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74" r:id="rId2"/>
  </p:sldMasterIdLst>
  <p:notesMasterIdLst>
    <p:notesMasterId r:id="rId30"/>
  </p:notesMasterIdLst>
  <p:handoutMasterIdLst>
    <p:handoutMasterId r:id="rId31"/>
  </p:handoutMasterIdLst>
  <p:sldIdLst>
    <p:sldId id="373" r:id="rId3"/>
    <p:sldId id="460" r:id="rId4"/>
    <p:sldId id="461" r:id="rId5"/>
    <p:sldId id="450" r:id="rId6"/>
    <p:sldId id="458" r:id="rId7"/>
    <p:sldId id="423" r:id="rId8"/>
    <p:sldId id="457" r:id="rId9"/>
    <p:sldId id="456" r:id="rId10"/>
    <p:sldId id="459" r:id="rId11"/>
    <p:sldId id="267" r:id="rId12"/>
    <p:sldId id="268" r:id="rId13"/>
    <p:sldId id="269" r:id="rId14"/>
    <p:sldId id="270" r:id="rId15"/>
    <p:sldId id="455" r:id="rId16"/>
    <p:sldId id="420" r:id="rId17"/>
    <p:sldId id="483" r:id="rId18"/>
    <p:sldId id="484" r:id="rId19"/>
    <p:sldId id="432" r:id="rId20"/>
    <p:sldId id="434" r:id="rId21"/>
    <p:sldId id="485" r:id="rId22"/>
    <p:sldId id="486" r:id="rId23"/>
    <p:sldId id="436" r:id="rId24"/>
    <p:sldId id="438" r:id="rId25"/>
    <p:sldId id="487" r:id="rId26"/>
    <p:sldId id="488" r:id="rId27"/>
    <p:sldId id="452" r:id="rId28"/>
    <p:sldId id="304" r:id="rId29"/>
  </p:sldIdLst>
  <p:sldSz cx="18288000" cy="10285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A4B3CB7A-03FA-470D-A59F-40DC950A61A6}">
          <p14:sldIdLst>
            <p14:sldId id="373"/>
            <p14:sldId id="460"/>
            <p14:sldId id="461"/>
            <p14:sldId id="450"/>
            <p14:sldId id="458"/>
            <p14:sldId id="423"/>
            <p14:sldId id="457"/>
            <p14:sldId id="456"/>
            <p14:sldId id="459"/>
            <p14:sldId id="267"/>
            <p14:sldId id="268"/>
            <p14:sldId id="269"/>
            <p14:sldId id="270"/>
            <p14:sldId id="455"/>
            <p14:sldId id="420"/>
            <p14:sldId id="483"/>
            <p14:sldId id="484"/>
            <p14:sldId id="432"/>
            <p14:sldId id="434"/>
            <p14:sldId id="485"/>
            <p14:sldId id="486"/>
            <p14:sldId id="436"/>
            <p14:sldId id="438"/>
            <p14:sldId id="487"/>
            <p14:sldId id="488"/>
            <p14:sldId id="452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0412"/>
    <a:srgbClr val="FCB809"/>
    <a:srgbClr val="315B46"/>
    <a:srgbClr val="FFFFFF"/>
    <a:srgbClr val="000000"/>
    <a:srgbClr val="0C3920"/>
    <a:srgbClr val="F1F4F5"/>
    <a:srgbClr val="0B3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2101" autoAdjust="0"/>
  </p:normalViewPr>
  <p:slideViewPr>
    <p:cSldViewPr snapToGrid="0" showGuides="1">
      <p:cViewPr varScale="1">
        <p:scale>
          <a:sx n="55" d="100"/>
          <a:sy n="55" d="100"/>
        </p:scale>
        <p:origin x="1320" y="4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F2BCB6-6F57-4DB8-9AB6-9C755E20931A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791BE0-A3F7-4B9C-B5A1-7B0A830AC542}">
      <dgm:prSet phldrT="[Text]" custT="1"/>
      <dgm:spPr/>
      <dgm:t>
        <a:bodyPr/>
        <a:lstStyle/>
        <a:p>
          <a:r>
            <a:rPr lang="en-US" sz="3600" dirty="0" err="1">
              <a:solidFill>
                <a:schemeClr val="tx1"/>
              </a:solidFill>
            </a:rPr>
            <a:t>Sosialisasi</a:t>
          </a:r>
          <a:endParaRPr lang="en-US" sz="3600" dirty="0">
            <a:solidFill>
              <a:schemeClr val="tx1"/>
            </a:solidFill>
          </a:endParaRPr>
        </a:p>
      </dgm:t>
    </dgm:pt>
    <dgm:pt modelId="{74A3FF7B-53CA-415A-8D17-55A884F1CAC4}" type="parTrans" cxnId="{82BC7BB9-1543-406E-A2BA-8C9415038465}">
      <dgm:prSet/>
      <dgm:spPr/>
      <dgm:t>
        <a:bodyPr/>
        <a:lstStyle/>
        <a:p>
          <a:endParaRPr lang="en-US"/>
        </a:p>
      </dgm:t>
    </dgm:pt>
    <dgm:pt modelId="{A7D9A336-5584-4B93-9E21-229A2CE93E41}" type="sibTrans" cxnId="{82BC7BB9-1543-406E-A2BA-8C9415038465}">
      <dgm:prSet/>
      <dgm:spPr/>
      <dgm:t>
        <a:bodyPr/>
        <a:lstStyle/>
        <a:p>
          <a:endParaRPr lang="en-US"/>
        </a:p>
      </dgm:t>
    </dgm:pt>
    <dgm:pt modelId="{E0550CE0-10D2-4885-8BAB-295E57FA7093}">
      <dgm:prSet phldrT="[Text]" custT="1"/>
      <dgm:spPr/>
      <dgm:t>
        <a:bodyPr/>
        <a:lstStyle/>
        <a:p>
          <a:r>
            <a:rPr lang="nl-NL" sz="2800" dirty="0">
              <a:solidFill>
                <a:schemeClr val="tx1"/>
              </a:solidFill>
            </a:rPr>
            <a:t>Divisi PPM</a:t>
          </a:r>
          <a:endParaRPr lang="en-US" sz="2800" dirty="0">
            <a:solidFill>
              <a:schemeClr val="tx1"/>
            </a:solidFill>
          </a:endParaRPr>
        </a:p>
      </dgm:t>
    </dgm:pt>
    <dgm:pt modelId="{734925E1-C441-420D-BAEB-00C7FB1AB855}" type="parTrans" cxnId="{0C2FB93C-41BD-45F8-84B2-3C42822AF932}">
      <dgm:prSet/>
      <dgm:spPr/>
      <dgm:t>
        <a:bodyPr/>
        <a:lstStyle/>
        <a:p>
          <a:endParaRPr lang="en-US"/>
        </a:p>
      </dgm:t>
    </dgm:pt>
    <dgm:pt modelId="{0ED9260C-8363-4D6F-A2A2-5F8140B47CC6}" type="sibTrans" cxnId="{0C2FB93C-41BD-45F8-84B2-3C42822AF932}">
      <dgm:prSet/>
      <dgm:spPr/>
      <dgm:t>
        <a:bodyPr/>
        <a:lstStyle/>
        <a:p>
          <a:endParaRPr lang="en-US"/>
        </a:p>
      </dgm:t>
    </dgm:pt>
    <dgm:pt modelId="{8E673B2A-3B1F-4FEB-92CE-FA352F944AFE}">
      <dgm:prSet phldrT="[Text]" custT="1"/>
      <dgm:spPr>
        <a:solidFill>
          <a:srgbClr val="FCB809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15 </a:t>
          </a:r>
          <a:r>
            <a:rPr lang="en-US" sz="2400" dirty="0" err="1">
              <a:solidFill>
                <a:schemeClr val="tx1"/>
              </a:solidFill>
            </a:rPr>
            <a:t>Desember</a:t>
          </a:r>
          <a:r>
            <a:rPr lang="en-US" sz="2400" dirty="0">
              <a:solidFill>
                <a:schemeClr val="tx1"/>
              </a:solidFill>
            </a:rPr>
            <a:t> 2020 </a:t>
          </a:r>
        </a:p>
      </dgm:t>
    </dgm:pt>
    <dgm:pt modelId="{BCF85CDF-57EF-4C45-A5D7-6A0BF3D44D37}" type="sibTrans" cxnId="{80E7F3EE-A437-4AC1-A052-40CF03066E91}">
      <dgm:prSet/>
      <dgm:spPr/>
      <dgm:t>
        <a:bodyPr/>
        <a:lstStyle/>
        <a:p>
          <a:endParaRPr lang="en-US"/>
        </a:p>
      </dgm:t>
    </dgm:pt>
    <dgm:pt modelId="{57F5F94C-5347-4702-BF41-89BFEC635046}" type="parTrans" cxnId="{80E7F3EE-A437-4AC1-A052-40CF03066E91}">
      <dgm:prSet/>
      <dgm:spPr/>
      <dgm:t>
        <a:bodyPr/>
        <a:lstStyle/>
        <a:p>
          <a:endParaRPr lang="en-US"/>
        </a:p>
      </dgm:t>
    </dgm:pt>
    <dgm:pt modelId="{BED77D7B-756F-4203-A433-57530685B1ED}">
      <dgm:prSet phldrT="[Text]" custT="1"/>
      <dgm:spPr>
        <a:solidFill>
          <a:srgbClr val="FCB809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25 </a:t>
          </a:r>
          <a:r>
            <a:rPr lang="en-US" sz="2400" dirty="0" err="1">
              <a:solidFill>
                <a:schemeClr val="tx1"/>
              </a:solidFill>
            </a:rPr>
            <a:t>Desember</a:t>
          </a:r>
          <a:r>
            <a:rPr lang="en-US" sz="2400" dirty="0">
              <a:solidFill>
                <a:schemeClr val="tx1"/>
              </a:solidFill>
            </a:rPr>
            <a:t> 2020 - 15 </a:t>
          </a:r>
          <a:r>
            <a:rPr lang="en-US" sz="2400" dirty="0" err="1">
              <a:solidFill>
                <a:schemeClr val="tx1"/>
              </a:solidFill>
            </a:rPr>
            <a:t>Januari</a:t>
          </a:r>
          <a:r>
            <a:rPr lang="en-US" sz="2400" dirty="0">
              <a:solidFill>
                <a:schemeClr val="tx1"/>
              </a:solidFill>
            </a:rPr>
            <a:t> 2021 </a:t>
          </a:r>
        </a:p>
      </dgm:t>
    </dgm:pt>
    <dgm:pt modelId="{CDC226C0-FC56-4E58-B07E-78D6508917EF}" type="parTrans" cxnId="{382571E1-CDD6-4386-8F7D-06BAE82AB8A1}">
      <dgm:prSet/>
      <dgm:spPr/>
      <dgm:t>
        <a:bodyPr/>
        <a:lstStyle/>
        <a:p>
          <a:endParaRPr lang="en-US"/>
        </a:p>
      </dgm:t>
    </dgm:pt>
    <dgm:pt modelId="{E5018CD0-6A96-4600-9FA1-5E4735F4B7F4}" type="sibTrans" cxnId="{382571E1-CDD6-4386-8F7D-06BAE82AB8A1}">
      <dgm:prSet/>
      <dgm:spPr/>
      <dgm:t>
        <a:bodyPr/>
        <a:lstStyle/>
        <a:p>
          <a:endParaRPr lang="en-US"/>
        </a:p>
      </dgm:t>
    </dgm:pt>
    <dgm:pt modelId="{D7971431-08D2-470D-BFE3-39B18BCF9C38}">
      <dgm:prSet phldrT="[Text]" custT="1"/>
      <dgm:spPr/>
      <dgm:t>
        <a:bodyPr/>
        <a:lstStyle/>
        <a:p>
          <a:r>
            <a:rPr lang="en-US" sz="3600" dirty="0">
              <a:solidFill>
                <a:schemeClr val="tx1"/>
              </a:solidFill>
            </a:rPr>
            <a:t>Submit Proposal</a:t>
          </a:r>
        </a:p>
      </dgm:t>
    </dgm:pt>
    <dgm:pt modelId="{A4647FBD-33A2-4879-A28F-498BEA7248AA}" type="parTrans" cxnId="{3653D28B-9A16-4B90-986E-8234FA642ECB}">
      <dgm:prSet/>
      <dgm:spPr/>
      <dgm:t>
        <a:bodyPr/>
        <a:lstStyle/>
        <a:p>
          <a:endParaRPr lang="en-US"/>
        </a:p>
      </dgm:t>
    </dgm:pt>
    <dgm:pt modelId="{FFB999BF-0AD9-4F4F-93CD-0B79E5100E28}" type="sibTrans" cxnId="{3653D28B-9A16-4B90-986E-8234FA642ECB}">
      <dgm:prSet/>
      <dgm:spPr/>
      <dgm:t>
        <a:bodyPr/>
        <a:lstStyle/>
        <a:p>
          <a:endParaRPr lang="en-US"/>
        </a:p>
      </dgm:t>
    </dgm:pt>
    <dgm:pt modelId="{D55D8A15-8C4F-4265-842C-7B2328D896A6}">
      <dgm:prSet phldrT="[Text]"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</a:rPr>
            <a:t>Grantees </a:t>
          </a:r>
        </a:p>
      </dgm:t>
    </dgm:pt>
    <dgm:pt modelId="{C21DA416-AF36-4379-B31A-B443A821E281}" type="parTrans" cxnId="{CBDF16C0-110F-4176-9BE0-E8D3644E057E}">
      <dgm:prSet/>
      <dgm:spPr/>
      <dgm:t>
        <a:bodyPr/>
        <a:lstStyle/>
        <a:p>
          <a:endParaRPr lang="en-US"/>
        </a:p>
      </dgm:t>
    </dgm:pt>
    <dgm:pt modelId="{8CEB7A2D-02C8-4282-9F08-3279065E6A09}" type="sibTrans" cxnId="{CBDF16C0-110F-4176-9BE0-E8D3644E057E}">
      <dgm:prSet/>
      <dgm:spPr/>
      <dgm:t>
        <a:bodyPr/>
        <a:lstStyle/>
        <a:p>
          <a:endParaRPr lang="en-US"/>
        </a:p>
      </dgm:t>
    </dgm:pt>
    <dgm:pt modelId="{4F62180F-F25B-4FF3-96D3-B1B7D95C3F87}">
      <dgm:prSet phldrT="[Text]" custT="1"/>
      <dgm:spPr>
        <a:solidFill>
          <a:srgbClr val="FCB809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16 - 26 </a:t>
          </a:r>
          <a:r>
            <a:rPr lang="en-US" sz="2400" dirty="0" err="1">
              <a:solidFill>
                <a:schemeClr val="tx1"/>
              </a:solidFill>
            </a:rPr>
            <a:t>Januari</a:t>
          </a:r>
          <a:r>
            <a:rPr lang="en-US" sz="2400" dirty="0">
              <a:solidFill>
                <a:schemeClr val="tx1"/>
              </a:solidFill>
            </a:rPr>
            <a:t> 2021 </a:t>
          </a:r>
        </a:p>
      </dgm:t>
    </dgm:pt>
    <dgm:pt modelId="{16BB672F-FA05-4209-8003-C51189C26EA5}" type="parTrans" cxnId="{0ED140BF-FE58-494F-88FF-68352519137C}">
      <dgm:prSet/>
      <dgm:spPr/>
      <dgm:t>
        <a:bodyPr/>
        <a:lstStyle/>
        <a:p>
          <a:endParaRPr lang="en-US"/>
        </a:p>
      </dgm:t>
    </dgm:pt>
    <dgm:pt modelId="{6BE4685F-C808-4B11-8B3C-6FD37A00BEAA}" type="sibTrans" cxnId="{0ED140BF-FE58-494F-88FF-68352519137C}">
      <dgm:prSet/>
      <dgm:spPr/>
      <dgm:t>
        <a:bodyPr/>
        <a:lstStyle/>
        <a:p>
          <a:endParaRPr lang="en-US"/>
        </a:p>
      </dgm:t>
    </dgm:pt>
    <dgm:pt modelId="{5C616DCB-0FC2-4808-B5D4-FFAF11C809BB}">
      <dgm:prSet phldrT="[Text]" custT="1"/>
      <dgm:spPr/>
      <dgm:t>
        <a:bodyPr/>
        <a:lstStyle/>
        <a:p>
          <a:r>
            <a:rPr lang="en-US" sz="3600" dirty="0">
              <a:solidFill>
                <a:schemeClr val="tx1"/>
              </a:solidFill>
            </a:rPr>
            <a:t>Review</a:t>
          </a:r>
        </a:p>
      </dgm:t>
    </dgm:pt>
    <dgm:pt modelId="{4B0AC1D0-07AE-4C53-A9EA-2C3AD862AA0C}" type="parTrans" cxnId="{BF48395E-0089-4265-B2E2-855ECDBE5014}">
      <dgm:prSet/>
      <dgm:spPr/>
      <dgm:t>
        <a:bodyPr/>
        <a:lstStyle/>
        <a:p>
          <a:endParaRPr lang="en-US"/>
        </a:p>
      </dgm:t>
    </dgm:pt>
    <dgm:pt modelId="{5A32D319-539E-4DF1-A15C-BF85AF585E3D}" type="sibTrans" cxnId="{BF48395E-0089-4265-B2E2-855ECDBE5014}">
      <dgm:prSet/>
      <dgm:spPr/>
      <dgm:t>
        <a:bodyPr/>
        <a:lstStyle/>
        <a:p>
          <a:endParaRPr lang="en-US"/>
        </a:p>
      </dgm:t>
    </dgm:pt>
    <dgm:pt modelId="{C6493D73-FBED-4608-83D7-1083E686DD9D}">
      <dgm:prSet phldrT="[Text]"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</a:rPr>
            <a:t>Reviewer</a:t>
          </a:r>
          <a:r>
            <a:rPr lang="en-US" sz="1600" dirty="0">
              <a:solidFill>
                <a:schemeClr val="tx1"/>
              </a:solidFill>
            </a:rPr>
            <a:t> </a:t>
          </a:r>
          <a:r>
            <a:rPr lang="en-US" sz="2800" dirty="0">
              <a:solidFill>
                <a:schemeClr val="tx1"/>
              </a:solidFill>
            </a:rPr>
            <a:t>PPM</a:t>
          </a:r>
        </a:p>
      </dgm:t>
    </dgm:pt>
    <dgm:pt modelId="{E2400C87-A9E3-42EC-B08B-F130ADF5B7D8}" type="parTrans" cxnId="{665D514F-E4F6-40B5-BAE2-27CF7BF56644}">
      <dgm:prSet/>
      <dgm:spPr/>
      <dgm:t>
        <a:bodyPr/>
        <a:lstStyle/>
        <a:p>
          <a:endParaRPr lang="en-US"/>
        </a:p>
      </dgm:t>
    </dgm:pt>
    <dgm:pt modelId="{6DAB2222-C0E2-4E85-BDBB-03261BD6DE6C}" type="sibTrans" cxnId="{665D514F-E4F6-40B5-BAE2-27CF7BF56644}">
      <dgm:prSet/>
      <dgm:spPr/>
      <dgm:t>
        <a:bodyPr/>
        <a:lstStyle/>
        <a:p>
          <a:endParaRPr lang="en-US"/>
        </a:p>
      </dgm:t>
    </dgm:pt>
    <dgm:pt modelId="{A52C0154-BB27-4062-8C4C-5AE866061EEB}">
      <dgm:prSet phldrT="[Text]" custT="1"/>
      <dgm:spPr>
        <a:solidFill>
          <a:srgbClr val="FCB809"/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2 </a:t>
          </a:r>
          <a:r>
            <a:rPr lang="en-US" sz="2800" dirty="0" err="1">
              <a:solidFill>
                <a:schemeClr val="tx1"/>
              </a:solidFill>
            </a:rPr>
            <a:t>Februari</a:t>
          </a:r>
          <a:r>
            <a:rPr lang="en-US" sz="2800" dirty="0">
              <a:solidFill>
                <a:schemeClr val="tx1"/>
              </a:solidFill>
            </a:rPr>
            <a:t> 2021</a:t>
          </a:r>
        </a:p>
      </dgm:t>
    </dgm:pt>
    <dgm:pt modelId="{CF35522C-FECE-4E60-A80D-45A8F17063A8}" type="parTrans" cxnId="{E8894C16-0670-41E5-9D88-72C35DC4F0C6}">
      <dgm:prSet/>
      <dgm:spPr/>
      <dgm:t>
        <a:bodyPr/>
        <a:lstStyle/>
        <a:p>
          <a:endParaRPr lang="en-US"/>
        </a:p>
      </dgm:t>
    </dgm:pt>
    <dgm:pt modelId="{81932303-FDDC-4F51-9B9F-BF7F32E12747}" type="sibTrans" cxnId="{E8894C16-0670-41E5-9D88-72C35DC4F0C6}">
      <dgm:prSet/>
      <dgm:spPr/>
      <dgm:t>
        <a:bodyPr/>
        <a:lstStyle/>
        <a:p>
          <a:endParaRPr lang="en-US"/>
        </a:p>
      </dgm:t>
    </dgm:pt>
    <dgm:pt modelId="{197269F8-FB2E-462B-B001-B254C9DC54A4}">
      <dgm:prSet phldrT="[Text]" custT="1"/>
      <dgm:spPr/>
      <dgm:t>
        <a:bodyPr/>
        <a:lstStyle/>
        <a:p>
          <a:r>
            <a:rPr lang="en-US" sz="3600" dirty="0" err="1">
              <a:solidFill>
                <a:schemeClr val="tx1"/>
              </a:solidFill>
            </a:rPr>
            <a:t>Penetapan</a:t>
          </a:r>
          <a:endParaRPr lang="en-US" sz="3600" dirty="0">
            <a:solidFill>
              <a:schemeClr val="tx1"/>
            </a:solidFill>
          </a:endParaRPr>
        </a:p>
      </dgm:t>
    </dgm:pt>
    <dgm:pt modelId="{2E3026E4-3F75-4D45-B75A-F28EF2E58A29}" type="parTrans" cxnId="{C3D18EE7-8940-402E-B0E0-13A92CAC142A}">
      <dgm:prSet/>
      <dgm:spPr/>
      <dgm:t>
        <a:bodyPr/>
        <a:lstStyle/>
        <a:p>
          <a:endParaRPr lang="en-US"/>
        </a:p>
      </dgm:t>
    </dgm:pt>
    <dgm:pt modelId="{D786E488-3C5F-4DE3-8048-CAA7B6F0FAFB}" type="sibTrans" cxnId="{C3D18EE7-8940-402E-B0E0-13A92CAC142A}">
      <dgm:prSet/>
      <dgm:spPr/>
      <dgm:t>
        <a:bodyPr/>
        <a:lstStyle/>
        <a:p>
          <a:endParaRPr lang="en-US"/>
        </a:p>
      </dgm:t>
    </dgm:pt>
    <dgm:pt modelId="{E8008514-1A92-45B6-983A-DF3BF9C2530F}">
      <dgm:prSet phldrT="[Text]"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</a:rPr>
            <a:t>LP3M</a:t>
          </a:r>
        </a:p>
      </dgm:t>
    </dgm:pt>
    <dgm:pt modelId="{92E5E555-EE4F-4648-8B72-2C1A3C4D7E12}" type="parTrans" cxnId="{45BAB5C7-2762-4D19-8DB0-10D4AB0AA25A}">
      <dgm:prSet/>
      <dgm:spPr/>
      <dgm:t>
        <a:bodyPr/>
        <a:lstStyle/>
        <a:p>
          <a:endParaRPr lang="en-US"/>
        </a:p>
      </dgm:t>
    </dgm:pt>
    <dgm:pt modelId="{D191E679-2C59-48ED-887C-13402A483279}" type="sibTrans" cxnId="{45BAB5C7-2762-4D19-8DB0-10D4AB0AA25A}">
      <dgm:prSet/>
      <dgm:spPr/>
      <dgm:t>
        <a:bodyPr/>
        <a:lstStyle/>
        <a:p>
          <a:endParaRPr lang="en-US"/>
        </a:p>
      </dgm:t>
    </dgm:pt>
    <dgm:pt modelId="{F347719E-9C38-4244-BF57-A645BC640595}">
      <dgm:prSet phldrT="[Text]" custT="1"/>
      <dgm:spPr>
        <a:solidFill>
          <a:srgbClr val="FCB809"/>
        </a:solidFill>
      </dgm:spPr>
      <dgm:t>
        <a:bodyPr/>
        <a:lstStyle/>
        <a:p>
          <a:r>
            <a:rPr lang="sv-SE" sz="2800" dirty="0">
              <a:solidFill>
                <a:schemeClr val="tx1"/>
              </a:solidFill>
            </a:rPr>
            <a:t>07 Februari 2021</a:t>
          </a:r>
          <a:endParaRPr lang="en-US" sz="2800" dirty="0">
            <a:solidFill>
              <a:schemeClr val="tx1"/>
            </a:solidFill>
          </a:endParaRPr>
        </a:p>
      </dgm:t>
    </dgm:pt>
    <dgm:pt modelId="{DFAA3D95-63CA-4D79-B2ED-1E911AE3FCE0}" type="parTrans" cxnId="{1B81D394-A292-4230-80B3-4006656F2A37}">
      <dgm:prSet/>
      <dgm:spPr/>
      <dgm:t>
        <a:bodyPr/>
        <a:lstStyle/>
        <a:p>
          <a:endParaRPr lang="en-US"/>
        </a:p>
      </dgm:t>
    </dgm:pt>
    <dgm:pt modelId="{67406F6C-60A7-4150-9051-ECAE844BC7EE}" type="sibTrans" cxnId="{1B81D394-A292-4230-80B3-4006656F2A37}">
      <dgm:prSet/>
      <dgm:spPr/>
      <dgm:t>
        <a:bodyPr/>
        <a:lstStyle/>
        <a:p>
          <a:endParaRPr lang="en-US"/>
        </a:p>
      </dgm:t>
    </dgm:pt>
    <dgm:pt modelId="{BFAF1E69-36DC-4005-92A4-727D47AAEE4E}">
      <dgm:prSet phldrT="[Text]" custT="1"/>
      <dgm:spPr/>
      <dgm:t>
        <a:bodyPr/>
        <a:lstStyle/>
        <a:p>
          <a:r>
            <a:rPr lang="en-US" sz="3600" b="0" dirty="0" err="1">
              <a:solidFill>
                <a:schemeClr val="tx1"/>
              </a:solidFill>
            </a:rPr>
            <a:t>Pencairan</a:t>
          </a:r>
          <a:endParaRPr lang="en-US" sz="3600" b="0" dirty="0">
            <a:solidFill>
              <a:schemeClr val="tx1"/>
            </a:solidFill>
          </a:endParaRPr>
        </a:p>
      </dgm:t>
    </dgm:pt>
    <dgm:pt modelId="{DD8DF275-8A5C-499D-9549-18FFE16A3D26}" type="parTrans" cxnId="{DFA6B35C-2E6D-4526-968A-BDA8A8BCB383}">
      <dgm:prSet/>
      <dgm:spPr/>
      <dgm:t>
        <a:bodyPr/>
        <a:lstStyle/>
        <a:p>
          <a:endParaRPr lang="en-US"/>
        </a:p>
      </dgm:t>
    </dgm:pt>
    <dgm:pt modelId="{693010C5-CF3E-44CF-B079-FD44BDC60BC6}" type="sibTrans" cxnId="{DFA6B35C-2E6D-4526-968A-BDA8A8BCB383}">
      <dgm:prSet/>
      <dgm:spPr/>
      <dgm:t>
        <a:bodyPr/>
        <a:lstStyle/>
        <a:p>
          <a:endParaRPr lang="en-US"/>
        </a:p>
      </dgm:t>
    </dgm:pt>
    <dgm:pt modelId="{1CBA75CB-5063-4850-8F85-81EF2B9EB63E}">
      <dgm:prSet phldrT="[Text]"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</a:rPr>
            <a:t>LP3M</a:t>
          </a:r>
        </a:p>
      </dgm:t>
    </dgm:pt>
    <dgm:pt modelId="{902A732E-EA0B-4D2E-85F9-346C1570F119}" type="parTrans" cxnId="{B67A8539-49CB-4D94-BCFA-59EAB1ABFE07}">
      <dgm:prSet/>
      <dgm:spPr/>
      <dgm:t>
        <a:bodyPr/>
        <a:lstStyle/>
        <a:p>
          <a:endParaRPr lang="en-US"/>
        </a:p>
      </dgm:t>
    </dgm:pt>
    <dgm:pt modelId="{C88F7252-CA63-43F0-B14F-0CD3163852A0}" type="sibTrans" cxnId="{B67A8539-49CB-4D94-BCFA-59EAB1ABFE07}">
      <dgm:prSet/>
      <dgm:spPr/>
      <dgm:t>
        <a:bodyPr/>
        <a:lstStyle/>
        <a:p>
          <a:endParaRPr lang="en-US"/>
        </a:p>
      </dgm:t>
    </dgm:pt>
    <dgm:pt modelId="{0FD2B1AD-D1E6-410E-BCCA-4BF5A68D0167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27 </a:t>
          </a:r>
          <a:r>
            <a:rPr lang="en-US" sz="2400" dirty="0" err="1">
              <a:solidFill>
                <a:schemeClr val="tx1"/>
              </a:solidFill>
            </a:rPr>
            <a:t>Januari</a:t>
          </a:r>
          <a:r>
            <a:rPr lang="en-US" sz="2400" dirty="0">
              <a:solidFill>
                <a:schemeClr val="tx1"/>
              </a:solidFill>
            </a:rPr>
            <a:t> - 1 </a:t>
          </a:r>
          <a:r>
            <a:rPr lang="en-US" sz="2400" dirty="0" err="1">
              <a:solidFill>
                <a:schemeClr val="tx1"/>
              </a:solidFill>
            </a:rPr>
            <a:t>Februari</a:t>
          </a:r>
          <a:r>
            <a:rPr lang="en-US" sz="2400" dirty="0">
              <a:solidFill>
                <a:schemeClr val="tx1"/>
              </a:solidFill>
            </a:rPr>
            <a:t> 2021</a:t>
          </a:r>
        </a:p>
      </dgm:t>
    </dgm:pt>
    <dgm:pt modelId="{692793F0-BB0D-437B-B46B-30198220F2C4}" type="parTrans" cxnId="{91DBF55C-89D0-4DB1-95B4-C342EE12EA84}">
      <dgm:prSet/>
      <dgm:spPr/>
      <dgm:t>
        <a:bodyPr/>
        <a:lstStyle/>
        <a:p>
          <a:endParaRPr lang="en-US"/>
        </a:p>
      </dgm:t>
    </dgm:pt>
    <dgm:pt modelId="{8972079A-0A84-489B-8B96-409ACEBB5185}" type="sibTrans" cxnId="{91DBF55C-89D0-4DB1-95B4-C342EE12EA84}">
      <dgm:prSet/>
      <dgm:spPr/>
      <dgm:t>
        <a:bodyPr/>
        <a:lstStyle/>
        <a:p>
          <a:endParaRPr lang="en-US"/>
        </a:p>
      </dgm:t>
    </dgm:pt>
    <dgm:pt modelId="{EFA4EF9B-3D79-4BBB-A759-8013EE4EC332}">
      <dgm:prSet phldrT="[Text]" custT="1"/>
      <dgm:spPr/>
      <dgm:t>
        <a:bodyPr/>
        <a:lstStyle/>
        <a:p>
          <a:r>
            <a:rPr lang="en-US" sz="3600" dirty="0" err="1">
              <a:solidFill>
                <a:schemeClr val="tx1"/>
              </a:solidFill>
              <a:latin typeface="+mn-lt"/>
              <a:cs typeface="Calibri" panose="020F0502020204030204" pitchFamily="34" charset="0"/>
            </a:rPr>
            <a:t>Perbaikan</a:t>
          </a:r>
          <a:r>
            <a: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97280C2D-B1DB-4577-A5C8-0841C28E6AC8}" type="parTrans" cxnId="{1A261908-9ED3-421B-BE46-BC31953EEBE4}">
      <dgm:prSet/>
      <dgm:spPr/>
      <dgm:t>
        <a:bodyPr/>
        <a:lstStyle/>
        <a:p>
          <a:endParaRPr lang="en-US"/>
        </a:p>
      </dgm:t>
    </dgm:pt>
    <dgm:pt modelId="{3207EEA3-01FF-48B9-99E8-153BA599D53A}" type="sibTrans" cxnId="{1A261908-9ED3-421B-BE46-BC31953EEBE4}">
      <dgm:prSet/>
      <dgm:spPr/>
      <dgm:t>
        <a:bodyPr/>
        <a:lstStyle/>
        <a:p>
          <a:endParaRPr lang="en-US"/>
        </a:p>
      </dgm:t>
    </dgm:pt>
    <dgm:pt modelId="{919DED00-3689-4D77-B4B6-56293D8E955C}">
      <dgm:prSet phldrT="[Text]"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</a:rPr>
            <a:t>Grantees</a:t>
          </a:r>
        </a:p>
      </dgm:t>
    </dgm:pt>
    <dgm:pt modelId="{03C208AA-8709-4601-BBC8-606475A5A1DE}" type="parTrans" cxnId="{F97F8104-5F3A-420B-82A4-0B7F934B61E2}">
      <dgm:prSet/>
      <dgm:spPr/>
      <dgm:t>
        <a:bodyPr/>
        <a:lstStyle/>
        <a:p>
          <a:endParaRPr lang="en-US"/>
        </a:p>
      </dgm:t>
    </dgm:pt>
    <dgm:pt modelId="{A8C176D3-CC42-4535-A6D9-B88F1A67A958}" type="sibTrans" cxnId="{F97F8104-5F3A-420B-82A4-0B7F934B61E2}">
      <dgm:prSet/>
      <dgm:spPr/>
      <dgm:t>
        <a:bodyPr/>
        <a:lstStyle/>
        <a:p>
          <a:endParaRPr lang="en-US"/>
        </a:p>
      </dgm:t>
    </dgm:pt>
    <dgm:pt modelId="{F3ABC9F4-3FB1-4F85-826A-C7AB7D3FE1F9}" type="pres">
      <dgm:prSet presAssocID="{53F2BCB6-6F57-4DB8-9AB6-9C755E20931A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F48D8C84-659A-4B01-BC55-8145D3CEB94B}" type="pres">
      <dgm:prSet presAssocID="{8E673B2A-3B1F-4FEB-92CE-FA352F944AFE}" presName="composite" presStyleCnt="0"/>
      <dgm:spPr/>
    </dgm:pt>
    <dgm:pt modelId="{2CA0E608-8923-4962-82C0-A77113FEC45D}" type="pres">
      <dgm:prSet presAssocID="{8E673B2A-3B1F-4FEB-92CE-FA352F944AFE}" presName="FirstChild" presStyleLbl="revTx" presStyleIdx="0" presStyleCnt="12" custScaleX="82269" custScaleY="142428">
        <dgm:presLayoutVars>
          <dgm:chMax val="0"/>
          <dgm:chPref val="0"/>
          <dgm:bulletEnabled val="1"/>
        </dgm:presLayoutVars>
      </dgm:prSet>
      <dgm:spPr/>
    </dgm:pt>
    <dgm:pt modelId="{1A9237B4-AC63-4A1B-A735-20C34F84B102}" type="pres">
      <dgm:prSet presAssocID="{8E673B2A-3B1F-4FEB-92CE-FA352F944AFE}" presName="Parent" presStyleLbl="alignNode1" presStyleIdx="0" presStyleCnt="6" custScaleX="152144" custScaleY="180145">
        <dgm:presLayoutVars>
          <dgm:chMax val="3"/>
          <dgm:chPref val="3"/>
          <dgm:bulletEnabled val="1"/>
        </dgm:presLayoutVars>
      </dgm:prSet>
      <dgm:spPr/>
    </dgm:pt>
    <dgm:pt modelId="{412C3E7E-3ED1-4638-8172-C8DF6CE64129}" type="pres">
      <dgm:prSet presAssocID="{8E673B2A-3B1F-4FEB-92CE-FA352F944AFE}" presName="Accent" presStyleLbl="parChTrans1D1" presStyleIdx="0" presStyleCnt="6"/>
      <dgm:spPr/>
    </dgm:pt>
    <dgm:pt modelId="{335D7198-8F7E-4735-8010-61FF85B109E1}" type="pres">
      <dgm:prSet presAssocID="{8E673B2A-3B1F-4FEB-92CE-FA352F944AFE}" presName="Child" presStyleLbl="revTx" presStyleIdx="1" presStyleCnt="12" custScaleX="72697" custScaleY="121488" custLinFactNeighborX="-13283" custLinFactNeighborY="99451">
        <dgm:presLayoutVars>
          <dgm:chMax val="0"/>
          <dgm:chPref val="0"/>
          <dgm:bulletEnabled val="1"/>
        </dgm:presLayoutVars>
      </dgm:prSet>
      <dgm:spPr/>
    </dgm:pt>
    <dgm:pt modelId="{2A6ACE96-1F5E-48DC-BF19-37B2F97A09FB}" type="pres">
      <dgm:prSet presAssocID="{BCF85CDF-57EF-4C45-A5D7-6A0BF3D44D37}" presName="sibTrans" presStyleCnt="0"/>
      <dgm:spPr/>
    </dgm:pt>
    <dgm:pt modelId="{005A50B9-3FFC-4695-B954-E548FA5592A5}" type="pres">
      <dgm:prSet presAssocID="{BED77D7B-756F-4203-A433-57530685B1ED}" presName="composite" presStyleCnt="0"/>
      <dgm:spPr/>
    </dgm:pt>
    <dgm:pt modelId="{92684523-67D2-4DFB-996C-2C40B6AA4817}" type="pres">
      <dgm:prSet presAssocID="{BED77D7B-756F-4203-A433-57530685B1ED}" presName="FirstChild" presStyleLbl="revTx" presStyleIdx="2" presStyleCnt="12" custScaleX="76785" custScaleY="112938">
        <dgm:presLayoutVars>
          <dgm:chMax val="0"/>
          <dgm:chPref val="0"/>
          <dgm:bulletEnabled val="1"/>
        </dgm:presLayoutVars>
      </dgm:prSet>
      <dgm:spPr/>
    </dgm:pt>
    <dgm:pt modelId="{72DBC94F-6DDC-4151-8DB6-7E8B51709FD4}" type="pres">
      <dgm:prSet presAssocID="{BED77D7B-756F-4203-A433-57530685B1ED}" presName="Parent" presStyleLbl="alignNode1" presStyleIdx="1" presStyleCnt="6" custScaleX="152237" custScaleY="179868">
        <dgm:presLayoutVars>
          <dgm:chMax val="3"/>
          <dgm:chPref val="3"/>
          <dgm:bulletEnabled val="1"/>
        </dgm:presLayoutVars>
      </dgm:prSet>
      <dgm:spPr/>
    </dgm:pt>
    <dgm:pt modelId="{8B356A50-368C-4B6E-A799-6130C5FC9F0F}" type="pres">
      <dgm:prSet presAssocID="{BED77D7B-756F-4203-A433-57530685B1ED}" presName="Accent" presStyleLbl="parChTrans1D1" presStyleIdx="1" presStyleCnt="6"/>
      <dgm:spPr/>
    </dgm:pt>
    <dgm:pt modelId="{C4F385A0-1FBF-4B9B-98C5-17E1BC2D8966}" type="pres">
      <dgm:prSet presAssocID="{BED77D7B-756F-4203-A433-57530685B1ED}" presName="Child" presStyleLbl="revTx" presStyleIdx="3" presStyleCnt="12">
        <dgm:presLayoutVars>
          <dgm:chMax val="0"/>
          <dgm:chPref val="0"/>
          <dgm:bulletEnabled val="1"/>
        </dgm:presLayoutVars>
      </dgm:prSet>
      <dgm:spPr/>
    </dgm:pt>
    <dgm:pt modelId="{8965BE70-19F2-43C9-9CB1-1F1D94BCC85A}" type="pres">
      <dgm:prSet presAssocID="{E5018CD0-6A96-4600-9FA1-5E4735F4B7F4}" presName="sibTrans" presStyleCnt="0"/>
      <dgm:spPr/>
    </dgm:pt>
    <dgm:pt modelId="{4761EAB2-FF78-4CEE-A9F2-BDE9FEEE3062}" type="pres">
      <dgm:prSet presAssocID="{4F62180F-F25B-4FF3-96D3-B1B7D95C3F87}" presName="composite" presStyleCnt="0"/>
      <dgm:spPr/>
    </dgm:pt>
    <dgm:pt modelId="{13F87D6B-55BB-421D-BD09-D9C55ACB7799}" type="pres">
      <dgm:prSet presAssocID="{4F62180F-F25B-4FF3-96D3-B1B7D95C3F87}" presName="FirstChild" presStyleLbl="revTx" presStyleIdx="4" presStyleCnt="12" custScaleX="75246" custScaleY="108134">
        <dgm:presLayoutVars>
          <dgm:chMax val="0"/>
          <dgm:chPref val="0"/>
          <dgm:bulletEnabled val="1"/>
        </dgm:presLayoutVars>
      </dgm:prSet>
      <dgm:spPr/>
    </dgm:pt>
    <dgm:pt modelId="{645E7058-4E0A-4E54-ACCD-DFB053FC7A94}" type="pres">
      <dgm:prSet presAssocID="{4F62180F-F25B-4FF3-96D3-B1B7D95C3F87}" presName="Parent" presStyleLbl="alignNode1" presStyleIdx="2" presStyleCnt="6" custScaleX="152237" custScaleY="181260">
        <dgm:presLayoutVars>
          <dgm:chMax val="3"/>
          <dgm:chPref val="3"/>
          <dgm:bulletEnabled val="1"/>
        </dgm:presLayoutVars>
      </dgm:prSet>
      <dgm:spPr/>
    </dgm:pt>
    <dgm:pt modelId="{38C91826-3AEE-43F9-A391-B05A57A339DC}" type="pres">
      <dgm:prSet presAssocID="{4F62180F-F25B-4FF3-96D3-B1B7D95C3F87}" presName="Accent" presStyleLbl="parChTrans1D1" presStyleIdx="2" presStyleCnt="6"/>
      <dgm:spPr/>
    </dgm:pt>
    <dgm:pt modelId="{A10DEAA2-2924-4609-9616-E0A8B69B3821}" type="pres">
      <dgm:prSet presAssocID="{4F62180F-F25B-4FF3-96D3-B1B7D95C3F87}" presName="Child" presStyleLbl="revTx" presStyleIdx="5" presStyleCnt="12">
        <dgm:presLayoutVars>
          <dgm:chMax val="0"/>
          <dgm:chPref val="0"/>
          <dgm:bulletEnabled val="1"/>
        </dgm:presLayoutVars>
      </dgm:prSet>
      <dgm:spPr/>
    </dgm:pt>
    <dgm:pt modelId="{D925764B-47AD-476D-920E-73357C9709E0}" type="pres">
      <dgm:prSet presAssocID="{6BE4685F-C808-4B11-8B3C-6FD37A00BEAA}" presName="sibTrans" presStyleCnt="0"/>
      <dgm:spPr/>
    </dgm:pt>
    <dgm:pt modelId="{01F4459E-29CB-425B-9AE2-B7FFF61421AD}" type="pres">
      <dgm:prSet presAssocID="{0FD2B1AD-D1E6-410E-BCCA-4BF5A68D0167}" presName="composite" presStyleCnt="0"/>
      <dgm:spPr/>
    </dgm:pt>
    <dgm:pt modelId="{966B45D5-A4AF-4EB8-B886-97309982B2DE}" type="pres">
      <dgm:prSet presAssocID="{0FD2B1AD-D1E6-410E-BCCA-4BF5A68D0167}" presName="FirstChild" presStyleLbl="revTx" presStyleIdx="6" presStyleCnt="12" custScaleX="79192" custScaleY="146104" custLinFactNeighborX="2180" custLinFactNeighborY="-25849">
        <dgm:presLayoutVars>
          <dgm:chMax val="0"/>
          <dgm:chPref val="0"/>
          <dgm:bulletEnabled val="1"/>
        </dgm:presLayoutVars>
      </dgm:prSet>
      <dgm:spPr/>
    </dgm:pt>
    <dgm:pt modelId="{E903248A-D486-47C5-BB9C-DB062829C0F0}" type="pres">
      <dgm:prSet presAssocID="{0FD2B1AD-D1E6-410E-BCCA-4BF5A68D0167}" presName="Parent" presStyleLbl="alignNode1" presStyleIdx="3" presStyleCnt="6" custScaleX="156410" custScaleY="168246">
        <dgm:presLayoutVars>
          <dgm:chMax val="3"/>
          <dgm:chPref val="3"/>
          <dgm:bulletEnabled val="1"/>
        </dgm:presLayoutVars>
      </dgm:prSet>
      <dgm:spPr/>
    </dgm:pt>
    <dgm:pt modelId="{85D94F52-F45A-4F3E-916F-DAB6BE436385}" type="pres">
      <dgm:prSet presAssocID="{0FD2B1AD-D1E6-410E-BCCA-4BF5A68D0167}" presName="Accent" presStyleLbl="parChTrans1D1" presStyleIdx="3" presStyleCnt="6"/>
      <dgm:spPr/>
    </dgm:pt>
    <dgm:pt modelId="{273786F8-1B0A-4D89-8F95-62FC6C760213}" type="pres">
      <dgm:prSet presAssocID="{0FD2B1AD-D1E6-410E-BCCA-4BF5A68D0167}" presName="Child" presStyleLbl="revTx" presStyleIdx="7" presStyleCnt="12">
        <dgm:presLayoutVars>
          <dgm:chMax val="0"/>
          <dgm:chPref val="0"/>
          <dgm:bulletEnabled val="1"/>
        </dgm:presLayoutVars>
      </dgm:prSet>
      <dgm:spPr/>
    </dgm:pt>
    <dgm:pt modelId="{43F97988-8A88-46E2-98C6-08574DA5EFF6}" type="pres">
      <dgm:prSet presAssocID="{8972079A-0A84-489B-8B96-409ACEBB5185}" presName="sibTrans" presStyleCnt="0"/>
      <dgm:spPr/>
    </dgm:pt>
    <dgm:pt modelId="{EB081108-85E4-4F45-BB5A-CE25A4F07859}" type="pres">
      <dgm:prSet presAssocID="{A52C0154-BB27-4062-8C4C-5AE866061EEB}" presName="composite" presStyleCnt="0"/>
      <dgm:spPr/>
    </dgm:pt>
    <dgm:pt modelId="{7B77DB67-BE15-4B24-9234-29DEFA8D4642}" type="pres">
      <dgm:prSet presAssocID="{A52C0154-BB27-4062-8C4C-5AE866061EEB}" presName="FirstChild" presStyleLbl="revTx" presStyleIdx="8" presStyleCnt="12" custScaleX="75844" custScaleY="123776">
        <dgm:presLayoutVars>
          <dgm:chMax val="0"/>
          <dgm:chPref val="0"/>
          <dgm:bulletEnabled val="1"/>
        </dgm:presLayoutVars>
      </dgm:prSet>
      <dgm:spPr/>
    </dgm:pt>
    <dgm:pt modelId="{EFA5C73C-88DF-44A2-9B3C-F4058119BF84}" type="pres">
      <dgm:prSet presAssocID="{A52C0154-BB27-4062-8C4C-5AE866061EEB}" presName="Parent" presStyleLbl="alignNode1" presStyleIdx="4" presStyleCnt="6" custScaleX="152237" custScaleY="183533">
        <dgm:presLayoutVars>
          <dgm:chMax val="3"/>
          <dgm:chPref val="3"/>
          <dgm:bulletEnabled val="1"/>
        </dgm:presLayoutVars>
      </dgm:prSet>
      <dgm:spPr/>
    </dgm:pt>
    <dgm:pt modelId="{C47723F3-E642-4C44-9C40-C65F5F5BFAC0}" type="pres">
      <dgm:prSet presAssocID="{A52C0154-BB27-4062-8C4C-5AE866061EEB}" presName="Accent" presStyleLbl="parChTrans1D1" presStyleIdx="4" presStyleCnt="6"/>
      <dgm:spPr/>
    </dgm:pt>
    <dgm:pt modelId="{1A249D6D-14A2-4815-8A93-0CEF3C7A2FCF}" type="pres">
      <dgm:prSet presAssocID="{A52C0154-BB27-4062-8C4C-5AE866061EEB}" presName="Child" presStyleLbl="revTx" presStyleIdx="9" presStyleCnt="12">
        <dgm:presLayoutVars>
          <dgm:chMax val="0"/>
          <dgm:chPref val="0"/>
          <dgm:bulletEnabled val="1"/>
        </dgm:presLayoutVars>
      </dgm:prSet>
      <dgm:spPr/>
    </dgm:pt>
    <dgm:pt modelId="{085F1C35-5D0A-4034-80B1-BDC4E48372FE}" type="pres">
      <dgm:prSet presAssocID="{81932303-FDDC-4F51-9B9F-BF7F32E12747}" presName="sibTrans" presStyleCnt="0"/>
      <dgm:spPr/>
    </dgm:pt>
    <dgm:pt modelId="{F6B6199D-EDDD-4CB3-A0E4-B932A0FB4381}" type="pres">
      <dgm:prSet presAssocID="{F347719E-9C38-4244-BF57-A645BC640595}" presName="composite" presStyleCnt="0"/>
      <dgm:spPr/>
    </dgm:pt>
    <dgm:pt modelId="{EC762C27-A2A9-4CA3-969A-2D77A3A69A6E}" type="pres">
      <dgm:prSet presAssocID="{F347719E-9C38-4244-BF57-A645BC640595}" presName="FirstChild" presStyleLbl="revTx" presStyleIdx="10" presStyleCnt="12" custScaleX="76785" custScaleY="130538">
        <dgm:presLayoutVars>
          <dgm:chMax val="0"/>
          <dgm:chPref val="0"/>
          <dgm:bulletEnabled val="1"/>
        </dgm:presLayoutVars>
      </dgm:prSet>
      <dgm:spPr/>
    </dgm:pt>
    <dgm:pt modelId="{A76BDD91-D758-4AEF-A634-A1A12E0E6863}" type="pres">
      <dgm:prSet presAssocID="{F347719E-9C38-4244-BF57-A645BC640595}" presName="Parent" presStyleLbl="alignNode1" presStyleIdx="5" presStyleCnt="6" custScaleX="152237" custScaleY="185276">
        <dgm:presLayoutVars>
          <dgm:chMax val="3"/>
          <dgm:chPref val="3"/>
          <dgm:bulletEnabled val="1"/>
        </dgm:presLayoutVars>
      </dgm:prSet>
      <dgm:spPr/>
    </dgm:pt>
    <dgm:pt modelId="{0D7F6B1B-55D0-46DB-8683-7E499D9D8924}" type="pres">
      <dgm:prSet presAssocID="{F347719E-9C38-4244-BF57-A645BC640595}" presName="Accent" presStyleLbl="parChTrans1D1" presStyleIdx="5" presStyleCnt="6"/>
      <dgm:spPr/>
    </dgm:pt>
    <dgm:pt modelId="{356E1347-6A98-4FFA-98C6-E281D98408BD}" type="pres">
      <dgm:prSet presAssocID="{F347719E-9C38-4244-BF57-A645BC640595}" presName="Child" presStyleLbl="revTx" presStyleIdx="11" presStyleCnt="12">
        <dgm:presLayoutVars>
          <dgm:chMax val="0"/>
          <dgm:chPref val="0"/>
          <dgm:bulletEnabled val="1"/>
        </dgm:presLayoutVars>
      </dgm:prSet>
      <dgm:spPr/>
    </dgm:pt>
  </dgm:ptLst>
  <dgm:cxnLst>
    <dgm:cxn modelId="{7ECDAE03-B237-416E-8CCC-19B2F78B6671}" type="presOf" srcId="{0FD2B1AD-D1E6-410E-BCCA-4BF5A68D0167}" destId="{E903248A-D486-47C5-BB9C-DB062829C0F0}" srcOrd="0" destOrd="0" presId="urn:microsoft.com/office/officeart/2011/layout/TabList"/>
    <dgm:cxn modelId="{F97F8104-5F3A-420B-82A4-0B7F934B61E2}" srcId="{0FD2B1AD-D1E6-410E-BCCA-4BF5A68D0167}" destId="{919DED00-3689-4D77-B4B6-56293D8E955C}" srcOrd="1" destOrd="0" parTransId="{03C208AA-8709-4601-BBC8-606475A5A1DE}" sibTransId="{A8C176D3-CC42-4535-A6D9-B88F1A67A958}"/>
    <dgm:cxn modelId="{1A261908-9ED3-421B-BE46-BC31953EEBE4}" srcId="{0FD2B1AD-D1E6-410E-BCCA-4BF5A68D0167}" destId="{EFA4EF9B-3D79-4BBB-A759-8013EE4EC332}" srcOrd="0" destOrd="0" parTransId="{97280C2D-B1DB-4577-A5C8-0841C28E6AC8}" sibTransId="{3207EEA3-01FF-48B9-99E8-153BA599D53A}"/>
    <dgm:cxn modelId="{CDAA5C0D-9A10-4A4D-A040-1C8B67EDE42F}" type="presOf" srcId="{EFA4EF9B-3D79-4BBB-A759-8013EE4EC332}" destId="{966B45D5-A4AF-4EB8-B886-97309982B2DE}" srcOrd="0" destOrd="0" presId="urn:microsoft.com/office/officeart/2011/layout/TabList"/>
    <dgm:cxn modelId="{E8894C16-0670-41E5-9D88-72C35DC4F0C6}" srcId="{53F2BCB6-6F57-4DB8-9AB6-9C755E20931A}" destId="{A52C0154-BB27-4062-8C4C-5AE866061EEB}" srcOrd="4" destOrd="0" parTransId="{CF35522C-FECE-4E60-A80D-45A8F17063A8}" sibTransId="{81932303-FDDC-4F51-9B9F-BF7F32E12747}"/>
    <dgm:cxn modelId="{06442728-09F7-4918-B809-BAC6A3813E20}" type="presOf" srcId="{E0550CE0-10D2-4885-8BAB-295E57FA7093}" destId="{335D7198-8F7E-4735-8010-61FF85B109E1}" srcOrd="0" destOrd="0" presId="urn:microsoft.com/office/officeart/2011/layout/TabList"/>
    <dgm:cxn modelId="{2F1D7431-6DFC-4AE3-8F9A-A59ABA6B0289}" type="presOf" srcId="{D55D8A15-8C4F-4265-842C-7B2328D896A6}" destId="{C4F385A0-1FBF-4B9B-98C5-17E1BC2D8966}" srcOrd="0" destOrd="0" presId="urn:microsoft.com/office/officeart/2011/layout/TabList"/>
    <dgm:cxn modelId="{B67A8539-49CB-4D94-BCFA-59EAB1ABFE07}" srcId="{F347719E-9C38-4244-BF57-A645BC640595}" destId="{1CBA75CB-5063-4850-8F85-81EF2B9EB63E}" srcOrd="1" destOrd="0" parTransId="{902A732E-EA0B-4D2E-85F9-346C1570F119}" sibTransId="{C88F7252-CA63-43F0-B14F-0CD3163852A0}"/>
    <dgm:cxn modelId="{0C2FB93C-41BD-45F8-84B2-3C42822AF932}" srcId="{8E673B2A-3B1F-4FEB-92CE-FA352F944AFE}" destId="{E0550CE0-10D2-4885-8BAB-295E57FA7093}" srcOrd="1" destOrd="0" parTransId="{734925E1-C441-420D-BAEB-00C7FB1AB855}" sibTransId="{0ED9260C-8363-4D6F-A2A2-5F8140B47CC6}"/>
    <dgm:cxn modelId="{DFA6B35C-2E6D-4526-968A-BDA8A8BCB383}" srcId="{F347719E-9C38-4244-BF57-A645BC640595}" destId="{BFAF1E69-36DC-4005-92A4-727D47AAEE4E}" srcOrd="0" destOrd="0" parTransId="{DD8DF275-8A5C-499D-9549-18FFE16A3D26}" sibTransId="{693010C5-CF3E-44CF-B079-FD44BDC60BC6}"/>
    <dgm:cxn modelId="{91DBF55C-89D0-4DB1-95B4-C342EE12EA84}" srcId="{53F2BCB6-6F57-4DB8-9AB6-9C755E20931A}" destId="{0FD2B1AD-D1E6-410E-BCCA-4BF5A68D0167}" srcOrd="3" destOrd="0" parTransId="{692793F0-BB0D-437B-B46B-30198220F2C4}" sibTransId="{8972079A-0A84-489B-8B96-409ACEBB5185}"/>
    <dgm:cxn modelId="{BF48395E-0089-4265-B2E2-855ECDBE5014}" srcId="{4F62180F-F25B-4FF3-96D3-B1B7D95C3F87}" destId="{5C616DCB-0FC2-4808-B5D4-FFAF11C809BB}" srcOrd="0" destOrd="0" parTransId="{4B0AC1D0-07AE-4C53-A9EA-2C3AD862AA0C}" sibTransId="{5A32D319-539E-4DF1-A15C-BF85AF585E3D}"/>
    <dgm:cxn modelId="{4AC39349-CCE8-4AAF-B9C1-2D5B605802B8}" type="presOf" srcId="{D7971431-08D2-470D-BFE3-39B18BCF9C38}" destId="{92684523-67D2-4DFB-996C-2C40B6AA4817}" srcOrd="0" destOrd="0" presId="urn:microsoft.com/office/officeart/2011/layout/TabList"/>
    <dgm:cxn modelId="{665D514F-E4F6-40B5-BAE2-27CF7BF56644}" srcId="{4F62180F-F25B-4FF3-96D3-B1B7D95C3F87}" destId="{C6493D73-FBED-4608-83D7-1083E686DD9D}" srcOrd="1" destOrd="0" parTransId="{E2400C87-A9E3-42EC-B08B-F130ADF5B7D8}" sibTransId="{6DAB2222-C0E2-4E85-BDBB-03261BD6DE6C}"/>
    <dgm:cxn modelId="{9236C871-CCD6-49F0-98F6-37DCD0FF305F}" type="presOf" srcId="{197269F8-FB2E-462B-B001-B254C9DC54A4}" destId="{7B77DB67-BE15-4B24-9234-29DEFA8D4642}" srcOrd="0" destOrd="0" presId="urn:microsoft.com/office/officeart/2011/layout/TabList"/>
    <dgm:cxn modelId="{012F0E77-D211-4EA7-877B-78E6BC359DDE}" type="presOf" srcId="{C6493D73-FBED-4608-83D7-1083E686DD9D}" destId="{A10DEAA2-2924-4609-9616-E0A8B69B3821}" srcOrd="0" destOrd="0" presId="urn:microsoft.com/office/officeart/2011/layout/TabList"/>
    <dgm:cxn modelId="{8A756B85-1410-44D4-A5B8-9463C569CD1B}" type="presOf" srcId="{53F2BCB6-6F57-4DB8-9AB6-9C755E20931A}" destId="{F3ABC9F4-3FB1-4F85-826A-C7AB7D3FE1F9}" srcOrd="0" destOrd="0" presId="urn:microsoft.com/office/officeart/2011/layout/TabList"/>
    <dgm:cxn modelId="{F28CB085-BCE0-4360-9F11-3D026235042C}" type="presOf" srcId="{8E673B2A-3B1F-4FEB-92CE-FA352F944AFE}" destId="{1A9237B4-AC63-4A1B-A735-20C34F84B102}" srcOrd="0" destOrd="0" presId="urn:microsoft.com/office/officeart/2011/layout/TabList"/>
    <dgm:cxn modelId="{3653D28B-9A16-4B90-986E-8234FA642ECB}" srcId="{BED77D7B-756F-4203-A433-57530685B1ED}" destId="{D7971431-08D2-470D-BFE3-39B18BCF9C38}" srcOrd="0" destOrd="0" parTransId="{A4647FBD-33A2-4879-A28F-498BEA7248AA}" sibTransId="{FFB999BF-0AD9-4F4F-93CD-0B79E5100E28}"/>
    <dgm:cxn modelId="{1B81D394-A292-4230-80B3-4006656F2A37}" srcId="{53F2BCB6-6F57-4DB8-9AB6-9C755E20931A}" destId="{F347719E-9C38-4244-BF57-A645BC640595}" srcOrd="5" destOrd="0" parTransId="{DFAA3D95-63CA-4D79-B2ED-1E911AE3FCE0}" sibTransId="{67406F6C-60A7-4150-9051-ECAE844BC7EE}"/>
    <dgm:cxn modelId="{1EF2C59A-8E43-456F-8FEF-734154C626E2}" type="presOf" srcId="{BED77D7B-756F-4203-A433-57530685B1ED}" destId="{72DBC94F-6DDC-4151-8DB6-7E8B51709FD4}" srcOrd="0" destOrd="0" presId="urn:microsoft.com/office/officeart/2011/layout/TabList"/>
    <dgm:cxn modelId="{FC378F9D-2569-4B59-971D-745D890D9D8D}" type="presOf" srcId="{F8791BE0-A3F7-4B9C-B5A1-7B0A830AC542}" destId="{2CA0E608-8923-4962-82C0-A77113FEC45D}" srcOrd="0" destOrd="0" presId="urn:microsoft.com/office/officeart/2011/layout/TabList"/>
    <dgm:cxn modelId="{7F38D2B3-B179-4A9A-97EF-5D8638FB1FB3}" type="presOf" srcId="{919DED00-3689-4D77-B4B6-56293D8E955C}" destId="{273786F8-1B0A-4D89-8F95-62FC6C760213}" srcOrd="0" destOrd="0" presId="urn:microsoft.com/office/officeart/2011/layout/TabList"/>
    <dgm:cxn modelId="{82BC7BB9-1543-406E-A2BA-8C9415038465}" srcId="{8E673B2A-3B1F-4FEB-92CE-FA352F944AFE}" destId="{F8791BE0-A3F7-4B9C-B5A1-7B0A830AC542}" srcOrd="0" destOrd="0" parTransId="{74A3FF7B-53CA-415A-8D17-55A884F1CAC4}" sibTransId="{A7D9A336-5584-4B93-9E21-229A2CE93E41}"/>
    <dgm:cxn modelId="{8AFF78BA-9101-4C28-BA61-EB3AC48E96A2}" type="presOf" srcId="{5C616DCB-0FC2-4808-B5D4-FFAF11C809BB}" destId="{13F87D6B-55BB-421D-BD09-D9C55ACB7799}" srcOrd="0" destOrd="0" presId="urn:microsoft.com/office/officeart/2011/layout/TabList"/>
    <dgm:cxn modelId="{0ED140BF-FE58-494F-88FF-68352519137C}" srcId="{53F2BCB6-6F57-4DB8-9AB6-9C755E20931A}" destId="{4F62180F-F25B-4FF3-96D3-B1B7D95C3F87}" srcOrd="2" destOrd="0" parTransId="{16BB672F-FA05-4209-8003-C51189C26EA5}" sibTransId="{6BE4685F-C808-4B11-8B3C-6FD37A00BEAA}"/>
    <dgm:cxn modelId="{CBDF16C0-110F-4176-9BE0-E8D3644E057E}" srcId="{BED77D7B-756F-4203-A433-57530685B1ED}" destId="{D55D8A15-8C4F-4265-842C-7B2328D896A6}" srcOrd="1" destOrd="0" parTransId="{C21DA416-AF36-4379-B31A-B443A821E281}" sibTransId="{8CEB7A2D-02C8-4282-9F08-3279065E6A09}"/>
    <dgm:cxn modelId="{45BAB5C7-2762-4D19-8DB0-10D4AB0AA25A}" srcId="{A52C0154-BB27-4062-8C4C-5AE866061EEB}" destId="{E8008514-1A92-45B6-983A-DF3BF9C2530F}" srcOrd="1" destOrd="0" parTransId="{92E5E555-EE4F-4648-8B72-2C1A3C4D7E12}" sibTransId="{D191E679-2C59-48ED-887C-13402A483279}"/>
    <dgm:cxn modelId="{3482E8CF-BCA6-4492-AAA3-B2D9DCA21432}" type="presOf" srcId="{E8008514-1A92-45B6-983A-DF3BF9C2530F}" destId="{1A249D6D-14A2-4815-8A93-0CEF3C7A2FCF}" srcOrd="0" destOrd="0" presId="urn:microsoft.com/office/officeart/2011/layout/TabList"/>
    <dgm:cxn modelId="{4156F2D8-34A3-472C-A81F-678C2FFE5CA9}" type="presOf" srcId="{1CBA75CB-5063-4850-8F85-81EF2B9EB63E}" destId="{356E1347-6A98-4FFA-98C6-E281D98408BD}" srcOrd="0" destOrd="0" presId="urn:microsoft.com/office/officeart/2011/layout/TabList"/>
    <dgm:cxn modelId="{F1EA58DF-2B1B-498A-B135-FB90A12FE56F}" type="presOf" srcId="{4F62180F-F25B-4FF3-96D3-B1B7D95C3F87}" destId="{645E7058-4E0A-4E54-ACCD-DFB053FC7A94}" srcOrd="0" destOrd="0" presId="urn:microsoft.com/office/officeart/2011/layout/TabList"/>
    <dgm:cxn modelId="{382571E1-CDD6-4386-8F7D-06BAE82AB8A1}" srcId="{53F2BCB6-6F57-4DB8-9AB6-9C755E20931A}" destId="{BED77D7B-756F-4203-A433-57530685B1ED}" srcOrd="1" destOrd="0" parTransId="{CDC226C0-FC56-4E58-B07E-78D6508917EF}" sibTransId="{E5018CD0-6A96-4600-9FA1-5E4735F4B7F4}"/>
    <dgm:cxn modelId="{92B542E7-0626-4DBA-BAF3-E1ED693CFE7B}" type="presOf" srcId="{F347719E-9C38-4244-BF57-A645BC640595}" destId="{A76BDD91-D758-4AEF-A634-A1A12E0E6863}" srcOrd="0" destOrd="0" presId="urn:microsoft.com/office/officeart/2011/layout/TabList"/>
    <dgm:cxn modelId="{C3D18EE7-8940-402E-B0E0-13A92CAC142A}" srcId="{A52C0154-BB27-4062-8C4C-5AE866061EEB}" destId="{197269F8-FB2E-462B-B001-B254C9DC54A4}" srcOrd="0" destOrd="0" parTransId="{2E3026E4-3F75-4D45-B75A-F28EF2E58A29}" sibTransId="{D786E488-3C5F-4DE3-8048-CAA7B6F0FAFB}"/>
    <dgm:cxn modelId="{80E7F3EE-A437-4AC1-A052-40CF03066E91}" srcId="{53F2BCB6-6F57-4DB8-9AB6-9C755E20931A}" destId="{8E673B2A-3B1F-4FEB-92CE-FA352F944AFE}" srcOrd="0" destOrd="0" parTransId="{57F5F94C-5347-4702-BF41-89BFEC635046}" sibTransId="{BCF85CDF-57EF-4C45-A5D7-6A0BF3D44D37}"/>
    <dgm:cxn modelId="{2248C0FB-D241-4147-A6AB-A747C694B35F}" type="presOf" srcId="{BFAF1E69-36DC-4005-92A4-727D47AAEE4E}" destId="{EC762C27-A2A9-4CA3-969A-2D77A3A69A6E}" srcOrd="0" destOrd="0" presId="urn:microsoft.com/office/officeart/2011/layout/TabList"/>
    <dgm:cxn modelId="{4FCF73FE-8426-4BDE-989D-CBE41243B33C}" type="presOf" srcId="{A52C0154-BB27-4062-8C4C-5AE866061EEB}" destId="{EFA5C73C-88DF-44A2-9B3C-F4058119BF84}" srcOrd="0" destOrd="0" presId="urn:microsoft.com/office/officeart/2011/layout/TabList"/>
    <dgm:cxn modelId="{359237F1-84B2-40D3-9C7B-4E4942D5BF55}" type="presParOf" srcId="{F3ABC9F4-3FB1-4F85-826A-C7AB7D3FE1F9}" destId="{F48D8C84-659A-4B01-BC55-8145D3CEB94B}" srcOrd="0" destOrd="0" presId="urn:microsoft.com/office/officeart/2011/layout/TabList"/>
    <dgm:cxn modelId="{405688DC-B476-4615-AFDD-D80A6484CC28}" type="presParOf" srcId="{F48D8C84-659A-4B01-BC55-8145D3CEB94B}" destId="{2CA0E608-8923-4962-82C0-A77113FEC45D}" srcOrd="0" destOrd="0" presId="urn:microsoft.com/office/officeart/2011/layout/TabList"/>
    <dgm:cxn modelId="{A64B547C-29D7-437E-BCF0-6937D68EB8EE}" type="presParOf" srcId="{F48D8C84-659A-4B01-BC55-8145D3CEB94B}" destId="{1A9237B4-AC63-4A1B-A735-20C34F84B102}" srcOrd="1" destOrd="0" presId="urn:microsoft.com/office/officeart/2011/layout/TabList"/>
    <dgm:cxn modelId="{4C656A03-017E-4DBB-92AB-385B8B55201B}" type="presParOf" srcId="{F48D8C84-659A-4B01-BC55-8145D3CEB94B}" destId="{412C3E7E-3ED1-4638-8172-C8DF6CE64129}" srcOrd="2" destOrd="0" presId="urn:microsoft.com/office/officeart/2011/layout/TabList"/>
    <dgm:cxn modelId="{F4538A0C-6410-447B-AB13-FD2DBBD005FB}" type="presParOf" srcId="{F3ABC9F4-3FB1-4F85-826A-C7AB7D3FE1F9}" destId="{335D7198-8F7E-4735-8010-61FF85B109E1}" srcOrd="1" destOrd="0" presId="urn:microsoft.com/office/officeart/2011/layout/TabList"/>
    <dgm:cxn modelId="{285F53A0-E174-4FC3-BD03-A919F260C34C}" type="presParOf" srcId="{F3ABC9F4-3FB1-4F85-826A-C7AB7D3FE1F9}" destId="{2A6ACE96-1F5E-48DC-BF19-37B2F97A09FB}" srcOrd="2" destOrd="0" presId="urn:microsoft.com/office/officeart/2011/layout/TabList"/>
    <dgm:cxn modelId="{7D964074-BF67-4B62-8D0B-2F18F22FF836}" type="presParOf" srcId="{F3ABC9F4-3FB1-4F85-826A-C7AB7D3FE1F9}" destId="{005A50B9-3FFC-4695-B954-E548FA5592A5}" srcOrd="3" destOrd="0" presId="urn:microsoft.com/office/officeart/2011/layout/TabList"/>
    <dgm:cxn modelId="{DB1BD579-C5A0-4D11-B555-3A13114B2722}" type="presParOf" srcId="{005A50B9-3FFC-4695-B954-E548FA5592A5}" destId="{92684523-67D2-4DFB-996C-2C40B6AA4817}" srcOrd="0" destOrd="0" presId="urn:microsoft.com/office/officeart/2011/layout/TabList"/>
    <dgm:cxn modelId="{9FC63A13-58B0-499C-B615-A85296209E5F}" type="presParOf" srcId="{005A50B9-3FFC-4695-B954-E548FA5592A5}" destId="{72DBC94F-6DDC-4151-8DB6-7E8B51709FD4}" srcOrd="1" destOrd="0" presId="urn:microsoft.com/office/officeart/2011/layout/TabList"/>
    <dgm:cxn modelId="{BBE0EF54-C23F-470A-A72E-005B1C00A5F5}" type="presParOf" srcId="{005A50B9-3FFC-4695-B954-E548FA5592A5}" destId="{8B356A50-368C-4B6E-A799-6130C5FC9F0F}" srcOrd="2" destOrd="0" presId="urn:microsoft.com/office/officeart/2011/layout/TabList"/>
    <dgm:cxn modelId="{F8DE8FE6-DE4C-4561-BE8C-C3E85FA09FEF}" type="presParOf" srcId="{F3ABC9F4-3FB1-4F85-826A-C7AB7D3FE1F9}" destId="{C4F385A0-1FBF-4B9B-98C5-17E1BC2D8966}" srcOrd="4" destOrd="0" presId="urn:microsoft.com/office/officeart/2011/layout/TabList"/>
    <dgm:cxn modelId="{1CD2C8BE-E249-47F7-BEA1-31186714AFFB}" type="presParOf" srcId="{F3ABC9F4-3FB1-4F85-826A-C7AB7D3FE1F9}" destId="{8965BE70-19F2-43C9-9CB1-1F1D94BCC85A}" srcOrd="5" destOrd="0" presId="urn:microsoft.com/office/officeart/2011/layout/TabList"/>
    <dgm:cxn modelId="{7ADFF172-BD20-4171-ABC2-19FFD63D2276}" type="presParOf" srcId="{F3ABC9F4-3FB1-4F85-826A-C7AB7D3FE1F9}" destId="{4761EAB2-FF78-4CEE-A9F2-BDE9FEEE3062}" srcOrd="6" destOrd="0" presId="urn:microsoft.com/office/officeart/2011/layout/TabList"/>
    <dgm:cxn modelId="{40E82CDA-0FF2-4D7E-A5F2-B83EA744FB1A}" type="presParOf" srcId="{4761EAB2-FF78-4CEE-A9F2-BDE9FEEE3062}" destId="{13F87D6B-55BB-421D-BD09-D9C55ACB7799}" srcOrd="0" destOrd="0" presId="urn:microsoft.com/office/officeart/2011/layout/TabList"/>
    <dgm:cxn modelId="{6D61DA96-90C5-4C30-846F-A3FD863916FE}" type="presParOf" srcId="{4761EAB2-FF78-4CEE-A9F2-BDE9FEEE3062}" destId="{645E7058-4E0A-4E54-ACCD-DFB053FC7A94}" srcOrd="1" destOrd="0" presId="urn:microsoft.com/office/officeart/2011/layout/TabList"/>
    <dgm:cxn modelId="{582153C7-DDD7-4726-B75E-9619D206D3BA}" type="presParOf" srcId="{4761EAB2-FF78-4CEE-A9F2-BDE9FEEE3062}" destId="{38C91826-3AEE-43F9-A391-B05A57A339DC}" srcOrd="2" destOrd="0" presId="urn:microsoft.com/office/officeart/2011/layout/TabList"/>
    <dgm:cxn modelId="{85358DFA-05E3-4CBF-B5C8-585CFF60142F}" type="presParOf" srcId="{F3ABC9F4-3FB1-4F85-826A-C7AB7D3FE1F9}" destId="{A10DEAA2-2924-4609-9616-E0A8B69B3821}" srcOrd="7" destOrd="0" presId="urn:microsoft.com/office/officeart/2011/layout/TabList"/>
    <dgm:cxn modelId="{403A7CD4-CDF2-408A-A62B-126E04F6C844}" type="presParOf" srcId="{F3ABC9F4-3FB1-4F85-826A-C7AB7D3FE1F9}" destId="{D925764B-47AD-476D-920E-73357C9709E0}" srcOrd="8" destOrd="0" presId="urn:microsoft.com/office/officeart/2011/layout/TabList"/>
    <dgm:cxn modelId="{34B1A446-7163-4D38-8F3B-1E5B4D2DABD9}" type="presParOf" srcId="{F3ABC9F4-3FB1-4F85-826A-C7AB7D3FE1F9}" destId="{01F4459E-29CB-425B-9AE2-B7FFF61421AD}" srcOrd="9" destOrd="0" presId="urn:microsoft.com/office/officeart/2011/layout/TabList"/>
    <dgm:cxn modelId="{47EF7708-1857-42BA-84E7-C05C415FE935}" type="presParOf" srcId="{01F4459E-29CB-425B-9AE2-B7FFF61421AD}" destId="{966B45D5-A4AF-4EB8-B886-97309982B2DE}" srcOrd="0" destOrd="0" presId="urn:microsoft.com/office/officeart/2011/layout/TabList"/>
    <dgm:cxn modelId="{EFD463F8-BFAA-4CDE-8618-35866F8CE535}" type="presParOf" srcId="{01F4459E-29CB-425B-9AE2-B7FFF61421AD}" destId="{E903248A-D486-47C5-BB9C-DB062829C0F0}" srcOrd="1" destOrd="0" presId="urn:microsoft.com/office/officeart/2011/layout/TabList"/>
    <dgm:cxn modelId="{198DB53F-337D-42BF-8EA9-4A44D4D7E499}" type="presParOf" srcId="{01F4459E-29CB-425B-9AE2-B7FFF61421AD}" destId="{85D94F52-F45A-4F3E-916F-DAB6BE436385}" srcOrd="2" destOrd="0" presId="urn:microsoft.com/office/officeart/2011/layout/TabList"/>
    <dgm:cxn modelId="{5B84D53D-6F08-4502-9CED-40863119D511}" type="presParOf" srcId="{F3ABC9F4-3FB1-4F85-826A-C7AB7D3FE1F9}" destId="{273786F8-1B0A-4D89-8F95-62FC6C760213}" srcOrd="10" destOrd="0" presId="urn:microsoft.com/office/officeart/2011/layout/TabList"/>
    <dgm:cxn modelId="{F81D4294-385C-478E-81F4-21B7B52B8C0C}" type="presParOf" srcId="{F3ABC9F4-3FB1-4F85-826A-C7AB7D3FE1F9}" destId="{43F97988-8A88-46E2-98C6-08574DA5EFF6}" srcOrd="11" destOrd="0" presId="urn:microsoft.com/office/officeart/2011/layout/TabList"/>
    <dgm:cxn modelId="{B9DE5764-DD25-4F5F-A136-D6A5FDFCB04E}" type="presParOf" srcId="{F3ABC9F4-3FB1-4F85-826A-C7AB7D3FE1F9}" destId="{EB081108-85E4-4F45-BB5A-CE25A4F07859}" srcOrd="12" destOrd="0" presId="urn:microsoft.com/office/officeart/2011/layout/TabList"/>
    <dgm:cxn modelId="{DA5FD7D9-4CDD-4DA7-8770-11CDEA7B275D}" type="presParOf" srcId="{EB081108-85E4-4F45-BB5A-CE25A4F07859}" destId="{7B77DB67-BE15-4B24-9234-29DEFA8D4642}" srcOrd="0" destOrd="0" presId="urn:microsoft.com/office/officeart/2011/layout/TabList"/>
    <dgm:cxn modelId="{73B02BF0-2ACA-4E2E-9ABF-F8ED0463E5EF}" type="presParOf" srcId="{EB081108-85E4-4F45-BB5A-CE25A4F07859}" destId="{EFA5C73C-88DF-44A2-9B3C-F4058119BF84}" srcOrd="1" destOrd="0" presId="urn:microsoft.com/office/officeart/2011/layout/TabList"/>
    <dgm:cxn modelId="{DA5801DE-5627-44B9-93C2-84D23983A4C4}" type="presParOf" srcId="{EB081108-85E4-4F45-BB5A-CE25A4F07859}" destId="{C47723F3-E642-4C44-9C40-C65F5F5BFAC0}" srcOrd="2" destOrd="0" presId="urn:microsoft.com/office/officeart/2011/layout/TabList"/>
    <dgm:cxn modelId="{380CD8ED-816A-4121-B5AA-5F11AE1DBB37}" type="presParOf" srcId="{F3ABC9F4-3FB1-4F85-826A-C7AB7D3FE1F9}" destId="{1A249D6D-14A2-4815-8A93-0CEF3C7A2FCF}" srcOrd="13" destOrd="0" presId="urn:microsoft.com/office/officeart/2011/layout/TabList"/>
    <dgm:cxn modelId="{7F664559-A042-479F-8D5D-223C93C2D733}" type="presParOf" srcId="{F3ABC9F4-3FB1-4F85-826A-C7AB7D3FE1F9}" destId="{085F1C35-5D0A-4034-80B1-BDC4E48372FE}" srcOrd="14" destOrd="0" presId="urn:microsoft.com/office/officeart/2011/layout/TabList"/>
    <dgm:cxn modelId="{AE54DF14-A8D8-4553-82AC-15E8607A543C}" type="presParOf" srcId="{F3ABC9F4-3FB1-4F85-826A-C7AB7D3FE1F9}" destId="{F6B6199D-EDDD-4CB3-A0E4-B932A0FB4381}" srcOrd="15" destOrd="0" presId="urn:microsoft.com/office/officeart/2011/layout/TabList"/>
    <dgm:cxn modelId="{09589420-A965-4393-935A-AA6D9CF038B8}" type="presParOf" srcId="{F6B6199D-EDDD-4CB3-A0E4-B932A0FB4381}" destId="{EC762C27-A2A9-4CA3-969A-2D77A3A69A6E}" srcOrd="0" destOrd="0" presId="urn:microsoft.com/office/officeart/2011/layout/TabList"/>
    <dgm:cxn modelId="{F2E1C741-2E65-43F0-9FC3-CE27B39C5ABA}" type="presParOf" srcId="{F6B6199D-EDDD-4CB3-A0E4-B932A0FB4381}" destId="{A76BDD91-D758-4AEF-A634-A1A12E0E6863}" srcOrd="1" destOrd="0" presId="urn:microsoft.com/office/officeart/2011/layout/TabList"/>
    <dgm:cxn modelId="{4286ACBA-9297-4C7A-9B53-CF37948346D9}" type="presParOf" srcId="{F6B6199D-EDDD-4CB3-A0E4-B932A0FB4381}" destId="{0D7F6B1B-55D0-46DB-8683-7E499D9D8924}" srcOrd="2" destOrd="0" presId="urn:microsoft.com/office/officeart/2011/layout/TabList"/>
    <dgm:cxn modelId="{6890D077-167C-4093-8AAB-7E1910926BD1}" type="presParOf" srcId="{F3ABC9F4-3FB1-4F85-826A-C7AB7D3FE1F9}" destId="{356E1347-6A98-4FFA-98C6-E281D98408BD}" srcOrd="16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F2BCB6-6F57-4DB8-9AB6-9C755E20931A}" type="doc">
      <dgm:prSet loTypeId="urn:microsoft.com/office/officeart/2011/layout/Tab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791BE0-A3F7-4B9C-B5A1-7B0A830AC542}">
      <dgm:prSet phldrT="[Text]" custT="1"/>
      <dgm:spPr/>
      <dgm:t>
        <a:bodyPr/>
        <a:lstStyle/>
        <a:p>
          <a:r>
            <a:rPr lang="en-US" sz="2800" b="0" dirty="0" err="1"/>
            <a:t>Sosialisasi</a:t>
          </a:r>
          <a:r>
            <a:rPr lang="en-US" sz="2800" b="0" dirty="0"/>
            <a:t> Grantees KKN-PPM </a:t>
          </a:r>
        </a:p>
      </dgm:t>
    </dgm:pt>
    <dgm:pt modelId="{74A3FF7B-53CA-415A-8D17-55A884F1CAC4}" type="parTrans" cxnId="{82BC7BB9-1543-406E-A2BA-8C9415038465}">
      <dgm:prSet/>
      <dgm:spPr/>
      <dgm:t>
        <a:bodyPr/>
        <a:lstStyle/>
        <a:p>
          <a:endParaRPr lang="en-US"/>
        </a:p>
      </dgm:t>
    </dgm:pt>
    <dgm:pt modelId="{A7D9A336-5584-4B93-9E21-229A2CE93E41}" type="sibTrans" cxnId="{82BC7BB9-1543-406E-A2BA-8C9415038465}">
      <dgm:prSet/>
      <dgm:spPr/>
      <dgm:t>
        <a:bodyPr/>
        <a:lstStyle/>
        <a:p>
          <a:endParaRPr lang="en-US"/>
        </a:p>
      </dgm:t>
    </dgm:pt>
    <dgm:pt modelId="{E0550CE0-10D2-4885-8BAB-295E57FA7093}">
      <dgm:prSet phldrT="[Text]" custT="1"/>
      <dgm:spPr/>
      <dgm:t>
        <a:bodyPr/>
        <a:lstStyle/>
        <a:p>
          <a:r>
            <a:rPr lang="nl-NL" sz="2800" dirty="0"/>
            <a:t>Divisi PPM dan Divisi KKN </a:t>
          </a:r>
          <a:endParaRPr lang="en-US" sz="2800" dirty="0"/>
        </a:p>
      </dgm:t>
    </dgm:pt>
    <dgm:pt modelId="{734925E1-C441-420D-BAEB-00C7FB1AB855}" type="parTrans" cxnId="{0C2FB93C-41BD-45F8-84B2-3C42822AF932}">
      <dgm:prSet/>
      <dgm:spPr/>
      <dgm:t>
        <a:bodyPr/>
        <a:lstStyle/>
        <a:p>
          <a:endParaRPr lang="en-US"/>
        </a:p>
      </dgm:t>
    </dgm:pt>
    <dgm:pt modelId="{0ED9260C-8363-4D6F-A2A2-5F8140B47CC6}" type="sibTrans" cxnId="{0C2FB93C-41BD-45F8-84B2-3C42822AF932}">
      <dgm:prSet/>
      <dgm:spPr/>
      <dgm:t>
        <a:bodyPr/>
        <a:lstStyle/>
        <a:p>
          <a:endParaRPr lang="en-US"/>
        </a:p>
      </dgm:t>
    </dgm:pt>
    <dgm:pt modelId="{8E673B2A-3B1F-4FEB-92CE-FA352F944AFE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08 </a:t>
          </a:r>
          <a:r>
            <a:rPr lang="en-US" sz="2400" dirty="0" err="1">
              <a:solidFill>
                <a:schemeClr val="tx1"/>
              </a:solidFill>
            </a:rPr>
            <a:t>Desember</a:t>
          </a:r>
          <a:r>
            <a:rPr lang="en-US" sz="2400" dirty="0">
              <a:solidFill>
                <a:schemeClr val="tx1"/>
              </a:solidFill>
            </a:rPr>
            <a:t> 2020 </a:t>
          </a:r>
        </a:p>
      </dgm:t>
    </dgm:pt>
    <dgm:pt modelId="{BCF85CDF-57EF-4C45-A5D7-6A0BF3D44D37}" type="sibTrans" cxnId="{80E7F3EE-A437-4AC1-A052-40CF03066E91}">
      <dgm:prSet/>
      <dgm:spPr/>
      <dgm:t>
        <a:bodyPr/>
        <a:lstStyle/>
        <a:p>
          <a:endParaRPr lang="en-US"/>
        </a:p>
      </dgm:t>
    </dgm:pt>
    <dgm:pt modelId="{57F5F94C-5347-4702-BF41-89BFEC635046}" type="parTrans" cxnId="{80E7F3EE-A437-4AC1-A052-40CF03066E91}">
      <dgm:prSet/>
      <dgm:spPr/>
      <dgm:t>
        <a:bodyPr/>
        <a:lstStyle/>
        <a:p>
          <a:endParaRPr lang="en-US"/>
        </a:p>
      </dgm:t>
    </dgm:pt>
    <dgm:pt modelId="{BED77D7B-756F-4203-A433-57530685B1ED}">
      <dgm:prSet phldrT="[Text]" custT="1"/>
      <dgm:spPr>
        <a:solidFill>
          <a:srgbClr val="FCB809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20-30 </a:t>
          </a:r>
          <a:r>
            <a:rPr lang="en-US" sz="2400" dirty="0" err="1">
              <a:solidFill>
                <a:schemeClr val="tx1"/>
              </a:solidFill>
            </a:rPr>
            <a:t>Desember</a:t>
          </a:r>
          <a:r>
            <a:rPr lang="en-US" sz="2400" dirty="0">
              <a:solidFill>
                <a:schemeClr val="tx1"/>
              </a:solidFill>
            </a:rPr>
            <a:t> 2020 </a:t>
          </a:r>
        </a:p>
      </dgm:t>
    </dgm:pt>
    <dgm:pt modelId="{CDC226C0-FC56-4E58-B07E-78D6508917EF}" type="parTrans" cxnId="{382571E1-CDD6-4386-8F7D-06BAE82AB8A1}">
      <dgm:prSet/>
      <dgm:spPr/>
      <dgm:t>
        <a:bodyPr/>
        <a:lstStyle/>
        <a:p>
          <a:endParaRPr lang="en-US"/>
        </a:p>
      </dgm:t>
    </dgm:pt>
    <dgm:pt modelId="{E5018CD0-6A96-4600-9FA1-5E4735F4B7F4}" type="sibTrans" cxnId="{382571E1-CDD6-4386-8F7D-06BAE82AB8A1}">
      <dgm:prSet/>
      <dgm:spPr/>
      <dgm:t>
        <a:bodyPr/>
        <a:lstStyle/>
        <a:p>
          <a:endParaRPr lang="en-US"/>
        </a:p>
      </dgm:t>
    </dgm:pt>
    <dgm:pt modelId="{D7971431-08D2-470D-BFE3-39B18BCF9C38}">
      <dgm:prSet phldrT="[Text]" custT="1"/>
      <dgm:spPr/>
      <dgm:t>
        <a:bodyPr/>
        <a:lstStyle/>
        <a:p>
          <a:r>
            <a:rPr lang="en-US" sz="3200" b="0" dirty="0"/>
            <a:t>Submit Proposal</a:t>
          </a:r>
        </a:p>
      </dgm:t>
    </dgm:pt>
    <dgm:pt modelId="{A4647FBD-33A2-4879-A28F-498BEA7248AA}" type="parTrans" cxnId="{3653D28B-9A16-4B90-986E-8234FA642ECB}">
      <dgm:prSet/>
      <dgm:spPr/>
      <dgm:t>
        <a:bodyPr/>
        <a:lstStyle/>
        <a:p>
          <a:endParaRPr lang="en-US"/>
        </a:p>
      </dgm:t>
    </dgm:pt>
    <dgm:pt modelId="{FFB999BF-0AD9-4F4F-93CD-0B79E5100E28}" type="sibTrans" cxnId="{3653D28B-9A16-4B90-986E-8234FA642ECB}">
      <dgm:prSet/>
      <dgm:spPr/>
      <dgm:t>
        <a:bodyPr/>
        <a:lstStyle/>
        <a:p>
          <a:endParaRPr lang="en-US"/>
        </a:p>
      </dgm:t>
    </dgm:pt>
    <dgm:pt modelId="{D55D8A15-8C4F-4265-842C-7B2328D896A6}">
      <dgm:prSet phldrT="[Text]" custT="1"/>
      <dgm:spPr/>
      <dgm:t>
        <a:bodyPr/>
        <a:lstStyle/>
        <a:p>
          <a:r>
            <a:rPr lang="en-US" sz="2800" dirty="0"/>
            <a:t>Grantees KKN-PPM </a:t>
          </a:r>
        </a:p>
      </dgm:t>
    </dgm:pt>
    <dgm:pt modelId="{C21DA416-AF36-4379-B31A-B443A821E281}" type="parTrans" cxnId="{CBDF16C0-110F-4176-9BE0-E8D3644E057E}">
      <dgm:prSet/>
      <dgm:spPr/>
      <dgm:t>
        <a:bodyPr/>
        <a:lstStyle/>
        <a:p>
          <a:endParaRPr lang="en-US"/>
        </a:p>
      </dgm:t>
    </dgm:pt>
    <dgm:pt modelId="{8CEB7A2D-02C8-4282-9F08-3279065E6A09}" type="sibTrans" cxnId="{CBDF16C0-110F-4176-9BE0-E8D3644E057E}">
      <dgm:prSet/>
      <dgm:spPr/>
      <dgm:t>
        <a:bodyPr/>
        <a:lstStyle/>
        <a:p>
          <a:endParaRPr lang="en-US"/>
        </a:p>
      </dgm:t>
    </dgm:pt>
    <dgm:pt modelId="{4F62180F-F25B-4FF3-96D3-B1B7D95C3F87}">
      <dgm:prSet phldrT="[Text]" custT="1"/>
      <dgm:spPr>
        <a:solidFill>
          <a:srgbClr val="FCB809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31 </a:t>
          </a:r>
          <a:r>
            <a:rPr lang="en-US" sz="2400" dirty="0" err="1">
              <a:solidFill>
                <a:schemeClr val="tx1"/>
              </a:solidFill>
            </a:rPr>
            <a:t>Desember</a:t>
          </a:r>
          <a:r>
            <a:rPr lang="en-US" sz="2400" dirty="0">
              <a:solidFill>
                <a:schemeClr val="tx1"/>
              </a:solidFill>
            </a:rPr>
            <a:t> 2020  - 07 </a:t>
          </a:r>
          <a:r>
            <a:rPr lang="en-US" sz="2400" dirty="0" err="1">
              <a:solidFill>
                <a:schemeClr val="tx1"/>
              </a:solidFill>
            </a:rPr>
            <a:t>Januari</a:t>
          </a:r>
          <a:r>
            <a:rPr lang="en-US" sz="2400" dirty="0">
              <a:solidFill>
                <a:schemeClr val="tx1"/>
              </a:solidFill>
            </a:rPr>
            <a:t> 2021 </a:t>
          </a:r>
        </a:p>
      </dgm:t>
    </dgm:pt>
    <dgm:pt modelId="{16BB672F-FA05-4209-8003-C51189C26EA5}" type="parTrans" cxnId="{0ED140BF-FE58-494F-88FF-68352519137C}">
      <dgm:prSet/>
      <dgm:spPr/>
      <dgm:t>
        <a:bodyPr/>
        <a:lstStyle/>
        <a:p>
          <a:endParaRPr lang="en-US"/>
        </a:p>
      </dgm:t>
    </dgm:pt>
    <dgm:pt modelId="{6BE4685F-C808-4B11-8B3C-6FD37A00BEAA}" type="sibTrans" cxnId="{0ED140BF-FE58-494F-88FF-68352519137C}">
      <dgm:prSet/>
      <dgm:spPr/>
      <dgm:t>
        <a:bodyPr/>
        <a:lstStyle/>
        <a:p>
          <a:endParaRPr lang="en-US"/>
        </a:p>
      </dgm:t>
    </dgm:pt>
    <dgm:pt modelId="{5C616DCB-0FC2-4808-B5D4-FFAF11C809BB}">
      <dgm:prSet phldrT="[Text]" custT="1"/>
      <dgm:spPr/>
      <dgm:t>
        <a:bodyPr/>
        <a:lstStyle/>
        <a:p>
          <a:r>
            <a:rPr lang="en-US" sz="3200" b="0" dirty="0"/>
            <a:t>Review</a:t>
          </a:r>
        </a:p>
      </dgm:t>
    </dgm:pt>
    <dgm:pt modelId="{4B0AC1D0-07AE-4C53-A9EA-2C3AD862AA0C}" type="parTrans" cxnId="{BF48395E-0089-4265-B2E2-855ECDBE5014}">
      <dgm:prSet/>
      <dgm:spPr/>
      <dgm:t>
        <a:bodyPr/>
        <a:lstStyle/>
        <a:p>
          <a:endParaRPr lang="en-US"/>
        </a:p>
      </dgm:t>
    </dgm:pt>
    <dgm:pt modelId="{5A32D319-539E-4DF1-A15C-BF85AF585E3D}" type="sibTrans" cxnId="{BF48395E-0089-4265-B2E2-855ECDBE5014}">
      <dgm:prSet/>
      <dgm:spPr/>
      <dgm:t>
        <a:bodyPr/>
        <a:lstStyle/>
        <a:p>
          <a:endParaRPr lang="en-US"/>
        </a:p>
      </dgm:t>
    </dgm:pt>
    <dgm:pt modelId="{C6493D73-FBED-4608-83D7-1083E686DD9D}">
      <dgm:prSet phldrT="[Text]" custT="1"/>
      <dgm:spPr/>
      <dgm:t>
        <a:bodyPr/>
        <a:lstStyle/>
        <a:p>
          <a:r>
            <a:rPr lang="en-US" sz="2800" dirty="0"/>
            <a:t>Reviewer PPM</a:t>
          </a:r>
        </a:p>
      </dgm:t>
    </dgm:pt>
    <dgm:pt modelId="{E2400C87-A9E3-42EC-B08B-F130ADF5B7D8}" type="parTrans" cxnId="{665D514F-E4F6-40B5-BAE2-27CF7BF56644}">
      <dgm:prSet/>
      <dgm:spPr/>
      <dgm:t>
        <a:bodyPr/>
        <a:lstStyle/>
        <a:p>
          <a:endParaRPr lang="en-US"/>
        </a:p>
      </dgm:t>
    </dgm:pt>
    <dgm:pt modelId="{6DAB2222-C0E2-4E85-BDBB-03261BD6DE6C}" type="sibTrans" cxnId="{665D514F-E4F6-40B5-BAE2-27CF7BF56644}">
      <dgm:prSet/>
      <dgm:spPr/>
      <dgm:t>
        <a:bodyPr/>
        <a:lstStyle/>
        <a:p>
          <a:endParaRPr lang="en-US"/>
        </a:p>
      </dgm:t>
    </dgm:pt>
    <dgm:pt modelId="{A52C0154-BB27-4062-8C4C-5AE866061EEB}">
      <dgm:prSet phldrT="[Text]" custT="1"/>
      <dgm:spPr>
        <a:solidFill>
          <a:srgbClr val="FCB809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14 </a:t>
          </a:r>
          <a:r>
            <a:rPr lang="en-US" sz="2400" dirty="0" err="1">
              <a:solidFill>
                <a:schemeClr val="tx1"/>
              </a:solidFill>
            </a:rPr>
            <a:t>Januari</a:t>
          </a:r>
          <a:r>
            <a:rPr lang="en-US" sz="2400" dirty="0">
              <a:solidFill>
                <a:schemeClr val="tx1"/>
              </a:solidFill>
            </a:rPr>
            <a:t> 2021</a:t>
          </a:r>
        </a:p>
      </dgm:t>
    </dgm:pt>
    <dgm:pt modelId="{CF35522C-FECE-4E60-A80D-45A8F17063A8}" type="parTrans" cxnId="{E8894C16-0670-41E5-9D88-72C35DC4F0C6}">
      <dgm:prSet/>
      <dgm:spPr/>
      <dgm:t>
        <a:bodyPr/>
        <a:lstStyle/>
        <a:p>
          <a:endParaRPr lang="en-US"/>
        </a:p>
      </dgm:t>
    </dgm:pt>
    <dgm:pt modelId="{81932303-FDDC-4F51-9B9F-BF7F32E12747}" type="sibTrans" cxnId="{E8894C16-0670-41E5-9D88-72C35DC4F0C6}">
      <dgm:prSet/>
      <dgm:spPr/>
      <dgm:t>
        <a:bodyPr/>
        <a:lstStyle/>
        <a:p>
          <a:endParaRPr lang="en-US"/>
        </a:p>
      </dgm:t>
    </dgm:pt>
    <dgm:pt modelId="{197269F8-FB2E-462B-B001-B254C9DC54A4}">
      <dgm:prSet phldrT="[Text]" custT="1"/>
      <dgm:spPr/>
      <dgm:t>
        <a:bodyPr/>
        <a:lstStyle/>
        <a:p>
          <a:r>
            <a:rPr lang="en-US" sz="3200" b="0" dirty="0" err="1"/>
            <a:t>Penetapan</a:t>
          </a:r>
          <a:endParaRPr lang="en-US" sz="3200" b="0" dirty="0"/>
        </a:p>
      </dgm:t>
    </dgm:pt>
    <dgm:pt modelId="{2E3026E4-3F75-4D45-B75A-F28EF2E58A29}" type="parTrans" cxnId="{C3D18EE7-8940-402E-B0E0-13A92CAC142A}">
      <dgm:prSet/>
      <dgm:spPr/>
      <dgm:t>
        <a:bodyPr/>
        <a:lstStyle/>
        <a:p>
          <a:endParaRPr lang="en-US"/>
        </a:p>
      </dgm:t>
    </dgm:pt>
    <dgm:pt modelId="{D786E488-3C5F-4DE3-8048-CAA7B6F0FAFB}" type="sibTrans" cxnId="{C3D18EE7-8940-402E-B0E0-13A92CAC142A}">
      <dgm:prSet/>
      <dgm:spPr/>
      <dgm:t>
        <a:bodyPr/>
        <a:lstStyle/>
        <a:p>
          <a:endParaRPr lang="en-US"/>
        </a:p>
      </dgm:t>
    </dgm:pt>
    <dgm:pt modelId="{E8008514-1A92-45B6-983A-DF3BF9C2530F}">
      <dgm:prSet phldrT="[Text]" custT="1"/>
      <dgm:spPr/>
      <dgm:t>
        <a:bodyPr/>
        <a:lstStyle/>
        <a:p>
          <a:r>
            <a:rPr lang="en-US" sz="2800" dirty="0"/>
            <a:t>LP3M</a:t>
          </a:r>
        </a:p>
      </dgm:t>
    </dgm:pt>
    <dgm:pt modelId="{92E5E555-EE4F-4648-8B72-2C1A3C4D7E12}" type="parTrans" cxnId="{45BAB5C7-2762-4D19-8DB0-10D4AB0AA25A}">
      <dgm:prSet/>
      <dgm:spPr/>
      <dgm:t>
        <a:bodyPr/>
        <a:lstStyle/>
        <a:p>
          <a:endParaRPr lang="en-US"/>
        </a:p>
      </dgm:t>
    </dgm:pt>
    <dgm:pt modelId="{D191E679-2C59-48ED-887C-13402A483279}" type="sibTrans" cxnId="{45BAB5C7-2762-4D19-8DB0-10D4AB0AA25A}">
      <dgm:prSet/>
      <dgm:spPr/>
      <dgm:t>
        <a:bodyPr/>
        <a:lstStyle/>
        <a:p>
          <a:endParaRPr lang="en-US"/>
        </a:p>
      </dgm:t>
    </dgm:pt>
    <dgm:pt modelId="{F347719E-9C38-4244-BF57-A645BC640595}">
      <dgm:prSet phldrT="[Text]" custT="1"/>
      <dgm:spPr>
        <a:solidFill>
          <a:srgbClr val="FCB809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16 </a:t>
          </a:r>
          <a:r>
            <a:rPr lang="en-US" sz="2400" dirty="0" err="1">
              <a:solidFill>
                <a:schemeClr val="tx1"/>
              </a:solidFill>
            </a:rPr>
            <a:t>Januari</a:t>
          </a:r>
          <a:r>
            <a:rPr lang="en-US" sz="2400" dirty="0">
              <a:solidFill>
                <a:schemeClr val="tx1"/>
              </a:solidFill>
            </a:rPr>
            <a:t> 2021</a:t>
          </a:r>
        </a:p>
      </dgm:t>
    </dgm:pt>
    <dgm:pt modelId="{DFAA3D95-63CA-4D79-B2ED-1E911AE3FCE0}" type="parTrans" cxnId="{1B81D394-A292-4230-80B3-4006656F2A37}">
      <dgm:prSet/>
      <dgm:spPr/>
      <dgm:t>
        <a:bodyPr/>
        <a:lstStyle/>
        <a:p>
          <a:endParaRPr lang="en-US"/>
        </a:p>
      </dgm:t>
    </dgm:pt>
    <dgm:pt modelId="{67406F6C-60A7-4150-9051-ECAE844BC7EE}" type="sibTrans" cxnId="{1B81D394-A292-4230-80B3-4006656F2A37}">
      <dgm:prSet/>
      <dgm:spPr/>
      <dgm:t>
        <a:bodyPr/>
        <a:lstStyle/>
        <a:p>
          <a:endParaRPr lang="en-US"/>
        </a:p>
      </dgm:t>
    </dgm:pt>
    <dgm:pt modelId="{BFAF1E69-36DC-4005-92A4-727D47AAEE4E}">
      <dgm:prSet phldrT="[Text]" custT="1"/>
      <dgm:spPr/>
      <dgm:t>
        <a:bodyPr/>
        <a:lstStyle/>
        <a:p>
          <a:r>
            <a:rPr lang="en-US" sz="3200" b="0" dirty="0" err="1"/>
            <a:t>Pencairan</a:t>
          </a:r>
          <a:endParaRPr lang="en-US" sz="3200" b="0" dirty="0"/>
        </a:p>
      </dgm:t>
    </dgm:pt>
    <dgm:pt modelId="{DD8DF275-8A5C-499D-9549-18FFE16A3D26}" type="parTrans" cxnId="{DFA6B35C-2E6D-4526-968A-BDA8A8BCB383}">
      <dgm:prSet/>
      <dgm:spPr/>
      <dgm:t>
        <a:bodyPr/>
        <a:lstStyle/>
        <a:p>
          <a:endParaRPr lang="en-US"/>
        </a:p>
      </dgm:t>
    </dgm:pt>
    <dgm:pt modelId="{693010C5-CF3E-44CF-B079-FD44BDC60BC6}" type="sibTrans" cxnId="{DFA6B35C-2E6D-4526-968A-BDA8A8BCB383}">
      <dgm:prSet/>
      <dgm:spPr/>
      <dgm:t>
        <a:bodyPr/>
        <a:lstStyle/>
        <a:p>
          <a:endParaRPr lang="en-US"/>
        </a:p>
      </dgm:t>
    </dgm:pt>
    <dgm:pt modelId="{1CBA75CB-5063-4850-8F85-81EF2B9EB63E}">
      <dgm:prSet phldrT="[Text]" custT="1"/>
      <dgm:spPr/>
      <dgm:t>
        <a:bodyPr/>
        <a:lstStyle/>
        <a:p>
          <a:r>
            <a:rPr lang="en-US" sz="2800" dirty="0"/>
            <a:t>LP3M</a:t>
          </a:r>
        </a:p>
      </dgm:t>
    </dgm:pt>
    <dgm:pt modelId="{902A732E-EA0B-4D2E-85F9-346C1570F119}" type="parTrans" cxnId="{B67A8539-49CB-4D94-BCFA-59EAB1ABFE07}">
      <dgm:prSet/>
      <dgm:spPr/>
      <dgm:t>
        <a:bodyPr/>
        <a:lstStyle/>
        <a:p>
          <a:endParaRPr lang="en-US"/>
        </a:p>
      </dgm:t>
    </dgm:pt>
    <dgm:pt modelId="{C88F7252-CA63-43F0-B14F-0CD3163852A0}" type="sibTrans" cxnId="{B67A8539-49CB-4D94-BCFA-59EAB1ABFE07}">
      <dgm:prSet/>
      <dgm:spPr/>
      <dgm:t>
        <a:bodyPr/>
        <a:lstStyle/>
        <a:p>
          <a:endParaRPr lang="en-US"/>
        </a:p>
      </dgm:t>
    </dgm:pt>
    <dgm:pt modelId="{9A480981-0942-46EF-A529-FEF2F9C7575A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8 – 13 </a:t>
          </a:r>
          <a:r>
            <a:rPr lang="en-US" sz="2400" dirty="0" err="1">
              <a:solidFill>
                <a:schemeClr val="tx1"/>
              </a:solidFill>
            </a:rPr>
            <a:t>Januari</a:t>
          </a:r>
          <a:r>
            <a:rPr lang="en-US" sz="2400" dirty="0">
              <a:solidFill>
                <a:schemeClr val="tx1"/>
              </a:solidFill>
            </a:rPr>
            <a:t> 2021</a:t>
          </a:r>
        </a:p>
      </dgm:t>
    </dgm:pt>
    <dgm:pt modelId="{B1624642-6A7D-4EE9-BE7F-ABABAA3ADF3E}" type="parTrans" cxnId="{075972A5-F81C-4688-8A73-9B2A96947F05}">
      <dgm:prSet/>
      <dgm:spPr/>
      <dgm:t>
        <a:bodyPr/>
        <a:lstStyle/>
        <a:p>
          <a:endParaRPr lang="en-US"/>
        </a:p>
      </dgm:t>
    </dgm:pt>
    <dgm:pt modelId="{9E49AE40-29B6-4444-AD98-12A4625DE122}" type="sibTrans" cxnId="{075972A5-F81C-4688-8A73-9B2A96947F05}">
      <dgm:prSet/>
      <dgm:spPr/>
      <dgm:t>
        <a:bodyPr/>
        <a:lstStyle/>
        <a:p>
          <a:endParaRPr lang="en-US"/>
        </a:p>
      </dgm:t>
    </dgm:pt>
    <dgm:pt modelId="{11D0E3E9-9EB7-45F7-808A-A7C37B0A9A05}">
      <dgm:prSet phldrT="[Text]" custT="1"/>
      <dgm:spPr/>
      <dgm:t>
        <a:bodyPr/>
        <a:lstStyle/>
        <a:p>
          <a:r>
            <a:rPr lang="en-US" sz="3200" b="0" dirty="0" err="1"/>
            <a:t>Perbaikan</a:t>
          </a:r>
          <a:r>
            <a:rPr lang="en-US" sz="3200" b="1" dirty="0"/>
            <a:t> </a:t>
          </a:r>
        </a:p>
      </dgm:t>
    </dgm:pt>
    <dgm:pt modelId="{D469B439-9E01-4F2A-A63F-1FD745F68185}" type="parTrans" cxnId="{21444501-F74B-48FD-BCCC-BB42F59C3A54}">
      <dgm:prSet/>
      <dgm:spPr/>
      <dgm:t>
        <a:bodyPr/>
        <a:lstStyle/>
        <a:p>
          <a:endParaRPr lang="en-US"/>
        </a:p>
      </dgm:t>
    </dgm:pt>
    <dgm:pt modelId="{B26FB044-3AD0-40E3-9C1B-FA5B79B7CE3C}" type="sibTrans" cxnId="{21444501-F74B-48FD-BCCC-BB42F59C3A54}">
      <dgm:prSet/>
      <dgm:spPr/>
      <dgm:t>
        <a:bodyPr/>
        <a:lstStyle/>
        <a:p>
          <a:endParaRPr lang="en-US"/>
        </a:p>
      </dgm:t>
    </dgm:pt>
    <dgm:pt modelId="{DEF9BC83-BB54-4AA4-81B5-24280E5FCAA0}">
      <dgm:prSet phldrT="[Text]" custT="1"/>
      <dgm:spPr/>
      <dgm:t>
        <a:bodyPr/>
        <a:lstStyle/>
        <a:p>
          <a:r>
            <a:rPr lang="en-US" sz="2800" dirty="0"/>
            <a:t>Grantees</a:t>
          </a:r>
        </a:p>
      </dgm:t>
    </dgm:pt>
    <dgm:pt modelId="{844752B7-38FE-4823-AB24-F5BD22E03A74}" type="parTrans" cxnId="{54F224D4-A9B9-4BE2-A8EA-57679A66471D}">
      <dgm:prSet/>
      <dgm:spPr/>
      <dgm:t>
        <a:bodyPr/>
        <a:lstStyle/>
        <a:p>
          <a:endParaRPr lang="en-US"/>
        </a:p>
      </dgm:t>
    </dgm:pt>
    <dgm:pt modelId="{A0D9AD3F-AE4B-4B54-9190-CE499714489C}" type="sibTrans" cxnId="{54F224D4-A9B9-4BE2-A8EA-57679A66471D}">
      <dgm:prSet/>
      <dgm:spPr/>
      <dgm:t>
        <a:bodyPr/>
        <a:lstStyle/>
        <a:p>
          <a:endParaRPr lang="en-US"/>
        </a:p>
      </dgm:t>
    </dgm:pt>
    <dgm:pt modelId="{F3ABC9F4-3FB1-4F85-826A-C7AB7D3FE1F9}" type="pres">
      <dgm:prSet presAssocID="{53F2BCB6-6F57-4DB8-9AB6-9C755E20931A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F48D8C84-659A-4B01-BC55-8145D3CEB94B}" type="pres">
      <dgm:prSet presAssocID="{8E673B2A-3B1F-4FEB-92CE-FA352F944AFE}" presName="composite" presStyleCnt="0"/>
      <dgm:spPr/>
    </dgm:pt>
    <dgm:pt modelId="{2CA0E608-8923-4962-82C0-A77113FEC45D}" type="pres">
      <dgm:prSet presAssocID="{8E673B2A-3B1F-4FEB-92CE-FA352F944AFE}" presName="FirstChild" presStyleLbl="revTx" presStyleIdx="0" presStyleCnt="12" custScaleX="89338" custScaleY="152484" custLinFactNeighborX="4804" custLinFactNeighborY="-8127">
        <dgm:presLayoutVars>
          <dgm:chMax val="0"/>
          <dgm:chPref val="0"/>
          <dgm:bulletEnabled val="1"/>
        </dgm:presLayoutVars>
      </dgm:prSet>
      <dgm:spPr/>
    </dgm:pt>
    <dgm:pt modelId="{1A9237B4-AC63-4A1B-A735-20C34F84B102}" type="pres">
      <dgm:prSet presAssocID="{8E673B2A-3B1F-4FEB-92CE-FA352F944AFE}" presName="Parent" presStyleLbl="alignNode1" presStyleIdx="0" presStyleCnt="6" custScaleX="141157" custScaleY="167280">
        <dgm:presLayoutVars>
          <dgm:chMax val="3"/>
          <dgm:chPref val="3"/>
          <dgm:bulletEnabled val="1"/>
        </dgm:presLayoutVars>
      </dgm:prSet>
      <dgm:spPr/>
    </dgm:pt>
    <dgm:pt modelId="{412C3E7E-3ED1-4638-8172-C8DF6CE64129}" type="pres">
      <dgm:prSet presAssocID="{8E673B2A-3B1F-4FEB-92CE-FA352F944AFE}" presName="Accent" presStyleLbl="parChTrans1D1" presStyleIdx="0" presStyleCnt="6"/>
      <dgm:spPr/>
    </dgm:pt>
    <dgm:pt modelId="{335D7198-8F7E-4735-8010-61FF85B109E1}" type="pres">
      <dgm:prSet presAssocID="{8E673B2A-3B1F-4FEB-92CE-FA352F944AFE}" presName="Child" presStyleLbl="revTx" presStyleIdx="1" presStyleCnt="12" custScaleX="72697" custScaleY="121488" custLinFactNeighborX="-13283" custLinFactNeighborY="99451">
        <dgm:presLayoutVars>
          <dgm:chMax val="0"/>
          <dgm:chPref val="0"/>
          <dgm:bulletEnabled val="1"/>
        </dgm:presLayoutVars>
      </dgm:prSet>
      <dgm:spPr/>
    </dgm:pt>
    <dgm:pt modelId="{2A6ACE96-1F5E-48DC-BF19-37B2F97A09FB}" type="pres">
      <dgm:prSet presAssocID="{BCF85CDF-57EF-4C45-A5D7-6A0BF3D44D37}" presName="sibTrans" presStyleCnt="0"/>
      <dgm:spPr/>
    </dgm:pt>
    <dgm:pt modelId="{005A50B9-3FFC-4695-B954-E548FA5592A5}" type="pres">
      <dgm:prSet presAssocID="{BED77D7B-756F-4203-A433-57530685B1ED}" presName="composite" presStyleCnt="0"/>
      <dgm:spPr/>
    </dgm:pt>
    <dgm:pt modelId="{92684523-67D2-4DFB-996C-2C40B6AA4817}" type="pres">
      <dgm:prSet presAssocID="{BED77D7B-756F-4203-A433-57530685B1ED}" presName="FirstChild" presStyleLbl="revTx" presStyleIdx="2" presStyleCnt="12" custScaleX="76785" custScaleY="112938">
        <dgm:presLayoutVars>
          <dgm:chMax val="0"/>
          <dgm:chPref val="0"/>
          <dgm:bulletEnabled val="1"/>
        </dgm:presLayoutVars>
      </dgm:prSet>
      <dgm:spPr/>
    </dgm:pt>
    <dgm:pt modelId="{72DBC94F-6DDC-4151-8DB6-7E8B51709FD4}" type="pres">
      <dgm:prSet presAssocID="{BED77D7B-756F-4203-A433-57530685B1ED}" presName="Parent" presStyleLbl="alignNode1" presStyleIdx="1" presStyleCnt="6" custScaleX="141157" custScaleY="167433">
        <dgm:presLayoutVars>
          <dgm:chMax val="3"/>
          <dgm:chPref val="3"/>
          <dgm:bulletEnabled val="1"/>
        </dgm:presLayoutVars>
      </dgm:prSet>
      <dgm:spPr/>
    </dgm:pt>
    <dgm:pt modelId="{8B356A50-368C-4B6E-A799-6130C5FC9F0F}" type="pres">
      <dgm:prSet presAssocID="{BED77D7B-756F-4203-A433-57530685B1ED}" presName="Accent" presStyleLbl="parChTrans1D1" presStyleIdx="1" presStyleCnt="6"/>
      <dgm:spPr/>
    </dgm:pt>
    <dgm:pt modelId="{C4F385A0-1FBF-4B9B-98C5-17E1BC2D8966}" type="pres">
      <dgm:prSet presAssocID="{BED77D7B-756F-4203-A433-57530685B1ED}" presName="Child" presStyleLbl="revTx" presStyleIdx="3" presStyleCnt="12">
        <dgm:presLayoutVars>
          <dgm:chMax val="0"/>
          <dgm:chPref val="0"/>
          <dgm:bulletEnabled val="1"/>
        </dgm:presLayoutVars>
      </dgm:prSet>
      <dgm:spPr/>
    </dgm:pt>
    <dgm:pt modelId="{8965BE70-19F2-43C9-9CB1-1F1D94BCC85A}" type="pres">
      <dgm:prSet presAssocID="{E5018CD0-6A96-4600-9FA1-5E4735F4B7F4}" presName="sibTrans" presStyleCnt="0"/>
      <dgm:spPr/>
    </dgm:pt>
    <dgm:pt modelId="{4761EAB2-FF78-4CEE-A9F2-BDE9FEEE3062}" type="pres">
      <dgm:prSet presAssocID="{4F62180F-F25B-4FF3-96D3-B1B7D95C3F87}" presName="composite" presStyleCnt="0"/>
      <dgm:spPr/>
    </dgm:pt>
    <dgm:pt modelId="{13F87D6B-55BB-421D-BD09-D9C55ACB7799}" type="pres">
      <dgm:prSet presAssocID="{4F62180F-F25B-4FF3-96D3-B1B7D95C3F87}" presName="FirstChild" presStyleLbl="revTx" presStyleIdx="4" presStyleCnt="12" custScaleX="75246" custScaleY="108134">
        <dgm:presLayoutVars>
          <dgm:chMax val="0"/>
          <dgm:chPref val="0"/>
          <dgm:bulletEnabled val="1"/>
        </dgm:presLayoutVars>
      </dgm:prSet>
      <dgm:spPr/>
    </dgm:pt>
    <dgm:pt modelId="{645E7058-4E0A-4E54-ACCD-DFB053FC7A94}" type="pres">
      <dgm:prSet presAssocID="{4F62180F-F25B-4FF3-96D3-B1B7D95C3F87}" presName="Parent" presStyleLbl="alignNode1" presStyleIdx="2" presStyleCnt="6" custScaleX="141157" custScaleY="168306">
        <dgm:presLayoutVars>
          <dgm:chMax val="3"/>
          <dgm:chPref val="3"/>
          <dgm:bulletEnabled val="1"/>
        </dgm:presLayoutVars>
      </dgm:prSet>
      <dgm:spPr/>
    </dgm:pt>
    <dgm:pt modelId="{38C91826-3AEE-43F9-A391-B05A57A339DC}" type="pres">
      <dgm:prSet presAssocID="{4F62180F-F25B-4FF3-96D3-B1B7D95C3F87}" presName="Accent" presStyleLbl="parChTrans1D1" presStyleIdx="2" presStyleCnt="6"/>
      <dgm:spPr/>
    </dgm:pt>
    <dgm:pt modelId="{A10DEAA2-2924-4609-9616-E0A8B69B3821}" type="pres">
      <dgm:prSet presAssocID="{4F62180F-F25B-4FF3-96D3-B1B7D95C3F87}" presName="Child" presStyleLbl="revTx" presStyleIdx="5" presStyleCnt="12">
        <dgm:presLayoutVars>
          <dgm:chMax val="0"/>
          <dgm:chPref val="0"/>
          <dgm:bulletEnabled val="1"/>
        </dgm:presLayoutVars>
      </dgm:prSet>
      <dgm:spPr/>
    </dgm:pt>
    <dgm:pt modelId="{D925764B-47AD-476D-920E-73357C9709E0}" type="pres">
      <dgm:prSet presAssocID="{6BE4685F-C808-4B11-8B3C-6FD37A00BEAA}" presName="sibTrans" presStyleCnt="0"/>
      <dgm:spPr/>
    </dgm:pt>
    <dgm:pt modelId="{337BB840-55EC-4D48-AA03-FC2B15555B57}" type="pres">
      <dgm:prSet presAssocID="{9A480981-0942-46EF-A529-FEF2F9C7575A}" presName="composite" presStyleCnt="0"/>
      <dgm:spPr/>
    </dgm:pt>
    <dgm:pt modelId="{E36CA933-6B78-438A-A820-36E98767098E}" type="pres">
      <dgm:prSet presAssocID="{9A480981-0942-46EF-A529-FEF2F9C7575A}" presName="FirstChild" presStyleLbl="revTx" presStyleIdx="6" presStyleCnt="12" custScaleX="74104" custScaleY="199977" custLinFactNeighborY="-39400">
        <dgm:presLayoutVars>
          <dgm:chMax val="0"/>
          <dgm:chPref val="0"/>
          <dgm:bulletEnabled val="1"/>
        </dgm:presLayoutVars>
      </dgm:prSet>
      <dgm:spPr/>
    </dgm:pt>
    <dgm:pt modelId="{0C3EF10D-59A6-483B-9568-E6AFA7131C81}" type="pres">
      <dgm:prSet presAssocID="{9A480981-0942-46EF-A529-FEF2F9C7575A}" presName="Parent" presStyleLbl="alignNode1" presStyleIdx="3" presStyleCnt="6" custScaleX="141157" custScaleY="168615">
        <dgm:presLayoutVars>
          <dgm:chMax val="3"/>
          <dgm:chPref val="3"/>
          <dgm:bulletEnabled val="1"/>
        </dgm:presLayoutVars>
      </dgm:prSet>
      <dgm:spPr/>
    </dgm:pt>
    <dgm:pt modelId="{D358F406-6E58-484E-943A-7F2E0BB12D78}" type="pres">
      <dgm:prSet presAssocID="{9A480981-0942-46EF-A529-FEF2F9C7575A}" presName="Accent" presStyleLbl="parChTrans1D1" presStyleIdx="3" presStyleCnt="6"/>
      <dgm:spPr/>
    </dgm:pt>
    <dgm:pt modelId="{007B8FC9-58CC-4215-9D43-FD87318E3CB3}" type="pres">
      <dgm:prSet presAssocID="{9A480981-0942-46EF-A529-FEF2F9C7575A}" presName="Child" presStyleLbl="revTx" presStyleIdx="7" presStyleCnt="12">
        <dgm:presLayoutVars>
          <dgm:chMax val="0"/>
          <dgm:chPref val="0"/>
          <dgm:bulletEnabled val="1"/>
        </dgm:presLayoutVars>
      </dgm:prSet>
      <dgm:spPr/>
    </dgm:pt>
    <dgm:pt modelId="{B7BFA830-20D1-4633-8BC9-75B533BBBAC0}" type="pres">
      <dgm:prSet presAssocID="{9E49AE40-29B6-4444-AD98-12A4625DE122}" presName="sibTrans" presStyleCnt="0"/>
      <dgm:spPr/>
    </dgm:pt>
    <dgm:pt modelId="{EB081108-85E4-4F45-BB5A-CE25A4F07859}" type="pres">
      <dgm:prSet presAssocID="{A52C0154-BB27-4062-8C4C-5AE866061EEB}" presName="composite" presStyleCnt="0"/>
      <dgm:spPr/>
    </dgm:pt>
    <dgm:pt modelId="{7B77DB67-BE15-4B24-9234-29DEFA8D4642}" type="pres">
      <dgm:prSet presAssocID="{A52C0154-BB27-4062-8C4C-5AE866061EEB}" presName="FirstChild" presStyleLbl="revTx" presStyleIdx="8" presStyleCnt="12" custScaleX="75844" custScaleY="123776">
        <dgm:presLayoutVars>
          <dgm:chMax val="0"/>
          <dgm:chPref val="0"/>
          <dgm:bulletEnabled val="1"/>
        </dgm:presLayoutVars>
      </dgm:prSet>
      <dgm:spPr/>
    </dgm:pt>
    <dgm:pt modelId="{EFA5C73C-88DF-44A2-9B3C-F4058119BF84}" type="pres">
      <dgm:prSet presAssocID="{A52C0154-BB27-4062-8C4C-5AE866061EEB}" presName="Parent" presStyleLbl="alignNode1" presStyleIdx="4" presStyleCnt="6" custScaleX="141157" custScaleY="168565">
        <dgm:presLayoutVars>
          <dgm:chMax val="3"/>
          <dgm:chPref val="3"/>
          <dgm:bulletEnabled val="1"/>
        </dgm:presLayoutVars>
      </dgm:prSet>
      <dgm:spPr/>
    </dgm:pt>
    <dgm:pt modelId="{C47723F3-E642-4C44-9C40-C65F5F5BFAC0}" type="pres">
      <dgm:prSet presAssocID="{A52C0154-BB27-4062-8C4C-5AE866061EEB}" presName="Accent" presStyleLbl="parChTrans1D1" presStyleIdx="4" presStyleCnt="6"/>
      <dgm:spPr/>
    </dgm:pt>
    <dgm:pt modelId="{1A249D6D-14A2-4815-8A93-0CEF3C7A2FCF}" type="pres">
      <dgm:prSet presAssocID="{A52C0154-BB27-4062-8C4C-5AE866061EEB}" presName="Child" presStyleLbl="revTx" presStyleIdx="9" presStyleCnt="12">
        <dgm:presLayoutVars>
          <dgm:chMax val="0"/>
          <dgm:chPref val="0"/>
          <dgm:bulletEnabled val="1"/>
        </dgm:presLayoutVars>
      </dgm:prSet>
      <dgm:spPr/>
    </dgm:pt>
    <dgm:pt modelId="{085F1C35-5D0A-4034-80B1-BDC4E48372FE}" type="pres">
      <dgm:prSet presAssocID="{81932303-FDDC-4F51-9B9F-BF7F32E12747}" presName="sibTrans" presStyleCnt="0"/>
      <dgm:spPr/>
    </dgm:pt>
    <dgm:pt modelId="{F6B6199D-EDDD-4CB3-A0E4-B932A0FB4381}" type="pres">
      <dgm:prSet presAssocID="{F347719E-9C38-4244-BF57-A645BC640595}" presName="composite" presStyleCnt="0"/>
      <dgm:spPr/>
    </dgm:pt>
    <dgm:pt modelId="{EC762C27-A2A9-4CA3-969A-2D77A3A69A6E}" type="pres">
      <dgm:prSet presAssocID="{F347719E-9C38-4244-BF57-A645BC640595}" presName="FirstChild" presStyleLbl="revTx" presStyleIdx="10" presStyleCnt="12" custScaleX="76785" custScaleY="130538">
        <dgm:presLayoutVars>
          <dgm:chMax val="0"/>
          <dgm:chPref val="0"/>
          <dgm:bulletEnabled val="1"/>
        </dgm:presLayoutVars>
      </dgm:prSet>
      <dgm:spPr/>
    </dgm:pt>
    <dgm:pt modelId="{A76BDD91-D758-4AEF-A634-A1A12E0E6863}" type="pres">
      <dgm:prSet presAssocID="{F347719E-9C38-4244-BF57-A645BC640595}" presName="Parent" presStyleLbl="alignNode1" presStyleIdx="5" presStyleCnt="6" custScaleX="141157" custScaleY="168824">
        <dgm:presLayoutVars>
          <dgm:chMax val="3"/>
          <dgm:chPref val="3"/>
          <dgm:bulletEnabled val="1"/>
        </dgm:presLayoutVars>
      </dgm:prSet>
      <dgm:spPr/>
    </dgm:pt>
    <dgm:pt modelId="{0D7F6B1B-55D0-46DB-8683-7E499D9D8924}" type="pres">
      <dgm:prSet presAssocID="{F347719E-9C38-4244-BF57-A645BC640595}" presName="Accent" presStyleLbl="parChTrans1D1" presStyleIdx="5" presStyleCnt="6"/>
      <dgm:spPr/>
    </dgm:pt>
    <dgm:pt modelId="{356E1347-6A98-4FFA-98C6-E281D98408BD}" type="pres">
      <dgm:prSet presAssocID="{F347719E-9C38-4244-BF57-A645BC640595}" presName="Child" presStyleLbl="revTx" presStyleIdx="11" presStyleCnt="12">
        <dgm:presLayoutVars>
          <dgm:chMax val="0"/>
          <dgm:chPref val="0"/>
          <dgm:bulletEnabled val="1"/>
        </dgm:presLayoutVars>
      </dgm:prSet>
      <dgm:spPr/>
    </dgm:pt>
  </dgm:ptLst>
  <dgm:cxnLst>
    <dgm:cxn modelId="{21444501-F74B-48FD-BCCC-BB42F59C3A54}" srcId="{9A480981-0942-46EF-A529-FEF2F9C7575A}" destId="{11D0E3E9-9EB7-45F7-808A-A7C37B0A9A05}" srcOrd="0" destOrd="0" parTransId="{D469B439-9E01-4F2A-A63F-1FD745F68185}" sibTransId="{B26FB044-3AD0-40E3-9C1B-FA5B79B7CE3C}"/>
    <dgm:cxn modelId="{E8894C16-0670-41E5-9D88-72C35DC4F0C6}" srcId="{53F2BCB6-6F57-4DB8-9AB6-9C755E20931A}" destId="{A52C0154-BB27-4062-8C4C-5AE866061EEB}" srcOrd="4" destOrd="0" parTransId="{CF35522C-FECE-4E60-A80D-45A8F17063A8}" sibTransId="{81932303-FDDC-4F51-9B9F-BF7F32E12747}"/>
    <dgm:cxn modelId="{476D8324-D295-4937-B10E-C09D2500635E}" type="presOf" srcId="{11D0E3E9-9EB7-45F7-808A-A7C37B0A9A05}" destId="{E36CA933-6B78-438A-A820-36E98767098E}" srcOrd="0" destOrd="0" presId="urn:microsoft.com/office/officeart/2011/layout/TabList"/>
    <dgm:cxn modelId="{06442728-09F7-4918-B809-BAC6A3813E20}" type="presOf" srcId="{E0550CE0-10D2-4885-8BAB-295E57FA7093}" destId="{335D7198-8F7E-4735-8010-61FF85B109E1}" srcOrd="0" destOrd="0" presId="urn:microsoft.com/office/officeart/2011/layout/TabList"/>
    <dgm:cxn modelId="{2F1D7431-6DFC-4AE3-8F9A-A59ABA6B0289}" type="presOf" srcId="{D55D8A15-8C4F-4265-842C-7B2328D896A6}" destId="{C4F385A0-1FBF-4B9B-98C5-17E1BC2D8966}" srcOrd="0" destOrd="0" presId="urn:microsoft.com/office/officeart/2011/layout/TabList"/>
    <dgm:cxn modelId="{B67A8539-49CB-4D94-BCFA-59EAB1ABFE07}" srcId="{F347719E-9C38-4244-BF57-A645BC640595}" destId="{1CBA75CB-5063-4850-8F85-81EF2B9EB63E}" srcOrd="1" destOrd="0" parTransId="{902A732E-EA0B-4D2E-85F9-346C1570F119}" sibTransId="{C88F7252-CA63-43F0-B14F-0CD3163852A0}"/>
    <dgm:cxn modelId="{E31BC73A-F4C9-4E7A-AF88-FE67F852D6D1}" type="presOf" srcId="{DEF9BC83-BB54-4AA4-81B5-24280E5FCAA0}" destId="{007B8FC9-58CC-4215-9D43-FD87318E3CB3}" srcOrd="0" destOrd="0" presId="urn:microsoft.com/office/officeart/2011/layout/TabList"/>
    <dgm:cxn modelId="{0C2FB93C-41BD-45F8-84B2-3C42822AF932}" srcId="{8E673B2A-3B1F-4FEB-92CE-FA352F944AFE}" destId="{E0550CE0-10D2-4885-8BAB-295E57FA7093}" srcOrd="1" destOrd="0" parTransId="{734925E1-C441-420D-BAEB-00C7FB1AB855}" sibTransId="{0ED9260C-8363-4D6F-A2A2-5F8140B47CC6}"/>
    <dgm:cxn modelId="{DFA6B35C-2E6D-4526-968A-BDA8A8BCB383}" srcId="{F347719E-9C38-4244-BF57-A645BC640595}" destId="{BFAF1E69-36DC-4005-92A4-727D47AAEE4E}" srcOrd="0" destOrd="0" parTransId="{DD8DF275-8A5C-499D-9549-18FFE16A3D26}" sibTransId="{693010C5-CF3E-44CF-B079-FD44BDC60BC6}"/>
    <dgm:cxn modelId="{BF48395E-0089-4265-B2E2-855ECDBE5014}" srcId="{4F62180F-F25B-4FF3-96D3-B1B7D95C3F87}" destId="{5C616DCB-0FC2-4808-B5D4-FFAF11C809BB}" srcOrd="0" destOrd="0" parTransId="{4B0AC1D0-07AE-4C53-A9EA-2C3AD862AA0C}" sibTransId="{5A32D319-539E-4DF1-A15C-BF85AF585E3D}"/>
    <dgm:cxn modelId="{4AC39349-CCE8-4AAF-B9C1-2D5B605802B8}" type="presOf" srcId="{D7971431-08D2-470D-BFE3-39B18BCF9C38}" destId="{92684523-67D2-4DFB-996C-2C40B6AA4817}" srcOrd="0" destOrd="0" presId="urn:microsoft.com/office/officeart/2011/layout/TabList"/>
    <dgm:cxn modelId="{665D514F-E4F6-40B5-BAE2-27CF7BF56644}" srcId="{4F62180F-F25B-4FF3-96D3-B1B7D95C3F87}" destId="{C6493D73-FBED-4608-83D7-1083E686DD9D}" srcOrd="1" destOrd="0" parTransId="{E2400C87-A9E3-42EC-B08B-F130ADF5B7D8}" sibTransId="{6DAB2222-C0E2-4E85-BDBB-03261BD6DE6C}"/>
    <dgm:cxn modelId="{9236C871-CCD6-49F0-98F6-37DCD0FF305F}" type="presOf" srcId="{197269F8-FB2E-462B-B001-B254C9DC54A4}" destId="{7B77DB67-BE15-4B24-9234-29DEFA8D4642}" srcOrd="0" destOrd="0" presId="urn:microsoft.com/office/officeart/2011/layout/TabList"/>
    <dgm:cxn modelId="{012F0E77-D211-4EA7-877B-78E6BC359DDE}" type="presOf" srcId="{C6493D73-FBED-4608-83D7-1083E686DD9D}" destId="{A10DEAA2-2924-4609-9616-E0A8B69B3821}" srcOrd="0" destOrd="0" presId="urn:microsoft.com/office/officeart/2011/layout/TabList"/>
    <dgm:cxn modelId="{8A756B85-1410-44D4-A5B8-9463C569CD1B}" type="presOf" srcId="{53F2BCB6-6F57-4DB8-9AB6-9C755E20931A}" destId="{F3ABC9F4-3FB1-4F85-826A-C7AB7D3FE1F9}" srcOrd="0" destOrd="0" presId="urn:microsoft.com/office/officeart/2011/layout/TabList"/>
    <dgm:cxn modelId="{F28CB085-BCE0-4360-9F11-3D026235042C}" type="presOf" srcId="{8E673B2A-3B1F-4FEB-92CE-FA352F944AFE}" destId="{1A9237B4-AC63-4A1B-A735-20C34F84B102}" srcOrd="0" destOrd="0" presId="urn:microsoft.com/office/officeart/2011/layout/TabList"/>
    <dgm:cxn modelId="{3653D28B-9A16-4B90-986E-8234FA642ECB}" srcId="{BED77D7B-756F-4203-A433-57530685B1ED}" destId="{D7971431-08D2-470D-BFE3-39B18BCF9C38}" srcOrd="0" destOrd="0" parTransId="{A4647FBD-33A2-4879-A28F-498BEA7248AA}" sibTransId="{FFB999BF-0AD9-4F4F-93CD-0B79E5100E28}"/>
    <dgm:cxn modelId="{1B81D394-A292-4230-80B3-4006656F2A37}" srcId="{53F2BCB6-6F57-4DB8-9AB6-9C755E20931A}" destId="{F347719E-9C38-4244-BF57-A645BC640595}" srcOrd="5" destOrd="0" parTransId="{DFAA3D95-63CA-4D79-B2ED-1E911AE3FCE0}" sibTransId="{67406F6C-60A7-4150-9051-ECAE844BC7EE}"/>
    <dgm:cxn modelId="{1EF2C59A-8E43-456F-8FEF-734154C626E2}" type="presOf" srcId="{BED77D7B-756F-4203-A433-57530685B1ED}" destId="{72DBC94F-6DDC-4151-8DB6-7E8B51709FD4}" srcOrd="0" destOrd="0" presId="urn:microsoft.com/office/officeart/2011/layout/TabList"/>
    <dgm:cxn modelId="{FC378F9D-2569-4B59-971D-745D890D9D8D}" type="presOf" srcId="{F8791BE0-A3F7-4B9C-B5A1-7B0A830AC542}" destId="{2CA0E608-8923-4962-82C0-A77113FEC45D}" srcOrd="0" destOrd="0" presId="urn:microsoft.com/office/officeart/2011/layout/TabList"/>
    <dgm:cxn modelId="{075972A5-F81C-4688-8A73-9B2A96947F05}" srcId="{53F2BCB6-6F57-4DB8-9AB6-9C755E20931A}" destId="{9A480981-0942-46EF-A529-FEF2F9C7575A}" srcOrd="3" destOrd="0" parTransId="{B1624642-6A7D-4EE9-BE7F-ABABAA3ADF3E}" sibTransId="{9E49AE40-29B6-4444-AD98-12A4625DE122}"/>
    <dgm:cxn modelId="{82BC7BB9-1543-406E-A2BA-8C9415038465}" srcId="{8E673B2A-3B1F-4FEB-92CE-FA352F944AFE}" destId="{F8791BE0-A3F7-4B9C-B5A1-7B0A830AC542}" srcOrd="0" destOrd="0" parTransId="{74A3FF7B-53CA-415A-8D17-55A884F1CAC4}" sibTransId="{A7D9A336-5584-4B93-9E21-229A2CE93E41}"/>
    <dgm:cxn modelId="{8AFF78BA-9101-4C28-BA61-EB3AC48E96A2}" type="presOf" srcId="{5C616DCB-0FC2-4808-B5D4-FFAF11C809BB}" destId="{13F87D6B-55BB-421D-BD09-D9C55ACB7799}" srcOrd="0" destOrd="0" presId="urn:microsoft.com/office/officeart/2011/layout/TabList"/>
    <dgm:cxn modelId="{0ED140BF-FE58-494F-88FF-68352519137C}" srcId="{53F2BCB6-6F57-4DB8-9AB6-9C755E20931A}" destId="{4F62180F-F25B-4FF3-96D3-B1B7D95C3F87}" srcOrd="2" destOrd="0" parTransId="{16BB672F-FA05-4209-8003-C51189C26EA5}" sibTransId="{6BE4685F-C808-4B11-8B3C-6FD37A00BEAA}"/>
    <dgm:cxn modelId="{CBDF16C0-110F-4176-9BE0-E8D3644E057E}" srcId="{BED77D7B-756F-4203-A433-57530685B1ED}" destId="{D55D8A15-8C4F-4265-842C-7B2328D896A6}" srcOrd="1" destOrd="0" parTransId="{C21DA416-AF36-4379-B31A-B443A821E281}" sibTransId="{8CEB7A2D-02C8-4282-9F08-3279065E6A09}"/>
    <dgm:cxn modelId="{45BAB5C7-2762-4D19-8DB0-10D4AB0AA25A}" srcId="{A52C0154-BB27-4062-8C4C-5AE866061EEB}" destId="{E8008514-1A92-45B6-983A-DF3BF9C2530F}" srcOrd="1" destOrd="0" parTransId="{92E5E555-EE4F-4648-8B72-2C1A3C4D7E12}" sibTransId="{D191E679-2C59-48ED-887C-13402A483279}"/>
    <dgm:cxn modelId="{3482E8CF-BCA6-4492-AAA3-B2D9DCA21432}" type="presOf" srcId="{E8008514-1A92-45B6-983A-DF3BF9C2530F}" destId="{1A249D6D-14A2-4815-8A93-0CEF3C7A2FCF}" srcOrd="0" destOrd="0" presId="urn:microsoft.com/office/officeart/2011/layout/TabList"/>
    <dgm:cxn modelId="{54F224D4-A9B9-4BE2-A8EA-57679A66471D}" srcId="{9A480981-0942-46EF-A529-FEF2F9C7575A}" destId="{DEF9BC83-BB54-4AA4-81B5-24280E5FCAA0}" srcOrd="1" destOrd="0" parTransId="{844752B7-38FE-4823-AB24-F5BD22E03A74}" sibTransId="{A0D9AD3F-AE4B-4B54-9190-CE499714489C}"/>
    <dgm:cxn modelId="{4156F2D8-34A3-472C-A81F-678C2FFE5CA9}" type="presOf" srcId="{1CBA75CB-5063-4850-8F85-81EF2B9EB63E}" destId="{356E1347-6A98-4FFA-98C6-E281D98408BD}" srcOrd="0" destOrd="0" presId="urn:microsoft.com/office/officeart/2011/layout/TabList"/>
    <dgm:cxn modelId="{F1EA58DF-2B1B-498A-B135-FB90A12FE56F}" type="presOf" srcId="{4F62180F-F25B-4FF3-96D3-B1B7D95C3F87}" destId="{645E7058-4E0A-4E54-ACCD-DFB053FC7A94}" srcOrd="0" destOrd="0" presId="urn:microsoft.com/office/officeart/2011/layout/TabList"/>
    <dgm:cxn modelId="{382571E1-CDD6-4386-8F7D-06BAE82AB8A1}" srcId="{53F2BCB6-6F57-4DB8-9AB6-9C755E20931A}" destId="{BED77D7B-756F-4203-A433-57530685B1ED}" srcOrd="1" destOrd="0" parTransId="{CDC226C0-FC56-4E58-B07E-78D6508917EF}" sibTransId="{E5018CD0-6A96-4600-9FA1-5E4735F4B7F4}"/>
    <dgm:cxn modelId="{92B542E7-0626-4DBA-BAF3-E1ED693CFE7B}" type="presOf" srcId="{F347719E-9C38-4244-BF57-A645BC640595}" destId="{A76BDD91-D758-4AEF-A634-A1A12E0E6863}" srcOrd="0" destOrd="0" presId="urn:microsoft.com/office/officeart/2011/layout/TabList"/>
    <dgm:cxn modelId="{C3D18EE7-8940-402E-B0E0-13A92CAC142A}" srcId="{A52C0154-BB27-4062-8C4C-5AE866061EEB}" destId="{197269F8-FB2E-462B-B001-B254C9DC54A4}" srcOrd="0" destOrd="0" parTransId="{2E3026E4-3F75-4D45-B75A-F28EF2E58A29}" sibTransId="{D786E488-3C5F-4DE3-8048-CAA7B6F0FAFB}"/>
    <dgm:cxn modelId="{80E7F3EE-A437-4AC1-A052-40CF03066E91}" srcId="{53F2BCB6-6F57-4DB8-9AB6-9C755E20931A}" destId="{8E673B2A-3B1F-4FEB-92CE-FA352F944AFE}" srcOrd="0" destOrd="0" parTransId="{57F5F94C-5347-4702-BF41-89BFEC635046}" sibTransId="{BCF85CDF-57EF-4C45-A5D7-6A0BF3D44D37}"/>
    <dgm:cxn modelId="{66106DEF-5C5F-48AA-B901-EDEF68112C35}" type="presOf" srcId="{9A480981-0942-46EF-A529-FEF2F9C7575A}" destId="{0C3EF10D-59A6-483B-9568-E6AFA7131C81}" srcOrd="0" destOrd="0" presId="urn:microsoft.com/office/officeart/2011/layout/TabList"/>
    <dgm:cxn modelId="{2248C0FB-D241-4147-A6AB-A747C694B35F}" type="presOf" srcId="{BFAF1E69-36DC-4005-92A4-727D47AAEE4E}" destId="{EC762C27-A2A9-4CA3-969A-2D77A3A69A6E}" srcOrd="0" destOrd="0" presId="urn:microsoft.com/office/officeart/2011/layout/TabList"/>
    <dgm:cxn modelId="{4FCF73FE-8426-4BDE-989D-CBE41243B33C}" type="presOf" srcId="{A52C0154-BB27-4062-8C4C-5AE866061EEB}" destId="{EFA5C73C-88DF-44A2-9B3C-F4058119BF84}" srcOrd="0" destOrd="0" presId="urn:microsoft.com/office/officeart/2011/layout/TabList"/>
    <dgm:cxn modelId="{359237F1-84B2-40D3-9C7B-4E4942D5BF55}" type="presParOf" srcId="{F3ABC9F4-3FB1-4F85-826A-C7AB7D3FE1F9}" destId="{F48D8C84-659A-4B01-BC55-8145D3CEB94B}" srcOrd="0" destOrd="0" presId="urn:microsoft.com/office/officeart/2011/layout/TabList"/>
    <dgm:cxn modelId="{405688DC-B476-4615-AFDD-D80A6484CC28}" type="presParOf" srcId="{F48D8C84-659A-4B01-BC55-8145D3CEB94B}" destId="{2CA0E608-8923-4962-82C0-A77113FEC45D}" srcOrd="0" destOrd="0" presId="urn:microsoft.com/office/officeart/2011/layout/TabList"/>
    <dgm:cxn modelId="{A64B547C-29D7-437E-BCF0-6937D68EB8EE}" type="presParOf" srcId="{F48D8C84-659A-4B01-BC55-8145D3CEB94B}" destId="{1A9237B4-AC63-4A1B-A735-20C34F84B102}" srcOrd="1" destOrd="0" presId="urn:microsoft.com/office/officeart/2011/layout/TabList"/>
    <dgm:cxn modelId="{4C656A03-017E-4DBB-92AB-385B8B55201B}" type="presParOf" srcId="{F48D8C84-659A-4B01-BC55-8145D3CEB94B}" destId="{412C3E7E-3ED1-4638-8172-C8DF6CE64129}" srcOrd="2" destOrd="0" presId="urn:microsoft.com/office/officeart/2011/layout/TabList"/>
    <dgm:cxn modelId="{F4538A0C-6410-447B-AB13-FD2DBBD005FB}" type="presParOf" srcId="{F3ABC9F4-3FB1-4F85-826A-C7AB7D3FE1F9}" destId="{335D7198-8F7E-4735-8010-61FF85B109E1}" srcOrd="1" destOrd="0" presId="urn:microsoft.com/office/officeart/2011/layout/TabList"/>
    <dgm:cxn modelId="{285F53A0-E174-4FC3-BD03-A919F260C34C}" type="presParOf" srcId="{F3ABC9F4-3FB1-4F85-826A-C7AB7D3FE1F9}" destId="{2A6ACE96-1F5E-48DC-BF19-37B2F97A09FB}" srcOrd="2" destOrd="0" presId="urn:microsoft.com/office/officeart/2011/layout/TabList"/>
    <dgm:cxn modelId="{7D964074-BF67-4B62-8D0B-2F18F22FF836}" type="presParOf" srcId="{F3ABC9F4-3FB1-4F85-826A-C7AB7D3FE1F9}" destId="{005A50B9-3FFC-4695-B954-E548FA5592A5}" srcOrd="3" destOrd="0" presId="urn:microsoft.com/office/officeart/2011/layout/TabList"/>
    <dgm:cxn modelId="{DB1BD579-C5A0-4D11-B555-3A13114B2722}" type="presParOf" srcId="{005A50B9-3FFC-4695-B954-E548FA5592A5}" destId="{92684523-67D2-4DFB-996C-2C40B6AA4817}" srcOrd="0" destOrd="0" presId="urn:microsoft.com/office/officeart/2011/layout/TabList"/>
    <dgm:cxn modelId="{9FC63A13-58B0-499C-B615-A85296209E5F}" type="presParOf" srcId="{005A50B9-3FFC-4695-B954-E548FA5592A5}" destId="{72DBC94F-6DDC-4151-8DB6-7E8B51709FD4}" srcOrd="1" destOrd="0" presId="urn:microsoft.com/office/officeart/2011/layout/TabList"/>
    <dgm:cxn modelId="{BBE0EF54-C23F-470A-A72E-005B1C00A5F5}" type="presParOf" srcId="{005A50B9-3FFC-4695-B954-E548FA5592A5}" destId="{8B356A50-368C-4B6E-A799-6130C5FC9F0F}" srcOrd="2" destOrd="0" presId="urn:microsoft.com/office/officeart/2011/layout/TabList"/>
    <dgm:cxn modelId="{F8DE8FE6-DE4C-4561-BE8C-C3E85FA09FEF}" type="presParOf" srcId="{F3ABC9F4-3FB1-4F85-826A-C7AB7D3FE1F9}" destId="{C4F385A0-1FBF-4B9B-98C5-17E1BC2D8966}" srcOrd="4" destOrd="0" presId="urn:microsoft.com/office/officeart/2011/layout/TabList"/>
    <dgm:cxn modelId="{1CD2C8BE-E249-47F7-BEA1-31186714AFFB}" type="presParOf" srcId="{F3ABC9F4-3FB1-4F85-826A-C7AB7D3FE1F9}" destId="{8965BE70-19F2-43C9-9CB1-1F1D94BCC85A}" srcOrd="5" destOrd="0" presId="urn:microsoft.com/office/officeart/2011/layout/TabList"/>
    <dgm:cxn modelId="{7ADFF172-BD20-4171-ABC2-19FFD63D2276}" type="presParOf" srcId="{F3ABC9F4-3FB1-4F85-826A-C7AB7D3FE1F9}" destId="{4761EAB2-FF78-4CEE-A9F2-BDE9FEEE3062}" srcOrd="6" destOrd="0" presId="urn:microsoft.com/office/officeart/2011/layout/TabList"/>
    <dgm:cxn modelId="{40E82CDA-0FF2-4D7E-A5F2-B83EA744FB1A}" type="presParOf" srcId="{4761EAB2-FF78-4CEE-A9F2-BDE9FEEE3062}" destId="{13F87D6B-55BB-421D-BD09-D9C55ACB7799}" srcOrd="0" destOrd="0" presId="urn:microsoft.com/office/officeart/2011/layout/TabList"/>
    <dgm:cxn modelId="{6D61DA96-90C5-4C30-846F-A3FD863916FE}" type="presParOf" srcId="{4761EAB2-FF78-4CEE-A9F2-BDE9FEEE3062}" destId="{645E7058-4E0A-4E54-ACCD-DFB053FC7A94}" srcOrd="1" destOrd="0" presId="urn:microsoft.com/office/officeart/2011/layout/TabList"/>
    <dgm:cxn modelId="{582153C7-DDD7-4726-B75E-9619D206D3BA}" type="presParOf" srcId="{4761EAB2-FF78-4CEE-A9F2-BDE9FEEE3062}" destId="{38C91826-3AEE-43F9-A391-B05A57A339DC}" srcOrd="2" destOrd="0" presId="urn:microsoft.com/office/officeart/2011/layout/TabList"/>
    <dgm:cxn modelId="{85358DFA-05E3-4CBF-B5C8-585CFF60142F}" type="presParOf" srcId="{F3ABC9F4-3FB1-4F85-826A-C7AB7D3FE1F9}" destId="{A10DEAA2-2924-4609-9616-E0A8B69B3821}" srcOrd="7" destOrd="0" presId="urn:microsoft.com/office/officeart/2011/layout/TabList"/>
    <dgm:cxn modelId="{403A7CD4-CDF2-408A-A62B-126E04F6C844}" type="presParOf" srcId="{F3ABC9F4-3FB1-4F85-826A-C7AB7D3FE1F9}" destId="{D925764B-47AD-476D-920E-73357C9709E0}" srcOrd="8" destOrd="0" presId="urn:microsoft.com/office/officeart/2011/layout/TabList"/>
    <dgm:cxn modelId="{3CCF2D11-4697-4269-94C9-37D21E37D3A9}" type="presParOf" srcId="{F3ABC9F4-3FB1-4F85-826A-C7AB7D3FE1F9}" destId="{337BB840-55EC-4D48-AA03-FC2B15555B57}" srcOrd="9" destOrd="0" presId="urn:microsoft.com/office/officeart/2011/layout/TabList"/>
    <dgm:cxn modelId="{ED9639E7-C6DF-4B55-9A02-88EE288950B2}" type="presParOf" srcId="{337BB840-55EC-4D48-AA03-FC2B15555B57}" destId="{E36CA933-6B78-438A-A820-36E98767098E}" srcOrd="0" destOrd="0" presId="urn:microsoft.com/office/officeart/2011/layout/TabList"/>
    <dgm:cxn modelId="{9CC15E8A-EEB9-4C7A-A092-BDBD0287011D}" type="presParOf" srcId="{337BB840-55EC-4D48-AA03-FC2B15555B57}" destId="{0C3EF10D-59A6-483B-9568-E6AFA7131C81}" srcOrd="1" destOrd="0" presId="urn:microsoft.com/office/officeart/2011/layout/TabList"/>
    <dgm:cxn modelId="{AC5C403A-5286-4FB2-A952-D9C12A2C531A}" type="presParOf" srcId="{337BB840-55EC-4D48-AA03-FC2B15555B57}" destId="{D358F406-6E58-484E-943A-7F2E0BB12D78}" srcOrd="2" destOrd="0" presId="urn:microsoft.com/office/officeart/2011/layout/TabList"/>
    <dgm:cxn modelId="{E6C58807-ABD9-4AE4-9576-BBACF5B7C7CB}" type="presParOf" srcId="{F3ABC9F4-3FB1-4F85-826A-C7AB7D3FE1F9}" destId="{007B8FC9-58CC-4215-9D43-FD87318E3CB3}" srcOrd="10" destOrd="0" presId="urn:microsoft.com/office/officeart/2011/layout/TabList"/>
    <dgm:cxn modelId="{9AB810BF-5AB5-4518-978C-EC2BA1CA0589}" type="presParOf" srcId="{F3ABC9F4-3FB1-4F85-826A-C7AB7D3FE1F9}" destId="{B7BFA830-20D1-4633-8BC9-75B533BBBAC0}" srcOrd="11" destOrd="0" presId="urn:microsoft.com/office/officeart/2011/layout/TabList"/>
    <dgm:cxn modelId="{B9DE5764-DD25-4F5F-A136-D6A5FDFCB04E}" type="presParOf" srcId="{F3ABC9F4-3FB1-4F85-826A-C7AB7D3FE1F9}" destId="{EB081108-85E4-4F45-BB5A-CE25A4F07859}" srcOrd="12" destOrd="0" presId="urn:microsoft.com/office/officeart/2011/layout/TabList"/>
    <dgm:cxn modelId="{DA5FD7D9-4CDD-4DA7-8770-11CDEA7B275D}" type="presParOf" srcId="{EB081108-85E4-4F45-BB5A-CE25A4F07859}" destId="{7B77DB67-BE15-4B24-9234-29DEFA8D4642}" srcOrd="0" destOrd="0" presId="urn:microsoft.com/office/officeart/2011/layout/TabList"/>
    <dgm:cxn modelId="{73B02BF0-2ACA-4E2E-9ABF-F8ED0463E5EF}" type="presParOf" srcId="{EB081108-85E4-4F45-BB5A-CE25A4F07859}" destId="{EFA5C73C-88DF-44A2-9B3C-F4058119BF84}" srcOrd="1" destOrd="0" presId="urn:microsoft.com/office/officeart/2011/layout/TabList"/>
    <dgm:cxn modelId="{DA5801DE-5627-44B9-93C2-84D23983A4C4}" type="presParOf" srcId="{EB081108-85E4-4F45-BB5A-CE25A4F07859}" destId="{C47723F3-E642-4C44-9C40-C65F5F5BFAC0}" srcOrd="2" destOrd="0" presId="urn:microsoft.com/office/officeart/2011/layout/TabList"/>
    <dgm:cxn modelId="{380CD8ED-816A-4121-B5AA-5F11AE1DBB37}" type="presParOf" srcId="{F3ABC9F4-3FB1-4F85-826A-C7AB7D3FE1F9}" destId="{1A249D6D-14A2-4815-8A93-0CEF3C7A2FCF}" srcOrd="13" destOrd="0" presId="urn:microsoft.com/office/officeart/2011/layout/TabList"/>
    <dgm:cxn modelId="{7F664559-A042-479F-8D5D-223C93C2D733}" type="presParOf" srcId="{F3ABC9F4-3FB1-4F85-826A-C7AB7D3FE1F9}" destId="{085F1C35-5D0A-4034-80B1-BDC4E48372FE}" srcOrd="14" destOrd="0" presId="urn:microsoft.com/office/officeart/2011/layout/TabList"/>
    <dgm:cxn modelId="{AE54DF14-A8D8-4553-82AC-15E8607A543C}" type="presParOf" srcId="{F3ABC9F4-3FB1-4F85-826A-C7AB7D3FE1F9}" destId="{F6B6199D-EDDD-4CB3-A0E4-B932A0FB4381}" srcOrd="15" destOrd="0" presId="urn:microsoft.com/office/officeart/2011/layout/TabList"/>
    <dgm:cxn modelId="{09589420-A965-4393-935A-AA6D9CF038B8}" type="presParOf" srcId="{F6B6199D-EDDD-4CB3-A0E4-B932A0FB4381}" destId="{EC762C27-A2A9-4CA3-969A-2D77A3A69A6E}" srcOrd="0" destOrd="0" presId="urn:microsoft.com/office/officeart/2011/layout/TabList"/>
    <dgm:cxn modelId="{F2E1C741-2E65-43F0-9FC3-CE27B39C5ABA}" type="presParOf" srcId="{F6B6199D-EDDD-4CB3-A0E4-B932A0FB4381}" destId="{A76BDD91-D758-4AEF-A634-A1A12E0E6863}" srcOrd="1" destOrd="0" presId="urn:microsoft.com/office/officeart/2011/layout/TabList"/>
    <dgm:cxn modelId="{4286ACBA-9297-4C7A-9B53-CF37948346D9}" type="presParOf" srcId="{F6B6199D-EDDD-4CB3-A0E4-B932A0FB4381}" destId="{0D7F6B1B-55D0-46DB-8683-7E499D9D8924}" srcOrd="2" destOrd="0" presId="urn:microsoft.com/office/officeart/2011/layout/TabList"/>
    <dgm:cxn modelId="{6890D077-167C-4093-8AAB-7E1910926BD1}" type="presParOf" srcId="{F3ABC9F4-3FB1-4F85-826A-C7AB7D3FE1F9}" destId="{356E1347-6A98-4FFA-98C6-E281D98408BD}" srcOrd="16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AEC804-343B-CE4E-B972-C3C068253596}" type="doc">
      <dgm:prSet loTypeId="urn:microsoft.com/office/officeart/2005/8/layout/cycle4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B5D59F3-9C6D-A34F-BCD6-2674E887D7CE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3200" b="1" dirty="0" err="1"/>
            <a:t>Evaluasi</a:t>
          </a:r>
          <a:endParaRPr lang="en-US" sz="3200" b="1" dirty="0"/>
        </a:p>
        <a:p>
          <a:r>
            <a:rPr lang="en-US" sz="3200" b="1" baseline="0" dirty="0" err="1"/>
            <a:t>admistrasi</a:t>
          </a:r>
          <a:endParaRPr lang="en-US" sz="3200" b="1" dirty="0"/>
        </a:p>
      </dgm:t>
    </dgm:pt>
    <dgm:pt modelId="{722871E7-EDC1-6B44-ADB6-14B71F85D3C5}" type="parTrans" cxnId="{4F251B37-018D-DA44-AB90-BCEB060581FC}">
      <dgm:prSet/>
      <dgm:spPr/>
      <dgm:t>
        <a:bodyPr/>
        <a:lstStyle/>
        <a:p>
          <a:endParaRPr lang="en-US"/>
        </a:p>
      </dgm:t>
    </dgm:pt>
    <dgm:pt modelId="{892D86F8-8543-A445-9814-7721C55F7373}" type="sibTrans" cxnId="{4F251B37-018D-DA44-AB90-BCEB060581FC}">
      <dgm:prSet/>
      <dgm:spPr/>
      <dgm:t>
        <a:bodyPr/>
        <a:lstStyle/>
        <a:p>
          <a:endParaRPr lang="en-US"/>
        </a:p>
      </dgm:t>
    </dgm:pt>
    <dgm:pt modelId="{BF352428-C324-0949-87D7-14F8D3FD4490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3600" dirty="0" err="1"/>
            <a:t>Peningkatan</a:t>
          </a:r>
          <a:r>
            <a:rPr lang="en-US" sz="3600" baseline="0" dirty="0"/>
            <a:t> </a:t>
          </a:r>
          <a:r>
            <a:rPr lang="en-US" sz="3600" baseline="0" dirty="0" err="1"/>
            <a:t>Keberdayaan</a:t>
          </a:r>
          <a:r>
            <a:rPr lang="en-US" sz="3600" baseline="0" dirty="0"/>
            <a:t> </a:t>
          </a:r>
          <a:r>
            <a:rPr lang="en-US" sz="3600" baseline="0" dirty="0" err="1"/>
            <a:t>masyarakat</a:t>
          </a:r>
          <a:endParaRPr lang="en-US" sz="3600" dirty="0"/>
        </a:p>
      </dgm:t>
    </dgm:pt>
    <dgm:pt modelId="{41C0F3C9-940F-F44A-925D-F875657F3250}" type="parTrans" cxnId="{EA095911-F894-C048-940A-BE0D3B5DC856}">
      <dgm:prSet/>
      <dgm:spPr/>
      <dgm:t>
        <a:bodyPr/>
        <a:lstStyle/>
        <a:p>
          <a:endParaRPr lang="en-US"/>
        </a:p>
      </dgm:t>
    </dgm:pt>
    <dgm:pt modelId="{735114D4-9B68-0746-A0A4-7EB45A82241C}" type="sibTrans" cxnId="{EA095911-F894-C048-940A-BE0D3B5DC856}">
      <dgm:prSet/>
      <dgm:spPr/>
      <dgm:t>
        <a:bodyPr/>
        <a:lstStyle/>
        <a:p>
          <a:endParaRPr lang="en-US"/>
        </a:p>
      </dgm:t>
    </dgm:pt>
    <dgm:pt modelId="{7475E6C6-92D3-C14A-B28C-A00F2CE32A74}">
      <dgm:prSet phldrT="[Text]"/>
      <dgm:spPr>
        <a:solidFill>
          <a:srgbClr val="950412"/>
        </a:solidFill>
      </dgm:spPr>
      <dgm:t>
        <a:bodyPr/>
        <a:lstStyle/>
        <a:p>
          <a:r>
            <a:rPr lang="en-US" dirty="0" err="1"/>
            <a:t>Rekam</a:t>
          </a:r>
          <a:r>
            <a:rPr lang="en-US" dirty="0"/>
            <a:t> </a:t>
          </a:r>
          <a:r>
            <a:rPr lang="en-US" dirty="0" err="1"/>
            <a:t>jejak</a:t>
          </a:r>
          <a:r>
            <a:rPr lang="en-US" dirty="0"/>
            <a:t> </a:t>
          </a:r>
          <a:r>
            <a:rPr lang="en-US" dirty="0" err="1"/>
            <a:t>ketua</a:t>
          </a:r>
          <a:endParaRPr lang="en-US" dirty="0"/>
        </a:p>
      </dgm:t>
    </dgm:pt>
    <dgm:pt modelId="{9B3FC8B8-5B2A-BA45-A265-07BD0BD4F525}" type="parTrans" cxnId="{044E60BB-0169-0B43-AE2E-E5A9440D4981}">
      <dgm:prSet/>
      <dgm:spPr/>
      <dgm:t>
        <a:bodyPr/>
        <a:lstStyle/>
        <a:p>
          <a:endParaRPr lang="en-US"/>
        </a:p>
      </dgm:t>
    </dgm:pt>
    <dgm:pt modelId="{CAE8A49C-DEFA-E84D-98E7-D1279C41AA8D}" type="sibTrans" cxnId="{044E60BB-0169-0B43-AE2E-E5A9440D4981}">
      <dgm:prSet/>
      <dgm:spPr/>
      <dgm:t>
        <a:bodyPr/>
        <a:lstStyle/>
        <a:p>
          <a:endParaRPr lang="en-US"/>
        </a:p>
      </dgm:t>
    </dgm:pt>
    <dgm:pt modelId="{B4B2B062-FB27-5241-8D52-6D4297025F61}">
      <dgm:prSet phldrT="[Text]"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en-US" sz="3600" dirty="0" err="1"/>
            <a:t>Kualitas</a:t>
          </a:r>
          <a:r>
            <a:rPr lang="en-US" sz="3600" dirty="0"/>
            <a:t> IPTEK </a:t>
          </a:r>
        </a:p>
      </dgm:t>
    </dgm:pt>
    <dgm:pt modelId="{F6A28B50-C7C5-194D-BB30-2DE1EDFE7CCD}" type="parTrans" cxnId="{659F5C81-1928-684F-B1BC-CEA67D49B26F}">
      <dgm:prSet/>
      <dgm:spPr/>
      <dgm:t>
        <a:bodyPr/>
        <a:lstStyle/>
        <a:p>
          <a:endParaRPr lang="en-US"/>
        </a:p>
      </dgm:t>
    </dgm:pt>
    <dgm:pt modelId="{3FB43F26-1DDF-B641-A09B-7563AAF43A29}" type="sibTrans" cxnId="{659F5C81-1928-684F-B1BC-CEA67D49B26F}">
      <dgm:prSet/>
      <dgm:spPr/>
      <dgm:t>
        <a:bodyPr/>
        <a:lstStyle/>
        <a:p>
          <a:endParaRPr lang="en-US"/>
        </a:p>
      </dgm:t>
    </dgm:pt>
    <dgm:pt modelId="{D6BF2357-9336-8B4B-81A2-677EB77A53E2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err="1"/>
            <a:t>Kesesuaian</a:t>
          </a:r>
          <a:r>
            <a:rPr lang="en-US" baseline="0" dirty="0"/>
            <a:t> Tim </a:t>
          </a:r>
          <a:r>
            <a:rPr lang="en-US" baseline="0" dirty="0" err="1"/>
            <a:t>pelaksana</a:t>
          </a:r>
          <a:endParaRPr lang="en-US" dirty="0"/>
        </a:p>
      </dgm:t>
    </dgm:pt>
    <dgm:pt modelId="{D2F4ED3C-2A50-8647-8AEA-3F32580F2530}" type="parTrans" cxnId="{D8F55815-DC47-B145-982B-3FFE2DE66EB8}">
      <dgm:prSet/>
      <dgm:spPr/>
      <dgm:t>
        <a:bodyPr/>
        <a:lstStyle/>
        <a:p>
          <a:endParaRPr lang="en-US"/>
        </a:p>
      </dgm:t>
    </dgm:pt>
    <dgm:pt modelId="{80F690D1-26B0-0846-B265-F9BD221D76ED}" type="sibTrans" cxnId="{D8F55815-DC47-B145-982B-3FFE2DE66EB8}">
      <dgm:prSet/>
      <dgm:spPr/>
      <dgm:t>
        <a:bodyPr/>
        <a:lstStyle/>
        <a:p>
          <a:endParaRPr lang="en-US"/>
        </a:p>
      </dgm:t>
    </dgm:pt>
    <dgm:pt modelId="{7C0D9A13-2A5E-8A4A-956C-9372EE909E1E}">
      <dgm:prSet phldrT="[Text]"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n-US" sz="3200" dirty="0" err="1"/>
            <a:t>Kesesuaian</a:t>
          </a:r>
          <a:r>
            <a:rPr lang="en-US" sz="3200" baseline="0" dirty="0"/>
            <a:t> RAB</a:t>
          </a:r>
          <a:endParaRPr lang="en-US" sz="3200" dirty="0"/>
        </a:p>
      </dgm:t>
    </dgm:pt>
    <dgm:pt modelId="{EF32D3C2-00CC-1A42-9EC1-985B8BB19A47}" type="parTrans" cxnId="{E3B3EA64-478F-E74E-8DC9-EBC2A999B784}">
      <dgm:prSet/>
      <dgm:spPr/>
      <dgm:t>
        <a:bodyPr/>
        <a:lstStyle/>
        <a:p>
          <a:endParaRPr lang="en-US"/>
        </a:p>
      </dgm:t>
    </dgm:pt>
    <dgm:pt modelId="{CF3C2B9F-584E-3940-A3E1-C6BEA5D3D6D5}" type="sibTrans" cxnId="{E3B3EA64-478F-E74E-8DC9-EBC2A999B784}">
      <dgm:prSet/>
      <dgm:spPr/>
      <dgm:t>
        <a:bodyPr/>
        <a:lstStyle/>
        <a:p>
          <a:endParaRPr lang="en-US"/>
        </a:p>
      </dgm:t>
    </dgm:pt>
    <dgm:pt modelId="{DF365C0E-A171-0E46-AAEB-0198CD7341A8}">
      <dgm:prSet phldrT="[Text]"/>
      <dgm:spPr>
        <a:solidFill>
          <a:schemeClr val="bg2">
            <a:lumMod val="10000"/>
          </a:schemeClr>
        </a:solidFill>
      </dgm:spPr>
      <dgm:t>
        <a:bodyPr/>
        <a:lstStyle/>
        <a:p>
          <a:r>
            <a:rPr lang="en-US" dirty="0" err="1"/>
            <a:t>Kejelasan</a:t>
          </a:r>
          <a:r>
            <a:rPr lang="en-US" dirty="0"/>
            <a:t> </a:t>
          </a:r>
          <a:r>
            <a:rPr lang="en-US" dirty="0" err="1"/>
            <a:t>isi</a:t>
          </a:r>
          <a:r>
            <a:rPr lang="en-US" dirty="0"/>
            <a:t> proposal</a:t>
          </a:r>
        </a:p>
      </dgm:t>
    </dgm:pt>
    <dgm:pt modelId="{AC064E91-4111-FC40-A96A-AE99934E2512}" type="parTrans" cxnId="{BCCE7EE6-8C5C-CA46-A0E8-16292B18C761}">
      <dgm:prSet/>
      <dgm:spPr/>
      <dgm:t>
        <a:bodyPr/>
        <a:lstStyle/>
        <a:p>
          <a:endParaRPr lang="en-US"/>
        </a:p>
      </dgm:t>
    </dgm:pt>
    <dgm:pt modelId="{781E118E-147D-F64F-A4DC-4C424FD3BCF2}" type="sibTrans" cxnId="{BCCE7EE6-8C5C-CA46-A0E8-16292B18C761}">
      <dgm:prSet/>
      <dgm:spPr/>
      <dgm:t>
        <a:bodyPr/>
        <a:lstStyle/>
        <a:p>
          <a:endParaRPr lang="en-US"/>
        </a:p>
      </dgm:t>
    </dgm:pt>
    <dgm:pt modelId="{9BA9C087-21D2-D64B-AC06-91F2DADEABC5}">
      <dgm:prSet phldrT="[Text]" custT="1"/>
      <dgm:spPr>
        <a:solidFill>
          <a:srgbClr val="FCB809">
            <a:alpha val="90000"/>
          </a:srgbClr>
        </a:solidFill>
      </dgm:spPr>
      <dgm:t>
        <a:bodyPr/>
        <a:lstStyle/>
        <a:p>
          <a:r>
            <a:rPr lang="en-US" sz="3600" dirty="0" err="1"/>
            <a:t>Kewajaran</a:t>
          </a:r>
          <a:r>
            <a:rPr lang="en-US" sz="3600" baseline="0" dirty="0"/>
            <a:t> </a:t>
          </a:r>
          <a:r>
            <a:rPr lang="en-US" sz="3600" baseline="0" dirty="0" err="1"/>
            <a:t>tahapan</a:t>
          </a:r>
          <a:r>
            <a:rPr lang="en-US" sz="3600" baseline="0" dirty="0"/>
            <a:t> </a:t>
          </a:r>
          <a:r>
            <a:rPr lang="en-US" sz="3600" baseline="0" dirty="0" err="1"/>
            <a:t>luaran</a:t>
          </a:r>
          <a:r>
            <a:rPr lang="en-US" sz="3600" baseline="0" dirty="0"/>
            <a:t> </a:t>
          </a:r>
          <a:r>
            <a:rPr lang="en-US" sz="3600" baseline="0" dirty="0" err="1"/>
            <a:t>wajib</a:t>
          </a:r>
          <a:endParaRPr lang="en-US" sz="3600" dirty="0"/>
        </a:p>
      </dgm:t>
    </dgm:pt>
    <dgm:pt modelId="{D3A59225-44CF-1442-844B-84936C938513}" type="parTrans" cxnId="{89C259F2-6443-B84A-8C26-047B1398CF7E}">
      <dgm:prSet/>
      <dgm:spPr/>
      <dgm:t>
        <a:bodyPr/>
        <a:lstStyle/>
        <a:p>
          <a:endParaRPr lang="en-US"/>
        </a:p>
      </dgm:t>
    </dgm:pt>
    <dgm:pt modelId="{CB8D161E-9664-5F4E-AEDB-255BA4AC1654}" type="sibTrans" cxnId="{89C259F2-6443-B84A-8C26-047B1398CF7E}">
      <dgm:prSet/>
      <dgm:spPr/>
      <dgm:t>
        <a:bodyPr/>
        <a:lstStyle/>
        <a:p>
          <a:endParaRPr lang="en-US"/>
        </a:p>
      </dgm:t>
    </dgm:pt>
    <dgm:pt modelId="{994FBC4C-FEAC-7D49-AD9B-36A7DBA25B45}" type="pres">
      <dgm:prSet presAssocID="{16AEC804-343B-CE4E-B972-C3C06825359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5878DDAF-B4BC-7B41-9FBB-CCB3B97BDB31}" type="pres">
      <dgm:prSet presAssocID="{16AEC804-343B-CE4E-B972-C3C068253596}" presName="children" presStyleCnt="0"/>
      <dgm:spPr/>
    </dgm:pt>
    <dgm:pt modelId="{8C4C3B5A-3EFE-2744-AA84-9FD4F84D9207}" type="pres">
      <dgm:prSet presAssocID="{16AEC804-343B-CE4E-B972-C3C068253596}" presName="child1group" presStyleCnt="0"/>
      <dgm:spPr/>
    </dgm:pt>
    <dgm:pt modelId="{D1302EA6-43BB-3C4F-9A9D-73EC9215D7E3}" type="pres">
      <dgm:prSet presAssocID="{16AEC804-343B-CE4E-B972-C3C068253596}" presName="child1" presStyleLbl="bgAcc1" presStyleIdx="0" presStyleCnt="4" custScaleX="121243"/>
      <dgm:spPr/>
    </dgm:pt>
    <dgm:pt modelId="{C9560094-CF45-4244-BD8D-A85B3E0DB532}" type="pres">
      <dgm:prSet presAssocID="{16AEC804-343B-CE4E-B972-C3C068253596}" presName="child1Text" presStyleLbl="bgAcc1" presStyleIdx="0" presStyleCnt="4">
        <dgm:presLayoutVars>
          <dgm:bulletEnabled val="1"/>
        </dgm:presLayoutVars>
      </dgm:prSet>
      <dgm:spPr/>
    </dgm:pt>
    <dgm:pt modelId="{F1523BC8-1F04-D749-AF12-372BA2A6C7FD}" type="pres">
      <dgm:prSet presAssocID="{16AEC804-343B-CE4E-B972-C3C068253596}" presName="child2group" presStyleCnt="0"/>
      <dgm:spPr/>
    </dgm:pt>
    <dgm:pt modelId="{ACB8285A-86B1-724E-996F-2916C890406A}" type="pres">
      <dgm:prSet presAssocID="{16AEC804-343B-CE4E-B972-C3C068253596}" presName="child2" presStyleLbl="bgAcc1" presStyleIdx="1" presStyleCnt="4"/>
      <dgm:spPr/>
    </dgm:pt>
    <dgm:pt modelId="{B945DEF5-1319-9441-9F4F-F1B7D5620ABF}" type="pres">
      <dgm:prSet presAssocID="{16AEC804-343B-CE4E-B972-C3C068253596}" presName="child2Text" presStyleLbl="bgAcc1" presStyleIdx="1" presStyleCnt="4">
        <dgm:presLayoutVars>
          <dgm:bulletEnabled val="1"/>
        </dgm:presLayoutVars>
      </dgm:prSet>
      <dgm:spPr/>
    </dgm:pt>
    <dgm:pt modelId="{7FC41212-4D50-D64D-8AC2-27CAD38791E6}" type="pres">
      <dgm:prSet presAssocID="{16AEC804-343B-CE4E-B972-C3C068253596}" presName="child3group" presStyleCnt="0"/>
      <dgm:spPr/>
    </dgm:pt>
    <dgm:pt modelId="{EA5875D0-8C5E-1E43-98F7-1A5A7B8F230D}" type="pres">
      <dgm:prSet presAssocID="{16AEC804-343B-CE4E-B972-C3C068253596}" presName="child3" presStyleLbl="bgAcc1" presStyleIdx="2" presStyleCnt="4" custLinFactNeighborX="-5701" custLinFactNeighborY="3994"/>
      <dgm:spPr/>
    </dgm:pt>
    <dgm:pt modelId="{76C2EC2F-1F55-CE42-BC76-942094138894}" type="pres">
      <dgm:prSet presAssocID="{16AEC804-343B-CE4E-B972-C3C068253596}" presName="child3Text" presStyleLbl="bgAcc1" presStyleIdx="2" presStyleCnt="4">
        <dgm:presLayoutVars>
          <dgm:bulletEnabled val="1"/>
        </dgm:presLayoutVars>
      </dgm:prSet>
      <dgm:spPr/>
    </dgm:pt>
    <dgm:pt modelId="{188808E8-9C13-8A49-96DF-3DEA6C358A9E}" type="pres">
      <dgm:prSet presAssocID="{16AEC804-343B-CE4E-B972-C3C068253596}" presName="child4group" presStyleCnt="0"/>
      <dgm:spPr/>
    </dgm:pt>
    <dgm:pt modelId="{FBD90935-3EF3-5647-9F0A-7E0CFE53757E}" type="pres">
      <dgm:prSet presAssocID="{16AEC804-343B-CE4E-B972-C3C068253596}" presName="child4" presStyleLbl="bgAcc1" presStyleIdx="3" presStyleCnt="4" custScaleX="116634"/>
      <dgm:spPr/>
    </dgm:pt>
    <dgm:pt modelId="{B5CE52A3-AAD1-3748-9810-45030BAC754B}" type="pres">
      <dgm:prSet presAssocID="{16AEC804-343B-CE4E-B972-C3C068253596}" presName="child4Text" presStyleLbl="bgAcc1" presStyleIdx="3" presStyleCnt="4">
        <dgm:presLayoutVars>
          <dgm:bulletEnabled val="1"/>
        </dgm:presLayoutVars>
      </dgm:prSet>
      <dgm:spPr/>
    </dgm:pt>
    <dgm:pt modelId="{E97F3BDF-685E-FA45-831E-11219F79E387}" type="pres">
      <dgm:prSet presAssocID="{16AEC804-343B-CE4E-B972-C3C068253596}" presName="childPlaceholder" presStyleCnt="0"/>
      <dgm:spPr/>
    </dgm:pt>
    <dgm:pt modelId="{54991CF9-082B-E04C-9F06-A45504649F04}" type="pres">
      <dgm:prSet presAssocID="{16AEC804-343B-CE4E-B972-C3C068253596}" presName="circle" presStyleCnt="0"/>
      <dgm:spPr/>
    </dgm:pt>
    <dgm:pt modelId="{4C1D3ECC-9F7E-7945-AB1A-7AAFB3A8D130}" type="pres">
      <dgm:prSet presAssocID="{16AEC804-343B-CE4E-B972-C3C068253596}" presName="quadrant1" presStyleLbl="node1" presStyleIdx="0" presStyleCnt="4" custScaleX="103039">
        <dgm:presLayoutVars>
          <dgm:chMax val="1"/>
          <dgm:bulletEnabled val="1"/>
        </dgm:presLayoutVars>
      </dgm:prSet>
      <dgm:spPr/>
    </dgm:pt>
    <dgm:pt modelId="{63BF069B-BB73-9449-A491-512E3178E7F4}" type="pres">
      <dgm:prSet presAssocID="{16AEC804-343B-CE4E-B972-C3C068253596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220158E-1F3E-0347-B338-13CEFEF47973}" type="pres">
      <dgm:prSet presAssocID="{16AEC804-343B-CE4E-B972-C3C068253596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D17CAF34-7ED8-6B40-9343-A567455CF153}" type="pres">
      <dgm:prSet presAssocID="{16AEC804-343B-CE4E-B972-C3C068253596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76DC5C11-49E0-6046-A156-260F13C4E160}" type="pres">
      <dgm:prSet presAssocID="{16AEC804-343B-CE4E-B972-C3C068253596}" presName="quadrantPlaceholder" presStyleCnt="0"/>
      <dgm:spPr/>
    </dgm:pt>
    <dgm:pt modelId="{A6AE1319-3121-B042-B2E9-275EC2E757FB}" type="pres">
      <dgm:prSet presAssocID="{16AEC804-343B-CE4E-B972-C3C068253596}" presName="center1" presStyleLbl="fgShp" presStyleIdx="0" presStyleCnt="2"/>
      <dgm:spPr/>
    </dgm:pt>
    <dgm:pt modelId="{D9B5CFFB-73C0-0C48-8EC3-2611D53D656E}" type="pres">
      <dgm:prSet presAssocID="{16AEC804-343B-CE4E-B972-C3C068253596}" presName="center2" presStyleLbl="fgShp" presStyleIdx="1" presStyleCnt="2"/>
      <dgm:spPr/>
    </dgm:pt>
  </dgm:ptLst>
  <dgm:cxnLst>
    <dgm:cxn modelId="{E8AAD009-9AB1-E44A-97D4-CBC14C5B3F75}" type="presOf" srcId="{B4B2B062-FB27-5241-8D52-6D4297025F61}" destId="{B945DEF5-1319-9441-9F4F-F1B7D5620ABF}" srcOrd="1" destOrd="0" presId="urn:microsoft.com/office/officeart/2005/8/layout/cycle4"/>
    <dgm:cxn modelId="{68765A0C-F9AE-CA4B-9CE1-FA872683633A}" type="presOf" srcId="{9BA9C087-21D2-D64B-AC06-91F2DADEABC5}" destId="{B5CE52A3-AAD1-3748-9810-45030BAC754B}" srcOrd="1" destOrd="0" presId="urn:microsoft.com/office/officeart/2005/8/layout/cycle4"/>
    <dgm:cxn modelId="{EA095911-F894-C048-940A-BE0D3B5DC856}" srcId="{6B5D59F3-9C6D-A34F-BCD6-2674E887D7CE}" destId="{BF352428-C324-0949-87D7-14F8D3FD4490}" srcOrd="0" destOrd="0" parTransId="{41C0F3C9-940F-F44A-925D-F875657F3250}" sibTransId="{735114D4-9B68-0746-A0A4-7EB45A82241C}"/>
    <dgm:cxn modelId="{D8F55815-DC47-B145-982B-3FFE2DE66EB8}" srcId="{16AEC804-343B-CE4E-B972-C3C068253596}" destId="{D6BF2357-9336-8B4B-81A2-677EB77A53E2}" srcOrd="2" destOrd="0" parTransId="{D2F4ED3C-2A50-8647-8AEA-3F32580F2530}" sibTransId="{80F690D1-26B0-0846-B265-F9BD221D76ED}"/>
    <dgm:cxn modelId="{46596C24-7618-FF4C-BF98-9A5A46ACFBD1}" type="presOf" srcId="{16AEC804-343B-CE4E-B972-C3C068253596}" destId="{994FBC4C-FEAC-7D49-AD9B-36A7DBA25B45}" srcOrd="0" destOrd="0" presId="urn:microsoft.com/office/officeart/2005/8/layout/cycle4"/>
    <dgm:cxn modelId="{64339324-1927-564C-8BA3-81DE2838B963}" type="presOf" srcId="{7C0D9A13-2A5E-8A4A-956C-9372EE909E1E}" destId="{EA5875D0-8C5E-1E43-98F7-1A5A7B8F230D}" srcOrd="0" destOrd="0" presId="urn:microsoft.com/office/officeart/2005/8/layout/cycle4"/>
    <dgm:cxn modelId="{4F251B37-018D-DA44-AB90-BCEB060581FC}" srcId="{16AEC804-343B-CE4E-B972-C3C068253596}" destId="{6B5D59F3-9C6D-A34F-BCD6-2674E887D7CE}" srcOrd="0" destOrd="0" parTransId="{722871E7-EDC1-6B44-ADB6-14B71F85D3C5}" sibTransId="{892D86F8-8543-A445-9814-7721C55F7373}"/>
    <dgm:cxn modelId="{A383733B-55A6-6C48-92A1-984CB9ECC0F6}" type="presOf" srcId="{D6BF2357-9336-8B4B-81A2-677EB77A53E2}" destId="{A220158E-1F3E-0347-B338-13CEFEF47973}" srcOrd="0" destOrd="0" presId="urn:microsoft.com/office/officeart/2005/8/layout/cycle4"/>
    <dgm:cxn modelId="{3EF0A63B-D665-BD4C-95C0-5C13E80E783C}" type="presOf" srcId="{DF365C0E-A171-0E46-AAEB-0198CD7341A8}" destId="{D17CAF34-7ED8-6B40-9343-A567455CF153}" srcOrd="0" destOrd="0" presId="urn:microsoft.com/office/officeart/2005/8/layout/cycle4"/>
    <dgm:cxn modelId="{E3B3EA64-478F-E74E-8DC9-EBC2A999B784}" srcId="{D6BF2357-9336-8B4B-81A2-677EB77A53E2}" destId="{7C0D9A13-2A5E-8A4A-956C-9372EE909E1E}" srcOrd="0" destOrd="0" parTransId="{EF32D3C2-00CC-1A42-9EC1-985B8BB19A47}" sibTransId="{CF3C2B9F-584E-3940-A3E1-C6BEA5D3D6D5}"/>
    <dgm:cxn modelId="{6EF3D66C-1E54-C848-B947-7E7C9C291462}" type="presOf" srcId="{BF352428-C324-0949-87D7-14F8D3FD4490}" destId="{D1302EA6-43BB-3C4F-9A9D-73EC9215D7E3}" srcOrd="0" destOrd="0" presId="urn:microsoft.com/office/officeart/2005/8/layout/cycle4"/>
    <dgm:cxn modelId="{0E70897D-7894-AE49-825B-06E34C8E824D}" type="presOf" srcId="{B4B2B062-FB27-5241-8D52-6D4297025F61}" destId="{ACB8285A-86B1-724E-996F-2916C890406A}" srcOrd="0" destOrd="0" presId="urn:microsoft.com/office/officeart/2005/8/layout/cycle4"/>
    <dgm:cxn modelId="{659F5C81-1928-684F-B1BC-CEA67D49B26F}" srcId="{7475E6C6-92D3-C14A-B28C-A00F2CE32A74}" destId="{B4B2B062-FB27-5241-8D52-6D4297025F61}" srcOrd="0" destOrd="0" parTransId="{F6A28B50-C7C5-194D-BB30-2DE1EDFE7CCD}" sibTransId="{3FB43F26-1DDF-B641-A09B-7563AAF43A29}"/>
    <dgm:cxn modelId="{F1432983-7DBA-424E-8EA8-EB7669D3FAEC}" type="presOf" srcId="{7C0D9A13-2A5E-8A4A-956C-9372EE909E1E}" destId="{76C2EC2F-1F55-CE42-BC76-942094138894}" srcOrd="1" destOrd="0" presId="urn:microsoft.com/office/officeart/2005/8/layout/cycle4"/>
    <dgm:cxn modelId="{9A4CD790-846C-494D-9857-65A0F2EC037C}" type="presOf" srcId="{9BA9C087-21D2-D64B-AC06-91F2DADEABC5}" destId="{FBD90935-3EF3-5647-9F0A-7E0CFE53757E}" srcOrd="0" destOrd="0" presId="urn:microsoft.com/office/officeart/2005/8/layout/cycle4"/>
    <dgm:cxn modelId="{31C28693-BC68-9445-B24A-71C7687DC7C7}" type="presOf" srcId="{BF352428-C324-0949-87D7-14F8D3FD4490}" destId="{C9560094-CF45-4244-BD8D-A85B3E0DB532}" srcOrd="1" destOrd="0" presId="urn:microsoft.com/office/officeart/2005/8/layout/cycle4"/>
    <dgm:cxn modelId="{91E24CB5-662A-D547-B6FF-010D92E63557}" type="presOf" srcId="{7475E6C6-92D3-C14A-B28C-A00F2CE32A74}" destId="{63BF069B-BB73-9449-A491-512E3178E7F4}" srcOrd="0" destOrd="0" presId="urn:microsoft.com/office/officeart/2005/8/layout/cycle4"/>
    <dgm:cxn modelId="{044E60BB-0169-0B43-AE2E-E5A9440D4981}" srcId="{16AEC804-343B-CE4E-B972-C3C068253596}" destId="{7475E6C6-92D3-C14A-B28C-A00F2CE32A74}" srcOrd="1" destOrd="0" parTransId="{9B3FC8B8-5B2A-BA45-A265-07BD0BD4F525}" sibTransId="{CAE8A49C-DEFA-E84D-98E7-D1279C41AA8D}"/>
    <dgm:cxn modelId="{D611BBC9-B39F-1D4C-AB1B-EF280676B930}" type="presOf" srcId="{6B5D59F3-9C6D-A34F-BCD6-2674E887D7CE}" destId="{4C1D3ECC-9F7E-7945-AB1A-7AAFB3A8D130}" srcOrd="0" destOrd="0" presId="urn:microsoft.com/office/officeart/2005/8/layout/cycle4"/>
    <dgm:cxn modelId="{BCCE7EE6-8C5C-CA46-A0E8-16292B18C761}" srcId="{16AEC804-343B-CE4E-B972-C3C068253596}" destId="{DF365C0E-A171-0E46-AAEB-0198CD7341A8}" srcOrd="3" destOrd="0" parTransId="{AC064E91-4111-FC40-A96A-AE99934E2512}" sibTransId="{781E118E-147D-F64F-A4DC-4C424FD3BCF2}"/>
    <dgm:cxn modelId="{89C259F2-6443-B84A-8C26-047B1398CF7E}" srcId="{DF365C0E-A171-0E46-AAEB-0198CD7341A8}" destId="{9BA9C087-21D2-D64B-AC06-91F2DADEABC5}" srcOrd="0" destOrd="0" parTransId="{D3A59225-44CF-1442-844B-84936C938513}" sibTransId="{CB8D161E-9664-5F4E-AEDB-255BA4AC1654}"/>
    <dgm:cxn modelId="{82ADCFD9-2FDE-E340-AA67-1520495D3148}" type="presParOf" srcId="{994FBC4C-FEAC-7D49-AD9B-36A7DBA25B45}" destId="{5878DDAF-B4BC-7B41-9FBB-CCB3B97BDB31}" srcOrd="0" destOrd="0" presId="urn:microsoft.com/office/officeart/2005/8/layout/cycle4"/>
    <dgm:cxn modelId="{69DC422D-73E7-7445-BC5D-0DF8959E09AA}" type="presParOf" srcId="{5878DDAF-B4BC-7B41-9FBB-CCB3B97BDB31}" destId="{8C4C3B5A-3EFE-2744-AA84-9FD4F84D9207}" srcOrd="0" destOrd="0" presId="urn:microsoft.com/office/officeart/2005/8/layout/cycle4"/>
    <dgm:cxn modelId="{62A8C9CF-BDC7-8E41-BF9F-9F9D30190933}" type="presParOf" srcId="{8C4C3B5A-3EFE-2744-AA84-9FD4F84D9207}" destId="{D1302EA6-43BB-3C4F-9A9D-73EC9215D7E3}" srcOrd="0" destOrd="0" presId="urn:microsoft.com/office/officeart/2005/8/layout/cycle4"/>
    <dgm:cxn modelId="{19E2CBD3-F4BC-ED4A-8818-45AE379D947E}" type="presParOf" srcId="{8C4C3B5A-3EFE-2744-AA84-9FD4F84D9207}" destId="{C9560094-CF45-4244-BD8D-A85B3E0DB532}" srcOrd="1" destOrd="0" presId="urn:microsoft.com/office/officeart/2005/8/layout/cycle4"/>
    <dgm:cxn modelId="{C5CDA60A-F124-844A-B9F5-F906A4D373A5}" type="presParOf" srcId="{5878DDAF-B4BC-7B41-9FBB-CCB3B97BDB31}" destId="{F1523BC8-1F04-D749-AF12-372BA2A6C7FD}" srcOrd="1" destOrd="0" presId="urn:microsoft.com/office/officeart/2005/8/layout/cycle4"/>
    <dgm:cxn modelId="{E5CA63DE-8407-9B4A-84EA-0815B08F1F84}" type="presParOf" srcId="{F1523BC8-1F04-D749-AF12-372BA2A6C7FD}" destId="{ACB8285A-86B1-724E-996F-2916C890406A}" srcOrd="0" destOrd="0" presId="urn:microsoft.com/office/officeart/2005/8/layout/cycle4"/>
    <dgm:cxn modelId="{92725169-D903-404F-AB58-65C650B1BA88}" type="presParOf" srcId="{F1523BC8-1F04-D749-AF12-372BA2A6C7FD}" destId="{B945DEF5-1319-9441-9F4F-F1B7D5620ABF}" srcOrd="1" destOrd="0" presId="urn:microsoft.com/office/officeart/2005/8/layout/cycle4"/>
    <dgm:cxn modelId="{2F665701-B8F4-DD43-AD3E-CB86DDC2FA54}" type="presParOf" srcId="{5878DDAF-B4BC-7B41-9FBB-CCB3B97BDB31}" destId="{7FC41212-4D50-D64D-8AC2-27CAD38791E6}" srcOrd="2" destOrd="0" presId="urn:microsoft.com/office/officeart/2005/8/layout/cycle4"/>
    <dgm:cxn modelId="{2DF6B1C6-F351-2943-BC27-BC4F61344AF4}" type="presParOf" srcId="{7FC41212-4D50-D64D-8AC2-27CAD38791E6}" destId="{EA5875D0-8C5E-1E43-98F7-1A5A7B8F230D}" srcOrd="0" destOrd="0" presId="urn:microsoft.com/office/officeart/2005/8/layout/cycle4"/>
    <dgm:cxn modelId="{80640D39-A990-6F4C-8772-324DE98AA54B}" type="presParOf" srcId="{7FC41212-4D50-D64D-8AC2-27CAD38791E6}" destId="{76C2EC2F-1F55-CE42-BC76-942094138894}" srcOrd="1" destOrd="0" presId="urn:microsoft.com/office/officeart/2005/8/layout/cycle4"/>
    <dgm:cxn modelId="{6BD748B0-A114-0D42-AFD4-EB4FB47DAE5B}" type="presParOf" srcId="{5878DDAF-B4BC-7B41-9FBB-CCB3B97BDB31}" destId="{188808E8-9C13-8A49-96DF-3DEA6C358A9E}" srcOrd="3" destOrd="0" presId="urn:microsoft.com/office/officeart/2005/8/layout/cycle4"/>
    <dgm:cxn modelId="{756120FA-B198-2B4C-8898-E163335832B6}" type="presParOf" srcId="{188808E8-9C13-8A49-96DF-3DEA6C358A9E}" destId="{FBD90935-3EF3-5647-9F0A-7E0CFE53757E}" srcOrd="0" destOrd="0" presId="urn:microsoft.com/office/officeart/2005/8/layout/cycle4"/>
    <dgm:cxn modelId="{3B206DA0-EB98-A145-9AC6-DED63FD2D656}" type="presParOf" srcId="{188808E8-9C13-8A49-96DF-3DEA6C358A9E}" destId="{B5CE52A3-AAD1-3748-9810-45030BAC754B}" srcOrd="1" destOrd="0" presId="urn:microsoft.com/office/officeart/2005/8/layout/cycle4"/>
    <dgm:cxn modelId="{E69C945B-D862-5D4E-8A69-9DD519A7695B}" type="presParOf" srcId="{5878DDAF-B4BC-7B41-9FBB-CCB3B97BDB31}" destId="{E97F3BDF-685E-FA45-831E-11219F79E387}" srcOrd="4" destOrd="0" presId="urn:microsoft.com/office/officeart/2005/8/layout/cycle4"/>
    <dgm:cxn modelId="{24D140F2-7C8B-9F4E-BC47-166E83A6BB4D}" type="presParOf" srcId="{994FBC4C-FEAC-7D49-AD9B-36A7DBA25B45}" destId="{54991CF9-082B-E04C-9F06-A45504649F04}" srcOrd="1" destOrd="0" presId="urn:microsoft.com/office/officeart/2005/8/layout/cycle4"/>
    <dgm:cxn modelId="{5A4F0E89-0971-2B44-823E-1F19DC9B4604}" type="presParOf" srcId="{54991CF9-082B-E04C-9F06-A45504649F04}" destId="{4C1D3ECC-9F7E-7945-AB1A-7AAFB3A8D130}" srcOrd="0" destOrd="0" presId="urn:microsoft.com/office/officeart/2005/8/layout/cycle4"/>
    <dgm:cxn modelId="{58444596-98E4-4C48-BFC8-069A3AE6E23D}" type="presParOf" srcId="{54991CF9-082B-E04C-9F06-A45504649F04}" destId="{63BF069B-BB73-9449-A491-512E3178E7F4}" srcOrd="1" destOrd="0" presId="urn:microsoft.com/office/officeart/2005/8/layout/cycle4"/>
    <dgm:cxn modelId="{54C644ED-730B-324D-885E-EC9CF89CC709}" type="presParOf" srcId="{54991CF9-082B-E04C-9F06-A45504649F04}" destId="{A220158E-1F3E-0347-B338-13CEFEF47973}" srcOrd="2" destOrd="0" presId="urn:microsoft.com/office/officeart/2005/8/layout/cycle4"/>
    <dgm:cxn modelId="{3EC50A3A-D997-3B40-B982-31CBA40DEB4E}" type="presParOf" srcId="{54991CF9-082B-E04C-9F06-A45504649F04}" destId="{D17CAF34-7ED8-6B40-9343-A567455CF153}" srcOrd="3" destOrd="0" presId="urn:microsoft.com/office/officeart/2005/8/layout/cycle4"/>
    <dgm:cxn modelId="{4FF412A0-65DE-A846-8BE5-327CD53D4F97}" type="presParOf" srcId="{54991CF9-082B-E04C-9F06-A45504649F04}" destId="{76DC5C11-49E0-6046-A156-260F13C4E160}" srcOrd="4" destOrd="0" presId="urn:microsoft.com/office/officeart/2005/8/layout/cycle4"/>
    <dgm:cxn modelId="{46E05F8C-7AA9-9D40-9ACF-E999356FA8F0}" type="presParOf" srcId="{994FBC4C-FEAC-7D49-AD9B-36A7DBA25B45}" destId="{A6AE1319-3121-B042-B2E9-275EC2E757FB}" srcOrd="2" destOrd="0" presId="urn:microsoft.com/office/officeart/2005/8/layout/cycle4"/>
    <dgm:cxn modelId="{E299EE59-B773-764C-8D54-66FA8914E289}" type="presParOf" srcId="{994FBC4C-FEAC-7D49-AD9B-36A7DBA25B45}" destId="{D9B5CFFB-73C0-0C48-8EC3-2611D53D656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F6B1B-55D0-46DB-8683-7E499D9D8924}">
      <dsp:nvSpPr>
        <dsp:cNvPr id="0" name=""/>
        <dsp:cNvSpPr/>
      </dsp:nvSpPr>
      <dsp:spPr>
        <a:xfrm>
          <a:off x="228948" y="7154822"/>
          <a:ext cx="674290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7723F3-E642-4C44-9C40-C65F5F5BFAC0}">
      <dsp:nvSpPr>
        <dsp:cNvPr id="0" name=""/>
        <dsp:cNvSpPr/>
      </dsp:nvSpPr>
      <dsp:spPr>
        <a:xfrm>
          <a:off x="228948" y="5831434"/>
          <a:ext cx="674290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D94F52-F45A-4F3E-916F-DAB6BE436385}">
      <dsp:nvSpPr>
        <dsp:cNvPr id="0" name=""/>
        <dsp:cNvSpPr/>
      </dsp:nvSpPr>
      <dsp:spPr>
        <a:xfrm>
          <a:off x="247238" y="4536982"/>
          <a:ext cx="674290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C91826-3AEE-43F9-A391-B05A57A339DC}">
      <dsp:nvSpPr>
        <dsp:cNvPr id="0" name=""/>
        <dsp:cNvSpPr/>
      </dsp:nvSpPr>
      <dsp:spPr>
        <a:xfrm>
          <a:off x="228948" y="3246392"/>
          <a:ext cx="674290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356A50-368C-4B6E-A799-6130C5FC9F0F}">
      <dsp:nvSpPr>
        <dsp:cNvPr id="0" name=""/>
        <dsp:cNvSpPr/>
      </dsp:nvSpPr>
      <dsp:spPr>
        <a:xfrm>
          <a:off x="228948" y="1936055"/>
          <a:ext cx="674290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2C3E7E-3ED1-4638-8172-C8DF6CE64129}">
      <dsp:nvSpPr>
        <dsp:cNvPr id="0" name=""/>
        <dsp:cNvSpPr/>
      </dsp:nvSpPr>
      <dsp:spPr>
        <a:xfrm>
          <a:off x="228541" y="481548"/>
          <a:ext cx="674290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A0E608-8923-4962-82C0-A77113FEC45D}">
      <dsp:nvSpPr>
        <dsp:cNvPr id="0" name=""/>
        <dsp:cNvSpPr/>
      </dsp:nvSpPr>
      <dsp:spPr>
        <a:xfrm>
          <a:off x="2424061" y="69635"/>
          <a:ext cx="4105015" cy="484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solidFill>
                <a:schemeClr val="tx1"/>
              </a:solidFill>
            </a:rPr>
            <a:t>Sosialisasi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2424061" y="69635"/>
        <a:ext cx="4105015" cy="484003"/>
      </dsp:txXfrm>
    </dsp:sp>
    <dsp:sp modelId="{1A9237B4-AC63-4A1B-A735-20C34F84B102}">
      <dsp:nvSpPr>
        <dsp:cNvPr id="0" name=""/>
        <dsp:cNvSpPr/>
      </dsp:nvSpPr>
      <dsp:spPr>
        <a:xfrm>
          <a:off x="-228541" y="5550"/>
          <a:ext cx="2667319" cy="612174"/>
        </a:xfrm>
        <a:prstGeom prst="round2SameRect">
          <a:avLst>
            <a:gd name="adj1" fmla="val 16670"/>
            <a:gd name="adj2" fmla="val 0"/>
          </a:avLst>
        </a:prstGeom>
        <a:solidFill>
          <a:srgbClr val="FCB80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15 </a:t>
          </a:r>
          <a:r>
            <a:rPr lang="en-US" sz="2400" kern="1200" dirty="0" err="1">
              <a:solidFill>
                <a:schemeClr val="tx1"/>
              </a:solidFill>
            </a:rPr>
            <a:t>Desember</a:t>
          </a:r>
          <a:r>
            <a:rPr lang="en-US" sz="2400" kern="1200" dirty="0">
              <a:solidFill>
                <a:schemeClr val="tx1"/>
              </a:solidFill>
            </a:rPr>
            <a:t> 2020 </a:t>
          </a:r>
        </a:p>
      </dsp:txBody>
      <dsp:txXfrm>
        <a:off x="-198652" y="35439"/>
        <a:ext cx="2607541" cy="582285"/>
      </dsp:txXfrm>
    </dsp:sp>
    <dsp:sp modelId="{335D7198-8F7E-4735-8010-61FF85B109E1}">
      <dsp:nvSpPr>
        <dsp:cNvPr id="0" name=""/>
        <dsp:cNvSpPr/>
      </dsp:nvSpPr>
      <dsp:spPr>
        <a:xfrm>
          <a:off x="24847" y="634622"/>
          <a:ext cx="4901887" cy="825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800" kern="1200" dirty="0">
              <a:solidFill>
                <a:schemeClr val="tx1"/>
              </a:solidFill>
            </a:rPr>
            <a:t>Divisi PPM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24847" y="634622"/>
        <a:ext cx="4901887" cy="825812"/>
      </dsp:txXfrm>
    </dsp:sp>
    <dsp:sp modelId="{92684523-67D2-4DFB-996C-2C40B6AA4817}">
      <dsp:nvSpPr>
        <dsp:cNvPr id="0" name=""/>
        <dsp:cNvSpPr/>
      </dsp:nvSpPr>
      <dsp:spPr>
        <a:xfrm>
          <a:off x="2561288" y="1574249"/>
          <a:ext cx="3831377" cy="38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tx1"/>
              </a:solidFill>
            </a:rPr>
            <a:t>Submit Proposal</a:t>
          </a:r>
        </a:p>
      </dsp:txBody>
      <dsp:txXfrm>
        <a:off x="2561288" y="1574249"/>
        <a:ext cx="3831377" cy="383789"/>
      </dsp:txXfrm>
    </dsp:sp>
    <dsp:sp modelId="{72DBC94F-6DDC-4151-8DB6-7E8B51709FD4}">
      <dsp:nvSpPr>
        <dsp:cNvPr id="0" name=""/>
        <dsp:cNvSpPr/>
      </dsp:nvSpPr>
      <dsp:spPr>
        <a:xfrm>
          <a:off x="-228948" y="1460527"/>
          <a:ext cx="2668949" cy="611232"/>
        </a:xfrm>
        <a:prstGeom prst="round2SameRect">
          <a:avLst>
            <a:gd name="adj1" fmla="val 16670"/>
            <a:gd name="adj2" fmla="val 0"/>
          </a:avLst>
        </a:prstGeom>
        <a:solidFill>
          <a:srgbClr val="FCB80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25 </a:t>
          </a:r>
          <a:r>
            <a:rPr lang="en-US" sz="2400" kern="1200" dirty="0" err="1">
              <a:solidFill>
                <a:schemeClr val="tx1"/>
              </a:solidFill>
            </a:rPr>
            <a:t>Desember</a:t>
          </a:r>
          <a:r>
            <a:rPr lang="en-US" sz="2400" kern="1200" dirty="0">
              <a:solidFill>
                <a:schemeClr val="tx1"/>
              </a:solidFill>
            </a:rPr>
            <a:t> 2020 - 15 </a:t>
          </a:r>
          <a:r>
            <a:rPr lang="en-US" sz="2400" kern="1200" dirty="0" err="1">
              <a:solidFill>
                <a:schemeClr val="tx1"/>
              </a:solidFill>
            </a:rPr>
            <a:t>Januari</a:t>
          </a:r>
          <a:r>
            <a:rPr lang="en-US" sz="2400" kern="1200" dirty="0">
              <a:solidFill>
                <a:schemeClr val="tx1"/>
              </a:solidFill>
            </a:rPr>
            <a:t> 2021 </a:t>
          </a:r>
        </a:p>
      </dsp:txBody>
      <dsp:txXfrm>
        <a:off x="-199105" y="1490370"/>
        <a:ext cx="2609263" cy="581389"/>
      </dsp:txXfrm>
    </dsp:sp>
    <dsp:sp modelId="{C4F385A0-1FBF-4B9B-98C5-17E1BC2D8966}">
      <dsp:nvSpPr>
        <dsp:cNvPr id="0" name=""/>
        <dsp:cNvSpPr/>
      </dsp:nvSpPr>
      <dsp:spPr>
        <a:xfrm>
          <a:off x="0" y="2071760"/>
          <a:ext cx="6742902" cy="679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tx1"/>
              </a:solidFill>
            </a:rPr>
            <a:t>Grantees </a:t>
          </a:r>
        </a:p>
      </dsp:txBody>
      <dsp:txXfrm>
        <a:off x="0" y="2071760"/>
        <a:ext cx="6742902" cy="679747"/>
      </dsp:txXfrm>
    </dsp:sp>
    <dsp:sp modelId="{13F87D6B-55BB-421D-BD09-D9C55ACB7799}">
      <dsp:nvSpPr>
        <dsp:cNvPr id="0" name=""/>
        <dsp:cNvSpPr/>
      </dsp:nvSpPr>
      <dsp:spPr>
        <a:xfrm>
          <a:off x="2599684" y="2892748"/>
          <a:ext cx="3754585" cy="367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tx1"/>
              </a:solidFill>
            </a:rPr>
            <a:t>Review</a:t>
          </a:r>
        </a:p>
      </dsp:txBody>
      <dsp:txXfrm>
        <a:off x="2599684" y="2892748"/>
        <a:ext cx="3754585" cy="367464"/>
      </dsp:txXfrm>
    </dsp:sp>
    <dsp:sp modelId="{645E7058-4E0A-4E54-ACCD-DFB053FC7A94}">
      <dsp:nvSpPr>
        <dsp:cNvPr id="0" name=""/>
        <dsp:cNvSpPr/>
      </dsp:nvSpPr>
      <dsp:spPr>
        <a:xfrm>
          <a:off x="-228948" y="2768499"/>
          <a:ext cx="2668949" cy="615963"/>
        </a:xfrm>
        <a:prstGeom prst="round2SameRect">
          <a:avLst>
            <a:gd name="adj1" fmla="val 16670"/>
            <a:gd name="adj2" fmla="val 0"/>
          </a:avLst>
        </a:prstGeom>
        <a:solidFill>
          <a:srgbClr val="FCB80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16 - 26 </a:t>
          </a:r>
          <a:r>
            <a:rPr lang="en-US" sz="2400" kern="1200" dirty="0" err="1">
              <a:solidFill>
                <a:schemeClr val="tx1"/>
              </a:solidFill>
            </a:rPr>
            <a:t>Januari</a:t>
          </a:r>
          <a:r>
            <a:rPr lang="en-US" sz="2400" kern="1200" dirty="0">
              <a:solidFill>
                <a:schemeClr val="tx1"/>
              </a:solidFill>
            </a:rPr>
            <a:t> 2021 </a:t>
          </a:r>
        </a:p>
      </dsp:txBody>
      <dsp:txXfrm>
        <a:off x="-198874" y="2798573"/>
        <a:ext cx="2608801" cy="585889"/>
      </dsp:txXfrm>
    </dsp:sp>
    <dsp:sp modelId="{A10DEAA2-2924-4609-9616-E0A8B69B3821}">
      <dsp:nvSpPr>
        <dsp:cNvPr id="0" name=""/>
        <dsp:cNvSpPr/>
      </dsp:nvSpPr>
      <dsp:spPr>
        <a:xfrm>
          <a:off x="0" y="3384462"/>
          <a:ext cx="6742902" cy="679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tx1"/>
              </a:solidFill>
            </a:rPr>
            <a:t>Reviewer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2800" kern="1200" dirty="0">
              <a:solidFill>
                <a:schemeClr val="tx1"/>
              </a:solidFill>
            </a:rPr>
            <a:t>PPM</a:t>
          </a:r>
        </a:p>
      </dsp:txBody>
      <dsp:txXfrm>
        <a:off x="0" y="3384462"/>
        <a:ext cx="6742902" cy="679747"/>
      </dsp:txXfrm>
    </dsp:sp>
    <dsp:sp modelId="{966B45D5-A4AF-4EB8-B886-97309982B2DE}">
      <dsp:nvSpPr>
        <dsp:cNvPr id="0" name=""/>
        <dsp:cNvSpPr/>
      </dsp:nvSpPr>
      <dsp:spPr>
        <a:xfrm>
          <a:off x="2628302" y="4030982"/>
          <a:ext cx="3951480" cy="496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solidFill>
                <a:schemeClr val="tx1"/>
              </a:solidFill>
              <a:latin typeface="+mn-lt"/>
              <a:cs typeface="Calibri" panose="020F0502020204030204" pitchFamily="34" charset="0"/>
            </a:rPr>
            <a:t>Perbaikan</a:t>
          </a:r>
          <a:r>
            <a:rPr lang="en-US" sz="4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2628302" y="4030982"/>
        <a:ext cx="3951480" cy="496494"/>
      </dsp:txXfrm>
    </dsp:sp>
    <dsp:sp modelId="{E903248A-D486-47C5-BB9C-DB062829C0F0}">
      <dsp:nvSpPr>
        <dsp:cNvPr id="0" name=""/>
        <dsp:cNvSpPr/>
      </dsp:nvSpPr>
      <dsp:spPr>
        <a:xfrm>
          <a:off x="-247238" y="4081201"/>
          <a:ext cx="2742108" cy="571738"/>
        </a:xfrm>
        <a:prstGeom prst="round2SameRect">
          <a:avLst>
            <a:gd name="adj1" fmla="val 16670"/>
            <a:gd name="adj2" fmla="val 0"/>
          </a:avLst>
        </a:prstGeom>
        <a:solidFill>
          <a:srgbClr val="FFC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27 </a:t>
          </a:r>
          <a:r>
            <a:rPr lang="en-US" sz="2400" kern="1200" dirty="0" err="1">
              <a:solidFill>
                <a:schemeClr val="tx1"/>
              </a:solidFill>
            </a:rPr>
            <a:t>Januari</a:t>
          </a:r>
          <a:r>
            <a:rPr lang="en-US" sz="2400" kern="1200" dirty="0">
              <a:solidFill>
                <a:schemeClr val="tx1"/>
              </a:solidFill>
            </a:rPr>
            <a:t> - 1 </a:t>
          </a:r>
          <a:r>
            <a:rPr lang="en-US" sz="2400" kern="1200" dirty="0" err="1">
              <a:solidFill>
                <a:schemeClr val="tx1"/>
              </a:solidFill>
            </a:rPr>
            <a:t>Februari</a:t>
          </a:r>
          <a:r>
            <a:rPr lang="en-US" sz="2400" kern="1200" dirty="0">
              <a:solidFill>
                <a:schemeClr val="tx1"/>
              </a:solidFill>
            </a:rPr>
            <a:t> 2021</a:t>
          </a:r>
        </a:p>
      </dsp:txBody>
      <dsp:txXfrm>
        <a:off x="-219323" y="4109116"/>
        <a:ext cx="2686278" cy="543823"/>
      </dsp:txXfrm>
    </dsp:sp>
    <dsp:sp modelId="{273786F8-1B0A-4D89-8F95-62FC6C760213}">
      <dsp:nvSpPr>
        <dsp:cNvPr id="0" name=""/>
        <dsp:cNvSpPr/>
      </dsp:nvSpPr>
      <dsp:spPr>
        <a:xfrm>
          <a:off x="0" y="4652940"/>
          <a:ext cx="6742902" cy="679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tx1"/>
              </a:solidFill>
            </a:rPr>
            <a:t>Grantees</a:t>
          </a:r>
        </a:p>
      </dsp:txBody>
      <dsp:txXfrm>
        <a:off x="0" y="4652940"/>
        <a:ext cx="6742902" cy="679747"/>
      </dsp:txXfrm>
    </dsp:sp>
    <dsp:sp modelId="{7B77DB67-BE15-4B24-9234-29DEFA8D4642}">
      <dsp:nvSpPr>
        <dsp:cNvPr id="0" name=""/>
        <dsp:cNvSpPr/>
      </dsp:nvSpPr>
      <dsp:spPr>
        <a:xfrm>
          <a:off x="2584765" y="5451213"/>
          <a:ext cx="3784424" cy="420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solidFill>
                <a:schemeClr val="tx1"/>
              </a:solidFill>
            </a:rPr>
            <a:t>Penetapan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2584765" y="5451213"/>
        <a:ext cx="3784424" cy="420619"/>
      </dsp:txXfrm>
    </dsp:sp>
    <dsp:sp modelId="{EFA5C73C-88DF-44A2-9B3C-F4058119BF84}">
      <dsp:nvSpPr>
        <dsp:cNvPr id="0" name=""/>
        <dsp:cNvSpPr/>
      </dsp:nvSpPr>
      <dsp:spPr>
        <a:xfrm>
          <a:off x="-228948" y="5349679"/>
          <a:ext cx="2668949" cy="623687"/>
        </a:xfrm>
        <a:prstGeom prst="round2SameRect">
          <a:avLst>
            <a:gd name="adj1" fmla="val 16670"/>
            <a:gd name="adj2" fmla="val 0"/>
          </a:avLst>
        </a:prstGeom>
        <a:solidFill>
          <a:srgbClr val="FCB80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2 </a:t>
          </a:r>
          <a:r>
            <a:rPr lang="en-US" sz="2800" kern="1200" dirty="0" err="1">
              <a:solidFill>
                <a:schemeClr val="tx1"/>
              </a:solidFill>
            </a:rPr>
            <a:t>Februari</a:t>
          </a:r>
          <a:r>
            <a:rPr lang="en-US" sz="2800" kern="1200" dirty="0">
              <a:solidFill>
                <a:schemeClr val="tx1"/>
              </a:solidFill>
            </a:rPr>
            <a:t> 2021</a:t>
          </a:r>
        </a:p>
      </dsp:txBody>
      <dsp:txXfrm>
        <a:off x="-198497" y="5380130"/>
        <a:ext cx="2608047" cy="593236"/>
      </dsp:txXfrm>
    </dsp:sp>
    <dsp:sp modelId="{1A249D6D-14A2-4815-8A93-0CEF3C7A2FCF}">
      <dsp:nvSpPr>
        <dsp:cNvPr id="0" name=""/>
        <dsp:cNvSpPr/>
      </dsp:nvSpPr>
      <dsp:spPr>
        <a:xfrm>
          <a:off x="0" y="5973366"/>
          <a:ext cx="6742902" cy="679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tx1"/>
              </a:solidFill>
            </a:rPr>
            <a:t>LP3M</a:t>
          </a:r>
        </a:p>
      </dsp:txBody>
      <dsp:txXfrm>
        <a:off x="0" y="5973366"/>
        <a:ext cx="6742902" cy="679747"/>
      </dsp:txXfrm>
    </dsp:sp>
    <dsp:sp modelId="{EC762C27-A2A9-4CA3-969A-2D77A3A69A6E}">
      <dsp:nvSpPr>
        <dsp:cNvPr id="0" name=""/>
        <dsp:cNvSpPr/>
      </dsp:nvSpPr>
      <dsp:spPr>
        <a:xfrm>
          <a:off x="2561288" y="6763111"/>
          <a:ext cx="3831377" cy="4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 err="1">
              <a:solidFill>
                <a:schemeClr val="tx1"/>
              </a:solidFill>
            </a:rPr>
            <a:t>Pencairan</a:t>
          </a:r>
          <a:endParaRPr lang="en-US" sz="3600" b="0" kern="1200" dirty="0">
            <a:solidFill>
              <a:schemeClr val="tx1"/>
            </a:solidFill>
          </a:endParaRPr>
        </a:p>
      </dsp:txBody>
      <dsp:txXfrm>
        <a:off x="2561288" y="6763111"/>
        <a:ext cx="3831377" cy="443598"/>
      </dsp:txXfrm>
    </dsp:sp>
    <dsp:sp modelId="{A76BDD91-D758-4AEF-A634-A1A12E0E6863}">
      <dsp:nvSpPr>
        <dsp:cNvPr id="0" name=""/>
        <dsp:cNvSpPr/>
      </dsp:nvSpPr>
      <dsp:spPr>
        <a:xfrm>
          <a:off x="-228948" y="6670105"/>
          <a:ext cx="2668949" cy="629610"/>
        </a:xfrm>
        <a:prstGeom prst="round2SameRect">
          <a:avLst>
            <a:gd name="adj1" fmla="val 16670"/>
            <a:gd name="adj2" fmla="val 0"/>
          </a:avLst>
        </a:prstGeom>
        <a:solidFill>
          <a:srgbClr val="FCB80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800" kern="1200" dirty="0">
              <a:solidFill>
                <a:schemeClr val="tx1"/>
              </a:solidFill>
            </a:rPr>
            <a:t>07 Februari 2021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-198207" y="6700846"/>
        <a:ext cx="2607467" cy="598869"/>
      </dsp:txXfrm>
    </dsp:sp>
    <dsp:sp modelId="{356E1347-6A98-4FFA-98C6-E281D98408BD}">
      <dsp:nvSpPr>
        <dsp:cNvPr id="0" name=""/>
        <dsp:cNvSpPr/>
      </dsp:nvSpPr>
      <dsp:spPr>
        <a:xfrm>
          <a:off x="0" y="7299715"/>
          <a:ext cx="6742902" cy="679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tx1"/>
              </a:solidFill>
            </a:rPr>
            <a:t>LP3M</a:t>
          </a:r>
        </a:p>
      </dsp:txBody>
      <dsp:txXfrm>
        <a:off x="0" y="7299715"/>
        <a:ext cx="6742902" cy="6797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F6B1B-55D0-46DB-8683-7E499D9D8924}">
      <dsp:nvSpPr>
        <dsp:cNvPr id="0" name=""/>
        <dsp:cNvSpPr/>
      </dsp:nvSpPr>
      <dsp:spPr>
        <a:xfrm>
          <a:off x="185240" y="6998357"/>
          <a:ext cx="6924336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7723F3-E642-4C44-9C40-C65F5F5BFAC0}">
      <dsp:nvSpPr>
        <dsp:cNvPr id="0" name=""/>
        <dsp:cNvSpPr/>
      </dsp:nvSpPr>
      <dsp:spPr>
        <a:xfrm>
          <a:off x="185240" y="5737794"/>
          <a:ext cx="6924336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58F406-6E58-484E-943A-7F2E0BB12D78}">
      <dsp:nvSpPr>
        <dsp:cNvPr id="0" name=""/>
        <dsp:cNvSpPr/>
      </dsp:nvSpPr>
      <dsp:spPr>
        <a:xfrm>
          <a:off x="185240" y="4424693"/>
          <a:ext cx="6924336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C91826-3AEE-43F9-A391-B05A57A339DC}">
      <dsp:nvSpPr>
        <dsp:cNvPr id="0" name=""/>
        <dsp:cNvSpPr/>
      </dsp:nvSpPr>
      <dsp:spPr>
        <a:xfrm>
          <a:off x="185240" y="3112029"/>
          <a:ext cx="6924336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356A50-368C-4B6E-A799-6130C5FC9F0F}">
      <dsp:nvSpPr>
        <dsp:cNvPr id="0" name=""/>
        <dsp:cNvSpPr/>
      </dsp:nvSpPr>
      <dsp:spPr>
        <a:xfrm>
          <a:off x="185240" y="1854250"/>
          <a:ext cx="6924336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2C3E7E-3ED1-4638-8172-C8DF6CE64129}">
      <dsp:nvSpPr>
        <dsp:cNvPr id="0" name=""/>
        <dsp:cNvSpPr/>
      </dsp:nvSpPr>
      <dsp:spPr>
        <a:xfrm>
          <a:off x="185240" y="453222"/>
          <a:ext cx="6924336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A0E608-8923-4962-82C0-A77113FEC45D}">
      <dsp:nvSpPr>
        <dsp:cNvPr id="0" name=""/>
        <dsp:cNvSpPr/>
      </dsp:nvSpPr>
      <dsp:spPr>
        <a:xfrm>
          <a:off x="2346649" y="0"/>
          <a:ext cx="4577686" cy="514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 err="1"/>
            <a:t>Sosialisasi</a:t>
          </a:r>
          <a:r>
            <a:rPr lang="en-US" sz="2800" b="0" kern="1200" dirty="0"/>
            <a:t> Grantees KKN-PPM </a:t>
          </a:r>
        </a:p>
      </dsp:txBody>
      <dsp:txXfrm>
        <a:off x="2346649" y="0"/>
        <a:ext cx="4577686" cy="514324"/>
      </dsp:txXfrm>
    </dsp:sp>
    <dsp:sp modelId="{1A9237B4-AC63-4A1B-A735-20C34F84B102}">
      <dsp:nvSpPr>
        <dsp:cNvPr id="0" name=""/>
        <dsp:cNvSpPr/>
      </dsp:nvSpPr>
      <dsp:spPr>
        <a:xfrm>
          <a:off x="-185240" y="2458"/>
          <a:ext cx="2541288" cy="564230"/>
        </a:xfrm>
        <a:prstGeom prst="round2SameRect">
          <a:avLst>
            <a:gd name="adj1" fmla="val 16670"/>
            <a:gd name="adj2" fmla="val 0"/>
          </a:avLst>
        </a:prstGeom>
        <a:solidFill>
          <a:srgbClr val="FFC000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08 </a:t>
          </a:r>
          <a:r>
            <a:rPr lang="en-US" sz="2400" kern="1200" dirty="0" err="1">
              <a:solidFill>
                <a:schemeClr val="tx1"/>
              </a:solidFill>
            </a:rPr>
            <a:t>Desember</a:t>
          </a:r>
          <a:r>
            <a:rPr lang="en-US" sz="2400" kern="1200" dirty="0">
              <a:solidFill>
                <a:schemeClr val="tx1"/>
              </a:solidFill>
            </a:rPr>
            <a:t> 2020 </a:t>
          </a:r>
        </a:p>
      </dsp:txBody>
      <dsp:txXfrm>
        <a:off x="-157692" y="30006"/>
        <a:ext cx="2486192" cy="536682"/>
      </dsp:txXfrm>
    </dsp:sp>
    <dsp:sp modelId="{335D7198-8F7E-4735-8010-61FF85B109E1}">
      <dsp:nvSpPr>
        <dsp:cNvPr id="0" name=""/>
        <dsp:cNvSpPr/>
      </dsp:nvSpPr>
      <dsp:spPr>
        <a:xfrm>
          <a:off x="25516" y="583461"/>
          <a:ext cx="5033784" cy="819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800" kern="1200" dirty="0"/>
            <a:t>Divisi PPM dan Divisi KKN </a:t>
          </a:r>
          <a:endParaRPr lang="en-US" sz="2800" kern="1200" dirty="0"/>
        </a:p>
      </dsp:txBody>
      <dsp:txXfrm>
        <a:off x="25516" y="583461"/>
        <a:ext cx="5033784" cy="819674"/>
      </dsp:txXfrm>
    </dsp:sp>
    <dsp:sp modelId="{92684523-67D2-4DFB-996C-2C40B6AA4817}">
      <dsp:nvSpPr>
        <dsp:cNvPr id="0" name=""/>
        <dsp:cNvSpPr/>
      </dsp:nvSpPr>
      <dsp:spPr>
        <a:xfrm>
          <a:off x="2580336" y="1495133"/>
          <a:ext cx="3934470" cy="380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/>
            <a:t>Submit Proposal</a:t>
          </a:r>
        </a:p>
      </dsp:txBody>
      <dsp:txXfrm>
        <a:off x="2580336" y="1495133"/>
        <a:ext cx="3934470" cy="380936"/>
      </dsp:txXfrm>
    </dsp:sp>
    <dsp:sp modelId="{72DBC94F-6DDC-4151-8DB6-7E8B51709FD4}">
      <dsp:nvSpPr>
        <dsp:cNvPr id="0" name=""/>
        <dsp:cNvSpPr/>
      </dsp:nvSpPr>
      <dsp:spPr>
        <a:xfrm>
          <a:off x="-185240" y="1403228"/>
          <a:ext cx="2541288" cy="564746"/>
        </a:xfrm>
        <a:prstGeom prst="round2SameRect">
          <a:avLst>
            <a:gd name="adj1" fmla="val 16670"/>
            <a:gd name="adj2" fmla="val 0"/>
          </a:avLst>
        </a:prstGeom>
        <a:solidFill>
          <a:srgbClr val="FCB809"/>
        </a:solidFill>
        <a:ln w="12700" cap="flat" cmpd="sng" algn="ctr">
          <a:solidFill>
            <a:schemeClr val="accent5">
              <a:hueOff val="-180028"/>
              <a:satOff val="15555"/>
              <a:lumOff val="-9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20-30 </a:t>
          </a:r>
          <a:r>
            <a:rPr lang="en-US" sz="2400" kern="1200" dirty="0" err="1">
              <a:solidFill>
                <a:schemeClr val="tx1"/>
              </a:solidFill>
            </a:rPr>
            <a:t>Desember</a:t>
          </a:r>
          <a:r>
            <a:rPr lang="en-US" sz="2400" kern="1200" dirty="0">
              <a:solidFill>
                <a:schemeClr val="tx1"/>
              </a:solidFill>
            </a:rPr>
            <a:t> 2020 </a:t>
          </a:r>
        </a:p>
      </dsp:txBody>
      <dsp:txXfrm>
        <a:off x="-157666" y="1430802"/>
        <a:ext cx="2486140" cy="537172"/>
      </dsp:txXfrm>
    </dsp:sp>
    <dsp:sp modelId="{C4F385A0-1FBF-4B9B-98C5-17E1BC2D8966}">
      <dsp:nvSpPr>
        <dsp:cNvPr id="0" name=""/>
        <dsp:cNvSpPr/>
      </dsp:nvSpPr>
      <dsp:spPr>
        <a:xfrm>
          <a:off x="0" y="1967975"/>
          <a:ext cx="6924336" cy="674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Grantees KKN-PPM </a:t>
          </a:r>
        </a:p>
      </dsp:txBody>
      <dsp:txXfrm>
        <a:off x="0" y="1967975"/>
        <a:ext cx="6924336" cy="674695"/>
      </dsp:txXfrm>
    </dsp:sp>
    <dsp:sp modelId="{13F87D6B-55BB-421D-BD09-D9C55ACB7799}">
      <dsp:nvSpPr>
        <dsp:cNvPr id="0" name=""/>
        <dsp:cNvSpPr/>
      </dsp:nvSpPr>
      <dsp:spPr>
        <a:xfrm>
          <a:off x="2619766" y="2761014"/>
          <a:ext cx="3855611" cy="364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/>
            <a:t>Review</a:t>
          </a:r>
        </a:p>
      </dsp:txBody>
      <dsp:txXfrm>
        <a:off x="2619766" y="2761014"/>
        <a:ext cx="3855611" cy="364732"/>
      </dsp:txXfrm>
    </dsp:sp>
    <dsp:sp modelId="{645E7058-4E0A-4E54-ACCD-DFB053FC7A94}">
      <dsp:nvSpPr>
        <dsp:cNvPr id="0" name=""/>
        <dsp:cNvSpPr/>
      </dsp:nvSpPr>
      <dsp:spPr>
        <a:xfrm>
          <a:off x="-185240" y="2659535"/>
          <a:ext cx="2541288" cy="567691"/>
        </a:xfrm>
        <a:prstGeom prst="round2SameRect">
          <a:avLst>
            <a:gd name="adj1" fmla="val 16670"/>
            <a:gd name="adj2" fmla="val 0"/>
          </a:avLst>
        </a:prstGeom>
        <a:solidFill>
          <a:srgbClr val="FCB809"/>
        </a:solidFill>
        <a:ln w="12700" cap="flat" cmpd="sng" algn="ctr">
          <a:solidFill>
            <a:schemeClr val="accent5">
              <a:hueOff val="-360056"/>
              <a:satOff val="31111"/>
              <a:lumOff val="-181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31 </a:t>
          </a:r>
          <a:r>
            <a:rPr lang="en-US" sz="2400" kern="1200" dirty="0" err="1">
              <a:solidFill>
                <a:schemeClr val="tx1"/>
              </a:solidFill>
            </a:rPr>
            <a:t>Desember</a:t>
          </a:r>
          <a:r>
            <a:rPr lang="en-US" sz="2400" kern="1200" dirty="0">
              <a:solidFill>
                <a:schemeClr val="tx1"/>
              </a:solidFill>
            </a:rPr>
            <a:t> 2020  - 07 </a:t>
          </a:r>
          <a:r>
            <a:rPr lang="en-US" sz="2400" kern="1200" dirty="0" err="1">
              <a:solidFill>
                <a:schemeClr val="tx1"/>
              </a:solidFill>
            </a:rPr>
            <a:t>Januari</a:t>
          </a:r>
          <a:r>
            <a:rPr lang="en-US" sz="2400" kern="1200" dirty="0">
              <a:solidFill>
                <a:schemeClr val="tx1"/>
              </a:solidFill>
            </a:rPr>
            <a:t> 2021 </a:t>
          </a:r>
        </a:p>
      </dsp:txBody>
      <dsp:txXfrm>
        <a:off x="-157523" y="2687252"/>
        <a:ext cx="2485854" cy="539974"/>
      </dsp:txXfrm>
    </dsp:sp>
    <dsp:sp modelId="{A10DEAA2-2924-4609-9616-E0A8B69B3821}">
      <dsp:nvSpPr>
        <dsp:cNvPr id="0" name=""/>
        <dsp:cNvSpPr/>
      </dsp:nvSpPr>
      <dsp:spPr>
        <a:xfrm>
          <a:off x="0" y="3227226"/>
          <a:ext cx="6924336" cy="674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Reviewer PPM</a:t>
          </a:r>
        </a:p>
      </dsp:txBody>
      <dsp:txXfrm>
        <a:off x="0" y="3227226"/>
        <a:ext cx="6924336" cy="674695"/>
      </dsp:txXfrm>
    </dsp:sp>
    <dsp:sp modelId="{E36CA933-6B78-438A-A820-36E98767098E}">
      <dsp:nvSpPr>
        <dsp:cNvPr id="0" name=""/>
        <dsp:cNvSpPr/>
      </dsp:nvSpPr>
      <dsp:spPr>
        <a:xfrm>
          <a:off x="2649024" y="3785891"/>
          <a:ext cx="3797095" cy="674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 err="1"/>
            <a:t>Perbaikan</a:t>
          </a:r>
          <a:r>
            <a:rPr lang="en-US" sz="3200" b="1" kern="1200" dirty="0"/>
            <a:t> </a:t>
          </a:r>
        </a:p>
      </dsp:txBody>
      <dsp:txXfrm>
        <a:off x="2649024" y="3785891"/>
        <a:ext cx="3797095" cy="674516"/>
      </dsp:txXfrm>
    </dsp:sp>
    <dsp:sp modelId="{0C3EF10D-59A6-483B-9568-E6AFA7131C81}">
      <dsp:nvSpPr>
        <dsp:cNvPr id="0" name=""/>
        <dsp:cNvSpPr/>
      </dsp:nvSpPr>
      <dsp:spPr>
        <a:xfrm>
          <a:off x="-185240" y="3971678"/>
          <a:ext cx="2541288" cy="568733"/>
        </a:xfrm>
        <a:prstGeom prst="round2SameRect">
          <a:avLst>
            <a:gd name="adj1" fmla="val 16670"/>
            <a:gd name="adj2" fmla="val 0"/>
          </a:avLst>
        </a:prstGeom>
        <a:solidFill>
          <a:srgbClr val="FFC000"/>
        </a:solidFill>
        <a:ln w="12700" cap="flat" cmpd="sng" algn="ctr">
          <a:solidFill>
            <a:schemeClr val="accent5">
              <a:hueOff val="-540085"/>
              <a:satOff val="46666"/>
              <a:lumOff val="-27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8 – 13 </a:t>
          </a:r>
          <a:r>
            <a:rPr lang="en-US" sz="2400" kern="1200" dirty="0" err="1">
              <a:solidFill>
                <a:schemeClr val="tx1"/>
              </a:solidFill>
            </a:rPr>
            <a:t>Januari</a:t>
          </a:r>
          <a:r>
            <a:rPr lang="en-US" sz="2400" kern="1200" dirty="0">
              <a:solidFill>
                <a:schemeClr val="tx1"/>
              </a:solidFill>
            </a:rPr>
            <a:t> 2021</a:t>
          </a:r>
        </a:p>
      </dsp:txBody>
      <dsp:txXfrm>
        <a:off x="-157472" y="3999446"/>
        <a:ext cx="2485752" cy="540965"/>
      </dsp:txXfrm>
    </dsp:sp>
    <dsp:sp modelId="{007B8FC9-58CC-4215-9D43-FD87318E3CB3}">
      <dsp:nvSpPr>
        <dsp:cNvPr id="0" name=""/>
        <dsp:cNvSpPr/>
      </dsp:nvSpPr>
      <dsp:spPr>
        <a:xfrm>
          <a:off x="0" y="4593303"/>
          <a:ext cx="6924336" cy="674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Grantees</a:t>
          </a:r>
        </a:p>
      </dsp:txBody>
      <dsp:txXfrm>
        <a:off x="0" y="4593303"/>
        <a:ext cx="6924336" cy="674695"/>
      </dsp:txXfrm>
    </dsp:sp>
    <dsp:sp modelId="{7B77DB67-BE15-4B24-9234-29DEFA8D4642}">
      <dsp:nvSpPr>
        <dsp:cNvPr id="0" name=""/>
        <dsp:cNvSpPr/>
      </dsp:nvSpPr>
      <dsp:spPr>
        <a:xfrm>
          <a:off x="2604445" y="5360399"/>
          <a:ext cx="3886253" cy="417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 err="1"/>
            <a:t>Penetapan</a:t>
          </a:r>
          <a:endParaRPr lang="en-US" sz="3200" b="0" kern="1200" dirty="0"/>
        </a:p>
      </dsp:txBody>
      <dsp:txXfrm>
        <a:off x="2604445" y="5360399"/>
        <a:ext cx="3886253" cy="417492"/>
      </dsp:txXfrm>
    </dsp:sp>
    <dsp:sp modelId="{EFA5C73C-88DF-44A2-9B3C-F4058119BF84}">
      <dsp:nvSpPr>
        <dsp:cNvPr id="0" name=""/>
        <dsp:cNvSpPr/>
      </dsp:nvSpPr>
      <dsp:spPr>
        <a:xfrm>
          <a:off x="-185240" y="5284863"/>
          <a:ext cx="2541288" cy="568564"/>
        </a:xfrm>
        <a:prstGeom prst="round2SameRect">
          <a:avLst>
            <a:gd name="adj1" fmla="val 16670"/>
            <a:gd name="adj2" fmla="val 0"/>
          </a:avLst>
        </a:prstGeom>
        <a:solidFill>
          <a:srgbClr val="FCB809"/>
        </a:solidFill>
        <a:ln w="12700" cap="flat" cmpd="sng" algn="ctr">
          <a:solidFill>
            <a:schemeClr val="accent5">
              <a:hueOff val="-720113"/>
              <a:satOff val="62222"/>
              <a:lumOff val="-36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14 </a:t>
          </a:r>
          <a:r>
            <a:rPr lang="en-US" sz="2400" kern="1200" dirty="0" err="1">
              <a:solidFill>
                <a:schemeClr val="tx1"/>
              </a:solidFill>
            </a:rPr>
            <a:t>Januari</a:t>
          </a:r>
          <a:r>
            <a:rPr lang="en-US" sz="2400" kern="1200" dirty="0">
              <a:solidFill>
                <a:schemeClr val="tx1"/>
              </a:solidFill>
            </a:rPr>
            <a:t> 2021</a:t>
          </a:r>
        </a:p>
      </dsp:txBody>
      <dsp:txXfrm>
        <a:off x="-157480" y="5312623"/>
        <a:ext cx="2485768" cy="540804"/>
      </dsp:txXfrm>
    </dsp:sp>
    <dsp:sp modelId="{1A249D6D-14A2-4815-8A93-0CEF3C7A2FCF}">
      <dsp:nvSpPr>
        <dsp:cNvPr id="0" name=""/>
        <dsp:cNvSpPr/>
      </dsp:nvSpPr>
      <dsp:spPr>
        <a:xfrm>
          <a:off x="0" y="5853428"/>
          <a:ext cx="6924336" cy="674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LP3M</a:t>
          </a:r>
        </a:p>
      </dsp:txBody>
      <dsp:txXfrm>
        <a:off x="0" y="5853428"/>
        <a:ext cx="6924336" cy="674695"/>
      </dsp:txXfrm>
    </dsp:sp>
    <dsp:sp modelId="{EC762C27-A2A9-4CA3-969A-2D77A3A69A6E}">
      <dsp:nvSpPr>
        <dsp:cNvPr id="0" name=""/>
        <dsp:cNvSpPr/>
      </dsp:nvSpPr>
      <dsp:spPr>
        <a:xfrm>
          <a:off x="2580336" y="6609557"/>
          <a:ext cx="3934470" cy="440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 err="1"/>
            <a:t>Pencairan</a:t>
          </a:r>
          <a:endParaRPr lang="en-US" sz="3200" b="0" kern="1200" dirty="0"/>
        </a:p>
      </dsp:txBody>
      <dsp:txXfrm>
        <a:off x="2580336" y="6609557"/>
        <a:ext cx="3934470" cy="440300"/>
      </dsp:txXfrm>
    </dsp:sp>
    <dsp:sp modelId="{A76BDD91-D758-4AEF-A634-A1A12E0E6863}">
      <dsp:nvSpPr>
        <dsp:cNvPr id="0" name=""/>
        <dsp:cNvSpPr/>
      </dsp:nvSpPr>
      <dsp:spPr>
        <a:xfrm>
          <a:off x="-185240" y="6544989"/>
          <a:ext cx="2541288" cy="569438"/>
        </a:xfrm>
        <a:prstGeom prst="round2SameRect">
          <a:avLst>
            <a:gd name="adj1" fmla="val 16670"/>
            <a:gd name="adj2" fmla="val 0"/>
          </a:avLst>
        </a:prstGeom>
        <a:solidFill>
          <a:srgbClr val="FCB809"/>
        </a:solidFill>
        <a:ln w="12700" cap="flat" cmpd="sng" algn="ctr">
          <a:solidFill>
            <a:schemeClr val="accent5">
              <a:hueOff val="-900141"/>
              <a:satOff val="77777"/>
              <a:lumOff val="-45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16 </a:t>
          </a:r>
          <a:r>
            <a:rPr lang="en-US" sz="2400" kern="1200" dirty="0" err="1">
              <a:solidFill>
                <a:schemeClr val="tx1"/>
              </a:solidFill>
            </a:rPr>
            <a:t>Januari</a:t>
          </a:r>
          <a:r>
            <a:rPr lang="en-US" sz="2400" kern="1200" dirty="0">
              <a:solidFill>
                <a:schemeClr val="tx1"/>
              </a:solidFill>
            </a:rPr>
            <a:t> 2021</a:t>
          </a:r>
        </a:p>
      </dsp:txBody>
      <dsp:txXfrm>
        <a:off x="-157437" y="6572792"/>
        <a:ext cx="2485682" cy="541635"/>
      </dsp:txXfrm>
    </dsp:sp>
    <dsp:sp modelId="{356E1347-6A98-4FFA-98C6-E281D98408BD}">
      <dsp:nvSpPr>
        <dsp:cNvPr id="0" name=""/>
        <dsp:cNvSpPr/>
      </dsp:nvSpPr>
      <dsp:spPr>
        <a:xfrm>
          <a:off x="0" y="7114427"/>
          <a:ext cx="6924336" cy="674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LP3M</a:t>
          </a:r>
        </a:p>
      </dsp:txBody>
      <dsp:txXfrm>
        <a:off x="0" y="7114427"/>
        <a:ext cx="6924336" cy="6746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875D0-8C5E-1E43-98F7-1A5A7B8F230D}">
      <dsp:nvSpPr>
        <dsp:cNvPr id="0" name=""/>
        <dsp:cNvSpPr/>
      </dsp:nvSpPr>
      <dsp:spPr>
        <a:xfrm>
          <a:off x="10723804" y="5931017"/>
          <a:ext cx="4308709" cy="2791067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6350" cap="flat" cmpd="sng" algn="ctr">
          <a:solidFill>
            <a:schemeClr val="accent5">
              <a:hueOff val="-600094"/>
              <a:satOff val="51851"/>
              <a:lumOff val="-301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err="1"/>
            <a:t>Kesesuaian</a:t>
          </a:r>
          <a:r>
            <a:rPr lang="en-US" sz="3200" kern="1200" baseline="0" dirty="0"/>
            <a:t> RAB</a:t>
          </a:r>
          <a:endParaRPr lang="en-US" sz="3200" kern="1200" dirty="0"/>
        </a:p>
      </dsp:txBody>
      <dsp:txXfrm>
        <a:off x="12077728" y="6690095"/>
        <a:ext cx="2893474" cy="1970678"/>
      </dsp:txXfrm>
    </dsp:sp>
    <dsp:sp modelId="{FBD90935-3EF3-5647-9F0A-7E0CFE53757E}">
      <dsp:nvSpPr>
        <dsp:cNvPr id="0" name=""/>
        <dsp:cNvSpPr/>
      </dsp:nvSpPr>
      <dsp:spPr>
        <a:xfrm>
          <a:off x="3581088" y="5931017"/>
          <a:ext cx="5025420" cy="2791067"/>
        </a:xfrm>
        <a:prstGeom prst="roundRect">
          <a:avLst>
            <a:gd name="adj" fmla="val 10000"/>
          </a:avLst>
        </a:prstGeom>
        <a:solidFill>
          <a:srgbClr val="FCB809">
            <a:alpha val="90000"/>
          </a:srgbClr>
        </a:solidFill>
        <a:ln w="6350" cap="flat" cmpd="sng" algn="ctr">
          <a:solidFill>
            <a:schemeClr val="accent5">
              <a:hueOff val="-900141"/>
              <a:satOff val="77777"/>
              <a:lumOff val="-452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err="1"/>
            <a:t>Kewajaran</a:t>
          </a:r>
          <a:r>
            <a:rPr lang="en-US" sz="3600" kern="1200" baseline="0" dirty="0"/>
            <a:t> </a:t>
          </a:r>
          <a:r>
            <a:rPr lang="en-US" sz="3600" kern="1200" baseline="0" dirty="0" err="1"/>
            <a:t>tahapan</a:t>
          </a:r>
          <a:r>
            <a:rPr lang="en-US" sz="3600" kern="1200" baseline="0" dirty="0"/>
            <a:t> </a:t>
          </a:r>
          <a:r>
            <a:rPr lang="en-US" sz="3600" kern="1200" baseline="0" dirty="0" err="1"/>
            <a:t>luaran</a:t>
          </a:r>
          <a:r>
            <a:rPr lang="en-US" sz="3600" kern="1200" baseline="0" dirty="0"/>
            <a:t> </a:t>
          </a:r>
          <a:r>
            <a:rPr lang="en-US" sz="3600" kern="1200" baseline="0" dirty="0" err="1"/>
            <a:t>wajib</a:t>
          </a:r>
          <a:endParaRPr lang="en-US" sz="3600" kern="1200" dirty="0"/>
        </a:p>
      </dsp:txBody>
      <dsp:txXfrm>
        <a:off x="3642399" y="6690095"/>
        <a:ext cx="3395172" cy="1970678"/>
      </dsp:txXfrm>
    </dsp:sp>
    <dsp:sp modelId="{ACB8285A-86B1-724E-996F-2916C890406A}">
      <dsp:nvSpPr>
        <dsp:cNvPr id="0" name=""/>
        <dsp:cNvSpPr/>
      </dsp:nvSpPr>
      <dsp:spPr>
        <a:xfrm>
          <a:off x="10969444" y="0"/>
          <a:ext cx="4308709" cy="2791067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6350" cap="flat" cmpd="sng" algn="ctr">
          <a:solidFill>
            <a:schemeClr val="accent5">
              <a:hueOff val="-300047"/>
              <a:satOff val="25926"/>
              <a:lumOff val="-150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err="1"/>
            <a:t>Kualitas</a:t>
          </a:r>
          <a:r>
            <a:rPr lang="en-US" sz="3600" kern="1200" dirty="0"/>
            <a:t> IPTEK </a:t>
          </a:r>
        </a:p>
      </dsp:txBody>
      <dsp:txXfrm>
        <a:off x="12323368" y="61311"/>
        <a:ext cx="2893474" cy="1970678"/>
      </dsp:txXfrm>
    </dsp:sp>
    <dsp:sp modelId="{D1302EA6-43BB-3C4F-9A9D-73EC9215D7E3}">
      <dsp:nvSpPr>
        <dsp:cNvPr id="0" name=""/>
        <dsp:cNvSpPr/>
      </dsp:nvSpPr>
      <dsp:spPr>
        <a:xfrm>
          <a:off x="3481793" y="0"/>
          <a:ext cx="5224009" cy="2791067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err="1"/>
            <a:t>Peningkatan</a:t>
          </a:r>
          <a:r>
            <a:rPr lang="en-US" sz="3600" kern="1200" baseline="0" dirty="0"/>
            <a:t> </a:t>
          </a:r>
          <a:r>
            <a:rPr lang="en-US" sz="3600" kern="1200" baseline="0" dirty="0" err="1"/>
            <a:t>Keberdayaan</a:t>
          </a:r>
          <a:r>
            <a:rPr lang="en-US" sz="3600" kern="1200" baseline="0" dirty="0"/>
            <a:t> </a:t>
          </a:r>
          <a:r>
            <a:rPr lang="en-US" sz="3600" kern="1200" baseline="0" dirty="0" err="1"/>
            <a:t>masyarakat</a:t>
          </a:r>
          <a:endParaRPr lang="en-US" sz="3600" kern="1200" dirty="0"/>
        </a:p>
      </dsp:txBody>
      <dsp:txXfrm>
        <a:off x="3543104" y="61311"/>
        <a:ext cx="3534184" cy="1970678"/>
      </dsp:txXfrm>
    </dsp:sp>
    <dsp:sp modelId="{4C1D3ECC-9F7E-7945-AB1A-7AAFB3A8D130}">
      <dsp:nvSpPr>
        <dsp:cNvPr id="0" name=""/>
        <dsp:cNvSpPr/>
      </dsp:nvSpPr>
      <dsp:spPr>
        <a:xfrm>
          <a:off x="5458703" y="497158"/>
          <a:ext cx="3891435" cy="3776662"/>
        </a:xfrm>
        <a:prstGeom prst="pieWedg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/>
            <a:t>Evaluasi</a:t>
          </a:r>
          <a:endParaRPr lang="en-US" sz="3200" b="1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baseline="0" dirty="0" err="1"/>
            <a:t>admistrasi</a:t>
          </a:r>
          <a:endParaRPr lang="en-US" sz="3200" b="1" kern="1200" dirty="0"/>
        </a:p>
      </dsp:txBody>
      <dsp:txXfrm>
        <a:off x="6598478" y="1603317"/>
        <a:ext cx="2751660" cy="2670503"/>
      </dsp:txXfrm>
    </dsp:sp>
    <dsp:sp modelId="{63BF069B-BB73-9449-A491-512E3178E7F4}">
      <dsp:nvSpPr>
        <dsp:cNvPr id="0" name=""/>
        <dsp:cNvSpPr/>
      </dsp:nvSpPr>
      <dsp:spPr>
        <a:xfrm rot="5400000">
          <a:off x="9467194" y="497158"/>
          <a:ext cx="3776662" cy="3776662"/>
        </a:xfrm>
        <a:prstGeom prst="pieWedge">
          <a:avLst/>
        </a:prstGeom>
        <a:solidFill>
          <a:srgbClr val="95041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 err="1"/>
            <a:t>Rekam</a:t>
          </a:r>
          <a:r>
            <a:rPr lang="en-US" sz="3700" kern="1200" dirty="0"/>
            <a:t> </a:t>
          </a:r>
          <a:r>
            <a:rPr lang="en-US" sz="3700" kern="1200" dirty="0" err="1"/>
            <a:t>jejak</a:t>
          </a:r>
          <a:r>
            <a:rPr lang="en-US" sz="3700" kern="1200" dirty="0"/>
            <a:t> </a:t>
          </a:r>
          <a:r>
            <a:rPr lang="en-US" sz="3700" kern="1200" dirty="0" err="1"/>
            <a:t>ketua</a:t>
          </a:r>
          <a:endParaRPr lang="en-US" sz="3700" kern="1200" dirty="0"/>
        </a:p>
      </dsp:txBody>
      <dsp:txXfrm rot="-5400000">
        <a:off x="9467194" y="1603317"/>
        <a:ext cx="2670503" cy="2670503"/>
      </dsp:txXfrm>
    </dsp:sp>
    <dsp:sp modelId="{A220158E-1F3E-0347-B338-13CEFEF47973}">
      <dsp:nvSpPr>
        <dsp:cNvPr id="0" name=""/>
        <dsp:cNvSpPr/>
      </dsp:nvSpPr>
      <dsp:spPr>
        <a:xfrm rot="10800000">
          <a:off x="9467194" y="4448263"/>
          <a:ext cx="3776662" cy="3776662"/>
        </a:xfrm>
        <a:prstGeom prst="pieWedge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 err="1"/>
            <a:t>Kesesuaian</a:t>
          </a:r>
          <a:r>
            <a:rPr lang="en-US" sz="3700" kern="1200" baseline="0" dirty="0"/>
            <a:t> Tim </a:t>
          </a:r>
          <a:r>
            <a:rPr lang="en-US" sz="3700" kern="1200" baseline="0" dirty="0" err="1"/>
            <a:t>pelaksana</a:t>
          </a:r>
          <a:endParaRPr lang="en-US" sz="3700" kern="1200" dirty="0"/>
        </a:p>
      </dsp:txBody>
      <dsp:txXfrm rot="10800000">
        <a:off x="9467194" y="4448263"/>
        <a:ext cx="2670503" cy="2670503"/>
      </dsp:txXfrm>
    </dsp:sp>
    <dsp:sp modelId="{D17CAF34-7ED8-6B40-9343-A567455CF153}">
      <dsp:nvSpPr>
        <dsp:cNvPr id="0" name=""/>
        <dsp:cNvSpPr/>
      </dsp:nvSpPr>
      <dsp:spPr>
        <a:xfrm rot="16200000">
          <a:off x="5516090" y="4448263"/>
          <a:ext cx="3776662" cy="3776662"/>
        </a:xfrm>
        <a:prstGeom prst="pieWedge">
          <a:avLst/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 err="1"/>
            <a:t>Kejelasan</a:t>
          </a:r>
          <a:r>
            <a:rPr lang="en-US" sz="3700" kern="1200" dirty="0"/>
            <a:t> </a:t>
          </a:r>
          <a:r>
            <a:rPr lang="en-US" sz="3700" kern="1200" dirty="0" err="1"/>
            <a:t>isi</a:t>
          </a:r>
          <a:r>
            <a:rPr lang="en-US" sz="3700" kern="1200" dirty="0"/>
            <a:t> proposal</a:t>
          </a:r>
        </a:p>
      </dsp:txBody>
      <dsp:txXfrm rot="5400000">
        <a:off x="6622249" y="4448263"/>
        <a:ext cx="2670503" cy="2670503"/>
      </dsp:txXfrm>
    </dsp:sp>
    <dsp:sp modelId="{A6AE1319-3121-B042-B2E9-275EC2E757FB}">
      <dsp:nvSpPr>
        <dsp:cNvPr id="0" name=""/>
        <dsp:cNvSpPr/>
      </dsp:nvSpPr>
      <dsp:spPr>
        <a:xfrm>
          <a:off x="8727998" y="3576054"/>
          <a:ext cx="1303951" cy="1133871"/>
        </a:xfrm>
        <a:prstGeom prst="circular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9B5CFFB-73C0-0C48-8EC3-2611D53D656E}">
      <dsp:nvSpPr>
        <dsp:cNvPr id="0" name=""/>
        <dsp:cNvSpPr/>
      </dsp:nvSpPr>
      <dsp:spPr>
        <a:xfrm rot="10800000">
          <a:off x="8727998" y="4012159"/>
          <a:ext cx="1303951" cy="1133871"/>
        </a:xfrm>
        <a:prstGeom prst="circular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1CFDC-9D1B-44DC-8467-AF8F53CD10CF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86B01-563A-420E-8405-1BCD568CA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74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4B700-E454-4935-A6FA-FD6D01281268}" type="datetimeFigureOut">
              <a:rPr kumimoji="1" lang="ja-JP" altLang="en-US" smtClean="0"/>
              <a:t>2020/12/14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180D7-54DB-4F7F-AE75-6A18932822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9940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685754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1371509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2057263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2743017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3428771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4114526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4800280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5486034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21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3824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80D7-54DB-4F7F-AE75-6A189328228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033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349172"/>
            <a:ext cx="5854700" cy="2277311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8039100" y="1"/>
            <a:ext cx="0" cy="5422899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280401" y="4725988"/>
            <a:ext cx="6984999" cy="36576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280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98588"/>
            <a:ext cx="18288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26600" y="5689600"/>
            <a:ext cx="5638800" cy="2693987"/>
          </a:xfrm>
        </p:spPr>
        <p:txBody>
          <a:bodyPr anchor="b"/>
          <a:lstStyle>
            <a:lvl1pPr marL="0" indent="0" algn="l"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359151"/>
            <a:ext cx="6121400" cy="5113336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66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4387808"/>
            <a:ext cx="15481300" cy="1357396"/>
          </a:xfrm>
        </p:spPr>
        <p:txBody>
          <a:bodyPr anchor="b">
            <a:normAutofit/>
          </a:bodyPr>
          <a:lstStyle>
            <a:lvl1pPr algn="ctr">
              <a:defRPr sz="8000" spc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1" y="5701355"/>
            <a:ext cx="12242799" cy="4454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022601" y="8264769"/>
            <a:ext cx="12242799" cy="1565031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56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6521202" y="2519910"/>
            <a:ext cx="5245593" cy="5245593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9" hasCustomPrompt="1"/>
          </p:nvPr>
        </p:nvSpPr>
        <p:spPr>
          <a:xfrm rot="18900000">
            <a:off x="6929427" y="2928011"/>
            <a:ext cx="4429145" cy="4429145"/>
          </a:xfrm>
          <a:solidFill>
            <a:schemeClr val="tx1"/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934583" y="3505200"/>
            <a:ext cx="4418834" cy="1636712"/>
          </a:xfrm>
        </p:spPr>
        <p:txBody>
          <a:bodyPr anchor="b">
            <a:normAutofit/>
          </a:bodyPr>
          <a:lstStyle>
            <a:lvl1pPr algn="ctr">
              <a:defRPr sz="4800" spc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934584" y="5207908"/>
            <a:ext cx="4418834" cy="964291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910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1943100" y="2787283"/>
            <a:ext cx="4709258" cy="4709258"/>
          </a:xfrm>
          <a:solidFill>
            <a:schemeClr val="tx1">
              <a:alpha val="2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9" hasCustomPrompt="1"/>
          </p:nvPr>
        </p:nvSpPr>
        <p:spPr>
          <a:xfrm rot="18900000">
            <a:off x="2309586" y="3153769"/>
            <a:ext cx="3976287" cy="3976287"/>
          </a:xfrm>
          <a:solidFill>
            <a:schemeClr val="bg1">
              <a:alpha val="2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09586" y="3632741"/>
            <a:ext cx="3976287" cy="3018343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23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7" grpId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11635642" y="2787283"/>
            <a:ext cx="4709258" cy="4709258"/>
          </a:xfrm>
          <a:solidFill>
            <a:schemeClr val="tx1">
              <a:alpha val="2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9" hasCustomPrompt="1"/>
          </p:nvPr>
        </p:nvSpPr>
        <p:spPr>
          <a:xfrm rot="18900000">
            <a:off x="12002128" y="3153769"/>
            <a:ext cx="3976287" cy="3976287"/>
          </a:xfrm>
          <a:solidFill>
            <a:schemeClr val="bg1">
              <a:alpha val="2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2002128" y="3632741"/>
            <a:ext cx="3976287" cy="3018343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50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7" grpId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842259"/>
            <a:ext cx="5708650" cy="2599308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5999" y="3457056"/>
            <a:ext cx="5708651" cy="3371302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086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143999" y="1317399"/>
            <a:ext cx="7740651" cy="1861230"/>
          </a:xfrm>
        </p:spPr>
        <p:txBody>
          <a:bodyPr anchor="b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3178629"/>
            <a:ext cx="7740650" cy="1963284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81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0" y="0"/>
            <a:ext cx="8810171" cy="10285413"/>
          </a:xfr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1433513"/>
            <a:ext cx="8437337" cy="281180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4514087"/>
            <a:ext cx="5355772" cy="297528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46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7" y="5416061"/>
            <a:ext cx="18288001" cy="4869347"/>
          </a:xfrm>
          <a:gradFill flip="none" rotWithShape="1">
            <a:gsLst>
              <a:gs pos="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6664834"/>
            <a:ext cx="12242800" cy="218706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213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3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51419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0" y="6633035"/>
            <a:ext cx="4207741" cy="224433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5973799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 baseline="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040129" y="6633035"/>
            <a:ext cx="4207741" cy="224433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040129" y="5973799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2676909" y="6633035"/>
            <a:ext cx="4207741" cy="224433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676909" y="5973799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784517"/>
            <a:ext cx="14401800" cy="135739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199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wide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98588"/>
            <a:ext cx="9144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144000" y="5134043"/>
            <a:ext cx="9144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017250" y="2115628"/>
            <a:ext cx="5184775" cy="2244333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5556343"/>
            <a:ext cx="5175250" cy="2917639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333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3270250"/>
            <a:ext cx="7127874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4000" y="3020365"/>
            <a:ext cx="7221904" cy="1141412"/>
          </a:xfr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5046325"/>
            <a:ext cx="7221904" cy="1968837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4040309"/>
            <a:ext cx="7221904" cy="701273"/>
          </a:xfrm>
        </p:spPr>
        <p:txBody>
          <a:bodyPr anchor="t"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564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22600" y="2550707"/>
            <a:ext cx="5184774" cy="5184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4000" y="2393352"/>
            <a:ext cx="6121400" cy="1911022"/>
          </a:xfr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6184589"/>
            <a:ext cx="6121400" cy="1551621"/>
          </a:xfrm>
        </p:spPr>
        <p:txBody>
          <a:bodyPr anchor="b"/>
          <a:lstStyle>
            <a:lvl1pPr marL="285750" indent="-285750" algn="just">
              <a:spcBef>
                <a:spcPts val="0"/>
              </a:spcBef>
              <a:buFont typeface="Wingdings" panose="05000000000000000000" pitchFamily="2" charset="2"/>
              <a:buChar char="l"/>
              <a:defRPr>
                <a:solidFill>
                  <a:schemeClr val="accent4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4404471"/>
            <a:ext cx="6121400" cy="1565410"/>
          </a:xfrm>
        </p:spPr>
        <p:txBody>
          <a:bodyPr anchor="t"/>
          <a:lstStyle>
            <a:lvl1pPr marL="285750" indent="-285750" algn="just">
              <a:spcBef>
                <a:spcPts val="0"/>
              </a:spcBef>
              <a:buFont typeface="Wingdings" panose="05000000000000000000" pitchFamily="2" charset="2"/>
              <a:buChar char="l"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482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03350" y="0"/>
            <a:ext cx="5724525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769697"/>
            <a:ext cx="7431650" cy="2277311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053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794"/>
            <a:ext cx="5231423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347442" y="2730374"/>
            <a:ext cx="4537208" cy="4823078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231423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27603" y="4199298"/>
            <a:ext cx="4718273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27603" y="3483427"/>
            <a:ext cx="4718273" cy="637117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310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160125" y="0"/>
            <a:ext cx="5724525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1398589"/>
            <a:ext cx="74316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4" name="Straight Connector 13"/>
          <p:cNvCxnSpPr>
            <a:endCxn id="11" idx="1"/>
          </p:cNvCxnSpPr>
          <p:nvPr userDrawn="1"/>
        </p:nvCxnSpPr>
        <p:spPr>
          <a:xfrm>
            <a:off x="1517651" y="5141913"/>
            <a:ext cx="9642474" cy="794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781800" cy="54760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59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056577" y="-794"/>
            <a:ext cx="5231423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545943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6073" y="4030847"/>
            <a:ext cx="4690375" cy="326417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456073" y="3314976"/>
            <a:ext cx="4690375" cy="637117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087836" cy="54760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586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056577" y="-794"/>
            <a:ext cx="5231423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545943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6073" y="2929222"/>
            <a:ext cx="4690375" cy="2172474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456073" y="2206169"/>
            <a:ext cx="4690375" cy="644299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087836" cy="54760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456073" y="6212852"/>
            <a:ext cx="4690375" cy="2172474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456073" y="5489799"/>
            <a:ext cx="4690375" cy="644299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128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740262"/>
            <a:ext cx="12242800" cy="123283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022601" y="5141912"/>
            <a:ext cx="12242800" cy="3241675"/>
          </a:xfrm>
        </p:spPr>
        <p:txBody>
          <a:bodyPr anchor="t"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433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8286" y="3633535"/>
            <a:ext cx="5334063" cy="301834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895771" y="1433513"/>
            <a:ext cx="8988878" cy="37084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794171" y="5565640"/>
            <a:ext cx="9202058" cy="3311728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584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8286" y="3633535"/>
            <a:ext cx="5334063" cy="301834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144000" y="1433513"/>
            <a:ext cx="1052493" cy="1052493"/>
            <a:chOff x="9144000" y="1433513"/>
            <a:chExt cx="1408161" cy="1408161"/>
          </a:xfrm>
        </p:grpSpPr>
        <p:sp>
          <p:nvSpPr>
            <p:cNvPr id="7" name="Rectangle 6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306619" y="1504594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0389421" y="2003053"/>
            <a:ext cx="4875979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0389421" y="1433513"/>
            <a:ext cx="4875979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9144000" y="3026857"/>
            <a:ext cx="1052493" cy="1052493"/>
            <a:chOff x="9144000" y="1433513"/>
            <a:chExt cx="1408161" cy="1408161"/>
          </a:xfrm>
        </p:grpSpPr>
        <p:sp>
          <p:nvSpPr>
            <p:cNvPr id="14" name="Rectangle 13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306619" y="3097938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0389421" y="3596397"/>
            <a:ext cx="4875979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0389421" y="3026857"/>
            <a:ext cx="4875979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144000" y="4620200"/>
            <a:ext cx="1052493" cy="1052493"/>
            <a:chOff x="9144000" y="1433513"/>
            <a:chExt cx="1408161" cy="1408161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9306619" y="4691281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0389421" y="5189740"/>
            <a:ext cx="4875979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0389421" y="4620200"/>
            <a:ext cx="4875979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9144000" y="6213543"/>
            <a:ext cx="1052493" cy="1052493"/>
            <a:chOff x="9144000" y="1433513"/>
            <a:chExt cx="1408161" cy="1408161"/>
          </a:xfrm>
        </p:grpSpPr>
        <p:sp>
          <p:nvSpPr>
            <p:cNvPr id="26" name="Rectangle 25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9306619" y="6284624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0389421" y="6783083"/>
            <a:ext cx="4875979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0389421" y="6213543"/>
            <a:ext cx="4875979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9144000" y="7806887"/>
            <a:ext cx="1052493" cy="1052493"/>
            <a:chOff x="9144000" y="1433513"/>
            <a:chExt cx="1408161" cy="1408161"/>
          </a:xfrm>
        </p:grpSpPr>
        <p:sp>
          <p:nvSpPr>
            <p:cNvPr id="32" name="Rectangle 31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306619" y="7877968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0389421" y="8376427"/>
            <a:ext cx="4875979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0389421" y="7806887"/>
            <a:ext cx="4875979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97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50"/>
                            </p:stCondLst>
                            <p:childTnLst>
                              <p:par>
                                <p:cTn id="12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5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8286" y="3633535"/>
            <a:ext cx="5334063" cy="301834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673979" y="3025884"/>
            <a:ext cx="1052493" cy="1052493"/>
            <a:chOff x="9144000" y="1433513"/>
            <a:chExt cx="1408161" cy="1408161"/>
          </a:xfrm>
        </p:grpSpPr>
        <p:sp>
          <p:nvSpPr>
            <p:cNvPr id="7" name="Rectangle 6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836598" y="3096965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19401" y="3595424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919401" y="3025884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673979" y="4619228"/>
            <a:ext cx="1052493" cy="1052493"/>
            <a:chOff x="9144000" y="1433513"/>
            <a:chExt cx="1408161" cy="1408161"/>
          </a:xfrm>
        </p:grpSpPr>
        <p:sp>
          <p:nvSpPr>
            <p:cNvPr id="14" name="Rectangle 13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836598" y="4690309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919401" y="5188768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919401" y="4619228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7673979" y="6212571"/>
            <a:ext cx="1052493" cy="1052493"/>
            <a:chOff x="9144000" y="1433513"/>
            <a:chExt cx="1408161" cy="1408161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836598" y="6283652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919401" y="6782111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919401" y="6212571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2511506" y="3025884"/>
            <a:ext cx="1052493" cy="1052493"/>
            <a:chOff x="9144000" y="1433513"/>
            <a:chExt cx="1408161" cy="1408161"/>
          </a:xfrm>
        </p:grpSpPr>
        <p:sp>
          <p:nvSpPr>
            <p:cNvPr id="38" name="Rectangle 37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2674125" y="3096965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3756928" y="3595424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3756928" y="3025884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43" name="Group 42"/>
          <p:cNvGrpSpPr/>
          <p:nvPr userDrawn="1"/>
        </p:nvGrpSpPr>
        <p:grpSpPr>
          <a:xfrm>
            <a:off x="12511506" y="4619228"/>
            <a:ext cx="1052493" cy="1052493"/>
            <a:chOff x="9144000" y="1433513"/>
            <a:chExt cx="1408161" cy="1408161"/>
          </a:xfrm>
        </p:grpSpPr>
        <p:sp>
          <p:nvSpPr>
            <p:cNvPr id="44" name="Rectangle 43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2674125" y="4690309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3756928" y="5188768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3756928" y="4619228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12511506" y="6212571"/>
            <a:ext cx="1052493" cy="1052493"/>
            <a:chOff x="9144000" y="1433513"/>
            <a:chExt cx="1408161" cy="1408161"/>
          </a:xfrm>
        </p:grpSpPr>
        <p:sp>
          <p:nvSpPr>
            <p:cNvPr id="50" name="Rectangle 49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2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2674125" y="6283652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3756928" y="6782111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3756928" y="6212571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050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50"/>
                            </p:stCondLst>
                            <p:childTnLst>
                              <p:par>
                                <p:cTn id="12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5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50"/>
                            </p:stCondLst>
                            <p:childTnLst>
                              <p:par>
                                <p:cTn id="15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5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9144000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870" y="2086656"/>
            <a:ext cx="6100016" cy="611051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1169649" y="4034971"/>
            <a:ext cx="5175251" cy="3051630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69650" y="2719235"/>
            <a:ext cx="5175250" cy="114668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009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9144000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870" y="2086656"/>
            <a:ext cx="6100016" cy="611051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1169649" y="2918733"/>
            <a:ext cx="5175251" cy="2107520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69650" y="2154012"/>
            <a:ext cx="5175250" cy="59566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169649" y="5973990"/>
            <a:ext cx="5175251" cy="2107520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169650" y="5209269"/>
            <a:ext cx="5175250" cy="59566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71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03350" y="-1"/>
            <a:ext cx="5724525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144000" y="2292005"/>
            <a:ext cx="7740650" cy="1141412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4435579"/>
            <a:ext cx="7221904" cy="249672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3311949"/>
            <a:ext cx="7740650" cy="701273"/>
          </a:xfrm>
        </p:spPr>
        <p:txBody>
          <a:bodyPr anchor="t"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9225281" y="4163666"/>
            <a:ext cx="9062719" cy="3856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0" y="7086600"/>
            <a:ext cx="7221904" cy="1800225"/>
          </a:xfrm>
        </p:spPr>
        <p:txBody>
          <a:bodyPr anchor="b">
            <a:normAutofit/>
          </a:bodyPr>
          <a:lstStyle>
            <a:lvl1pPr marL="285750" indent="-285750" algn="just">
              <a:spcBef>
                <a:spcPts val="0"/>
              </a:spcBef>
              <a:buFont typeface="Wingdings" panose="05000000000000000000" pitchFamily="2" charset="2"/>
              <a:buChar char="l"/>
              <a:defRPr sz="1400"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016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160124" y="-1"/>
            <a:ext cx="5724525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087836" cy="54760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1398588"/>
            <a:ext cx="7740650" cy="1141412"/>
          </a:xfrm>
        </p:spPr>
        <p:txBody>
          <a:bodyPr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0" y="6155103"/>
            <a:ext cx="7221904" cy="249672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4061731"/>
            <a:ext cx="7221904" cy="2024765"/>
          </a:xfrm>
        </p:spPr>
        <p:txBody>
          <a:bodyPr anchor="b">
            <a:norm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403350" y="2257867"/>
            <a:ext cx="7740650" cy="839263"/>
          </a:xfrm>
        </p:spPr>
        <p:txBody>
          <a:bodyPr anchor="t">
            <a:no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360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80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118157" y="3125257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0" y="7097212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5987867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754936" y="3125257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040129" y="7097212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040129" y="5987867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3391716" y="3125257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2676909" y="7097212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2676909" y="5987867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403350" y="6612349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7040129" y="6612349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676909" y="6612349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002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3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8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754936" y="2244472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040129" y="6216427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040129" y="5107082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3391716" y="2244472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2676909" y="6216427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2676909" y="5107082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7040129" y="5731564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676909" y="5731564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403349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71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403349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980383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96370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496370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2454153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970140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970140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7980383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7496370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7496370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2454153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1970140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1970140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14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751865"/>
            <a:ext cx="5854700" cy="2781683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280401" y="1398588"/>
            <a:ext cx="6984999" cy="7478779"/>
          </a:xfrm>
        </p:spPr>
        <p:txBody>
          <a:bodyPr anchor="ctr"/>
          <a:lstStyle>
            <a:lvl1pPr marL="285750" indent="-285750" algn="l">
              <a:spcBef>
                <a:spcPts val="1800"/>
              </a:spcBef>
              <a:buFont typeface="Wingdings" panose="05000000000000000000" pitchFamily="2" charset="2"/>
              <a:buChar char="l"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944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816766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332753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332753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0445084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961071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961071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4073403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3589390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3589390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816766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32753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332753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0445084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961071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9961071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14073403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3589390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3589390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6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403349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0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8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1699099" y="-1588"/>
            <a:ext cx="5185551" cy="5143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515099" y="0"/>
            <a:ext cx="5184000" cy="514191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1700650" y="5141515"/>
            <a:ext cx="5184000" cy="514191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6515099" y="5141913"/>
            <a:ext cx="5185551" cy="5143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2496800" y="1973417"/>
            <a:ext cx="3666978" cy="2007738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2496800" y="1314180"/>
            <a:ext cx="3666978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302522" y="7014529"/>
            <a:ext cx="3666978" cy="2007738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302522" y="6355292"/>
            <a:ext cx="3666978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14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3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403350" y="5191943"/>
            <a:ext cx="4222750" cy="36854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03350" y="1398588"/>
            <a:ext cx="4222750" cy="36854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748803" y="1398587"/>
            <a:ext cx="3395197" cy="748823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169650" y="1398589"/>
            <a:ext cx="51752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5360988"/>
            <a:ext cx="51752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267147" y="5141913"/>
            <a:ext cx="7020853" cy="793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0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3" grpId="0"/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03350" y="1398588"/>
            <a:ext cx="5372594" cy="74787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905033" y="5492818"/>
            <a:ext cx="3240480" cy="3384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0274602" y="5492818"/>
            <a:ext cx="3240480" cy="3384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644170" y="5492818"/>
            <a:ext cx="3240480" cy="3384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127875" y="1398589"/>
            <a:ext cx="4041775" cy="3648420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788726" y="1398588"/>
            <a:ext cx="5095924" cy="3648421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776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2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515100" y="3633899"/>
            <a:ext cx="2331583" cy="233158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0" y="4442002"/>
            <a:ext cx="4377104" cy="1421200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3782765"/>
            <a:ext cx="437710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9446987" y="3633899"/>
            <a:ext cx="2331583" cy="233158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507546" y="4442002"/>
            <a:ext cx="437710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2507546" y="3782765"/>
            <a:ext cx="437710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515100" y="6545785"/>
            <a:ext cx="2331583" cy="233158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403350" y="7353888"/>
            <a:ext cx="4377104" cy="1421200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403350" y="6694651"/>
            <a:ext cx="437710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9446987" y="6545785"/>
            <a:ext cx="2331583" cy="233158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507546" y="7353888"/>
            <a:ext cx="437710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2507546" y="6694651"/>
            <a:ext cx="437710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50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3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3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3024270" y="5556738"/>
            <a:ext cx="3320630" cy="332063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024270" y="2775858"/>
            <a:ext cx="2780880" cy="27808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866119" y="1398587"/>
            <a:ext cx="4158151" cy="415815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0243390" y="5543569"/>
            <a:ext cx="2780880" cy="27808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517651" y="5141913"/>
            <a:ext cx="7348468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096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8" grpId="0" animBg="1"/>
      <p:bldP spid="12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03350" y="2508781"/>
            <a:ext cx="5076000" cy="26331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5226398"/>
            <a:ext cx="5076000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606000" y="2508781"/>
            <a:ext cx="5076000" cy="26331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606000" y="5226398"/>
            <a:ext cx="5076000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1808650" y="2508781"/>
            <a:ext cx="5076000" cy="26331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808650" y="5226398"/>
            <a:ext cx="5076000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6312877"/>
            <a:ext cx="5724525" cy="253902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702063" y="6312877"/>
            <a:ext cx="7563338" cy="2539024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926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righ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03349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27874" y="1398588"/>
            <a:ext cx="9756775" cy="74787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36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12875" y="1398588"/>
            <a:ext cx="9756775" cy="74787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2366170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366170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671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left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1777366" cy="102854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1777366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3007033" y="1398589"/>
            <a:ext cx="40322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26083" y="5360987"/>
            <a:ext cx="4032250" cy="352583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976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751865"/>
            <a:ext cx="4775200" cy="2781683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280401" y="1398588"/>
            <a:ext cx="6984999" cy="7478779"/>
          </a:xfrm>
        </p:spPr>
        <p:txBody>
          <a:bodyPr anchor="ctr"/>
          <a:lstStyle>
            <a:lvl1pPr marL="285750" indent="-285750" algn="l">
              <a:spcBef>
                <a:spcPts val="1800"/>
              </a:spcBef>
              <a:buFont typeface="Wingdings" panose="05000000000000000000" pitchFamily="2" charset="2"/>
              <a:buChar char="l"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405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4776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14328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219104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9552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523880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04776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914328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219104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09552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523880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34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82880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5141912"/>
            <a:ext cx="182880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943100" y="3270249"/>
            <a:ext cx="14401800" cy="3744913"/>
          </a:xfrm>
          <a:solidFill>
            <a:schemeClr val="tx1"/>
          </a:solidFill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663399"/>
            <a:ext cx="4105275" cy="2957025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702063" y="3663399"/>
            <a:ext cx="6852137" cy="2957025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72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9144000" cy="102854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144000" y="-1"/>
            <a:ext cx="9144000" cy="102854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00775" y="1398588"/>
            <a:ext cx="5886450" cy="7488237"/>
          </a:xfrm>
          <a:solidFill>
            <a:schemeClr val="tx1"/>
          </a:solidFill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127875" y="2209799"/>
            <a:ext cx="4032250" cy="283720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146925" y="5360987"/>
            <a:ext cx="4032250" cy="281781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851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4776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219104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523880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04776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219104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523880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7127875" y="1398589"/>
            <a:ext cx="40322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146925" y="5360987"/>
            <a:ext cx="4032250" cy="352583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27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087836" cy="54760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44001" y="-1"/>
            <a:ext cx="3816000" cy="413385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144000" y="4232324"/>
            <a:ext cx="3816000" cy="60530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3068650" y="0"/>
            <a:ext cx="3816000" cy="60530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068649" y="6151562"/>
            <a:ext cx="3816000" cy="413385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1398589"/>
            <a:ext cx="6357257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517651" y="5141913"/>
            <a:ext cx="762634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6357257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76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14" grpId="0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33439" y="0"/>
            <a:ext cx="3816000" cy="701516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358089" y="3270250"/>
            <a:ext cx="3816000" cy="701516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11169650" y="1398589"/>
            <a:ext cx="56959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11283951" y="5141913"/>
            <a:ext cx="700404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5360988"/>
            <a:ext cx="56959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33440" y="7182615"/>
            <a:ext cx="3816000" cy="644299"/>
          </a:xfrm>
        </p:spPr>
        <p:txBody>
          <a:bodyPr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358089" y="2428907"/>
            <a:ext cx="3816000" cy="644299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393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3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5724525" cy="3018343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2545889"/>
            <a:ext cx="6121400" cy="242000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1886652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0" y="6025858"/>
            <a:ext cx="6121400" cy="242000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0" y="5366621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66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5724525" cy="3018343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1997249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1338012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0" y="4731437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0" y="4072200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0" y="7465625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0" y="6806388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715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488440" y="-1"/>
            <a:ext cx="5655810" cy="10285413"/>
          </a:xfrm>
          <a:noFill/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69650" y="1997249"/>
            <a:ext cx="571695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69650" y="1338012"/>
            <a:ext cx="571695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1169650" y="4731437"/>
            <a:ext cx="571695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169650" y="4072200"/>
            <a:ext cx="571695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169650" y="7465625"/>
            <a:ext cx="571695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1169650" y="6806388"/>
            <a:ext cx="571695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00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1997249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1338012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0" y="4731437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0" y="4072200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0" y="7465625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0" y="6806388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8286" y="3633535"/>
            <a:ext cx="5334063" cy="301834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710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740262"/>
            <a:ext cx="12242800" cy="123283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022601" y="5141913"/>
            <a:ext cx="12242800" cy="896938"/>
          </a:xfrm>
        </p:spPr>
        <p:txBody>
          <a:bodyPr anchor="t"/>
          <a:lstStyle>
            <a:lvl1pPr marL="0" indent="0" algn="ctr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022601" y="7015163"/>
            <a:ext cx="12242800" cy="18716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053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31403" y="1997249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531403" y="1338012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531403" y="4731437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531403" y="4072200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531403" y="7465625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531403" y="6806388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2001500" y="1997249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2001500" y="1338012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2001500" y="4731437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2001500" y="4072200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2001500" y="7465625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001500" y="6806388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370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8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94" name="Oval 93"/>
          <p:cNvSpPr/>
          <p:nvPr userDrawn="1"/>
        </p:nvSpPr>
        <p:spPr>
          <a:xfrm>
            <a:off x="9033163" y="267076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5" name="Oval 94"/>
          <p:cNvSpPr/>
          <p:nvPr userDrawn="1"/>
        </p:nvSpPr>
        <p:spPr>
          <a:xfrm>
            <a:off x="9033163" y="504108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6" name="Oval 95"/>
          <p:cNvSpPr/>
          <p:nvPr userDrawn="1"/>
        </p:nvSpPr>
        <p:spPr>
          <a:xfrm>
            <a:off x="9033163" y="740442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01" name="Straight Connector 100"/>
          <p:cNvCxnSpPr>
            <a:stCxn id="94" idx="4"/>
            <a:endCxn id="95" idx="0"/>
          </p:cNvCxnSpPr>
          <p:nvPr userDrawn="1"/>
        </p:nvCxnSpPr>
        <p:spPr>
          <a:xfrm>
            <a:off x="9144000" y="2892436"/>
            <a:ext cx="0" cy="214865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0"/>
            <a:endCxn id="95" idx="4"/>
          </p:cNvCxnSpPr>
          <p:nvPr userDrawn="1"/>
        </p:nvCxnSpPr>
        <p:spPr>
          <a:xfrm flipV="1">
            <a:off x="9144000" y="5262759"/>
            <a:ext cx="0" cy="214166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endCxn id="96" idx="4"/>
          </p:cNvCxnSpPr>
          <p:nvPr userDrawn="1"/>
        </p:nvCxnSpPr>
        <p:spPr>
          <a:xfrm flipV="1">
            <a:off x="9143999" y="7626096"/>
            <a:ext cx="1" cy="265931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21984" y="3091580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621984" y="2432343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621984" y="5465148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621984" y="4805911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621984" y="7831336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621984" y="7172099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7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2116810"/>
            <a:ext cx="4789632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03349" y="5365094"/>
            <a:ext cx="4789633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984995" y="2479939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984995" y="4853507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984995" y="7229220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779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5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1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7" grpId="0"/>
      <p:bldP spid="13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94" name="Oval 93"/>
          <p:cNvSpPr/>
          <p:nvPr userDrawn="1"/>
        </p:nvSpPr>
        <p:spPr>
          <a:xfrm>
            <a:off x="9033163" y="267076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5" name="Oval 94"/>
          <p:cNvSpPr/>
          <p:nvPr userDrawn="1"/>
        </p:nvSpPr>
        <p:spPr>
          <a:xfrm>
            <a:off x="9033163" y="504108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6" name="Oval 95"/>
          <p:cNvSpPr/>
          <p:nvPr userDrawn="1"/>
        </p:nvSpPr>
        <p:spPr>
          <a:xfrm>
            <a:off x="9033163" y="740442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01" name="Straight Connector 100"/>
          <p:cNvCxnSpPr>
            <a:stCxn id="94" idx="4"/>
            <a:endCxn id="95" idx="0"/>
          </p:cNvCxnSpPr>
          <p:nvPr userDrawn="1"/>
        </p:nvCxnSpPr>
        <p:spPr>
          <a:xfrm>
            <a:off x="9144000" y="2892436"/>
            <a:ext cx="0" cy="214865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0"/>
            <a:endCxn id="95" idx="4"/>
          </p:cNvCxnSpPr>
          <p:nvPr userDrawn="1"/>
        </p:nvCxnSpPr>
        <p:spPr>
          <a:xfrm flipV="1">
            <a:off x="9144000" y="5262759"/>
            <a:ext cx="0" cy="214166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21984" y="3091580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621984" y="2432343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621984" y="5465148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621984" y="4805911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621984" y="7831336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621984" y="7172099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>
            <a:endCxn id="94" idx="0"/>
          </p:cNvCxnSpPr>
          <p:nvPr userDrawn="1"/>
        </p:nvCxnSpPr>
        <p:spPr>
          <a:xfrm>
            <a:off x="9144000" y="0"/>
            <a:ext cx="0" cy="267076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96" idx="4"/>
          </p:cNvCxnSpPr>
          <p:nvPr userDrawn="1"/>
        </p:nvCxnSpPr>
        <p:spPr>
          <a:xfrm flipV="1">
            <a:off x="9144000" y="7626096"/>
            <a:ext cx="0" cy="265931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984995" y="2479939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984995" y="4853507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984995" y="7229220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78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1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94" name="Oval 93"/>
          <p:cNvSpPr/>
          <p:nvPr userDrawn="1"/>
        </p:nvSpPr>
        <p:spPr>
          <a:xfrm>
            <a:off x="9033163" y="267076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5" name="Oval 94"/>
          <p:cNvSpPr/>
          <p:nvPr userDrawn="1"/>
        </p:nvSpPr>
        <p:spPr>
          <a:xfrm>
            <a:off x="9033163" y="504108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6" name="Oval 95"/>
          <p:cNvSpPr/>
          <p:nvPr userDrawn="1"/>
        </p:nvSpPr>
        <p:spPr>
          <a:xfrm>
            <a:off x="9033163" y="740442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01" name="Straight Connector 100"/>
          <p:cNvCxnSpPr>
            <a:stCxn id="94" idx="4"/>
            <a:endCxn id="95" idx="0"/>
          </p:cNvCxnSpPr>
          <p:nvPr userDrawn="1"/>
        </p:nvCxnSpPr>
        <p:spPr>
          <a:xfrm>
            <a:off x="9144000" y="2892436"/>
            <a:ext cx="0" cy="214865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0"/>
            <a:endCxn id="95" idx="4"/>
          </p:cNvCxnSpPr>
          <p:nvPr userDrawn="1"/>
        </p:nvCxnSpPr>
        <p:spPr>
          <a:xfrm flipV="1">
            <a:off x="9144000" y="5262759"/>
            <a:ext cx="0" cy="214166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21984" y="3091580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621984" y="2432343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621984" y="5465148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621984" y="4805911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621984" y="7831336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621984" y="7172099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3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984995" y="2479939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12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984995" y="4853507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12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984995" y="7229220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>
            <a:endCxn id="94" idx="0"/>
          </p:cNvCxnSpPr>
          <p:nvPr userDrawn="1"/>
        </p:nvCxnSpPr>
        <p:spPr>
          <a:xfrm>
            <a:off x="9144000" y="0"/>
            <a:ext cx="0" cy="267076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79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1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6924854" y="7424748"/>
            <a:ext cx="1052493" cy="1052493"/>
            <a:chOff x="9144000" y="1433513"/>
            <a:chExt cx="1408161" cy="1408161"/>
          </a:xfrm>
        </p:grpSpPr>
        <p:sp>
          <p:nvSpPr>
            <p:cNvPr id="6" name="Rectangle 5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088619" y="7495829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8877368"/>
            <a:ext cx="6515100" cy="945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515100" y="7015163"/>
            <a:ext cx="0" cy="187166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6515100" y="7015163"/>
            <a:ext cx="1872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387100" y="5143501"/>
            <a:ext cx="0" cy="187166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8387100" y="5143501"/>
            <a:ext cx="1872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10275765" y="3270250"/>
            <a:ext cx="0" cy="187166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10275765" y="3270250"/>
            <a:ext cx="8012235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 userDrawn="1"/>
        </p:nvGrpSpPr>
        <p:grpSpPr>
          <a:xfrm>
            <a:off x="8796854" y="5553086"/>
            <a:ext cx="1052493" cy="1052493"/>
            <a:chOff x="9144000" y="1433513"/>
            <a:chExt cx="1408161" cy="1408161"/>
          </a:xfrm>
        </p:grpSpPr>
        <p:sp>
          <p:nvSpPr>
            <p:cNvPr id="27" name="Rectangle 26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960619" y="5624167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10685519" y="3679835"/>
            <a:ext cx="1052493" cy="1052493"/>
            <a:chOff x="9144000" y="1433513"/>
            <a:chExt cx="1408161" cy="1408161"/>
          </a:xfrm>
        </p:grpSpPr>
        <p:sp>
          <p:nvSpPr>
            <p:cNvPr id="33" name="Rectangle 32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849284" y="3750916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189178" y="7396544"/>
            <a:ext cx="4913679" cy="1045593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943100" y="7630714"/>
            <a:ext cx="4160501" cy="65732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824499" y="5769282"/>
            <a:ext cx="4160501" cy="65732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5727490" y="3893782"/>
            <a:ext cx="4160501" cy="65732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0064721" y="5518987"/>
            <a:ext cx="4913679" cy="1045593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970971" y="3645736"/>
            <a:ext cx="4913679" cy="1045593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311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5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3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5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8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3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3544795" y="1398587"/>
            <a:ext cx="3583080" cy="7478781"/>
            <a:chOff x="2791402" y="1050114"/>
            <a:chExt cx="3909098" cy="8159261"/>
          </a:xfrm>
        </p:grpSpPr>
        <p:sp>
          <p:nvSpPr>
            <p:cNvPr id="7" name="Rectangle 6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Rectangle: Rounded Corners 12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Rectangle: Rounded Corners 9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848989" y="2440002"/>
            <a:ext cx="3018145" cy="538096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020829"/>
            <a:ext cx="7431650" cy="302618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732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1887889" y="1398589"/>
            <a:ext cx="5331279" cy="8886825"/>
            <a:chOff x="1887889" y="1398589"/>
            <a:chExt cx="5331279" cy="8886825"/>
          </a:xfrm>
        </p:grpSpPr>
        <p:sp>
          <p:nvSpPr>
            <p:cNvPr id="6" name="Rectangle 5"/>
            <p:cNvSpPr/>
            <p:nvPr userDrawn="1"/>
          </p:nvSpPr>
          <p:spPr>
            <a:xfrm>
              <a:off x="1887889" y="394160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887889" y="290887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943100" y="1398589"/>
              <a:ext cx="5276068" cy="8886825"/>
            </a:xfrm>
            <a:custGeom>
              <a:avLst/>
              <a:gdLst>
                <a:gd name="connsiteX0" fmla="*/ 706677 w 5276068"/>
                <a:gd name="connsiteY0" fmla="*/ 0 h 8886825"/>
                <a:gd name="connsiteX1" fmla="*/ 4569391 w 5276068"/>
                <a:gd name="connsiteY1" fmla="*/ 0 h 8886825"/>
                <a:gd name="connsiteX2" fmla="*/ 5276068 w 5276068"/>
                <a:gd name="connsiteY2" fmla="*/ 706677 h 8886825"/>
                <a:gd name="connsiteX3" fmla="*/ 5276068 w 5276068"/>
                <a:gd name="connsiteY3" fmla="*/ 8886825 h 8886825"/>
                <a:gd name="connsiteX4" fmla="*/ 0 w 5276068"/>
                <a:gd name="connsiteY4" fmla="*/ 8886825 h 8886825"/>
                <a:gd name="connsiteX5" fmla="*/ 0 w 5276068"/>
                <a:gd name="connsiteY5" fmla="*/ 706677 h 8886825"/>
                <a:gd name="connsiteX6" fmla="*/ 706677 w 5276068"/>
                <a:gd name="connsiteY6" fmla="*/ 0 h 888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6068" h="8886825">
                  <a:moveTo>
                    <a:pt x="706677" y="0"/>
                  </a:moveTo>
                  <a:lnTo>
                    <a:pt x="4569391" y="0"/>
                  </a:lnTo>
                  <a:cubicBezTo>
                    <a:pt x="4959678" y="0"/>
                    <a:pt x="5276068" y="316390"/>
                    <a:pt x="5276068" y="706677"/>
                  </a:cubicBezTo>
                  <a:lnTo>
                    <a:pt x="5276068" y="8886825"/>
                  </a:lnTo>
                  <a:lnTo>
                    <a:pt x="0" y="8886825"/>
                  </a:lnTo>
                  <a:lnTo>
                    <a:pt x="0" y="706677"/>
                  </a:lnTo>
                  <a:cubicBezTo>
                    <a:pt x="0" y="316390"/>
                    <a:pt x="316390" y="0"/>
                    <a:pt x="706677" y="0"/>
                  </a:cubicBezTo>
                  <a:close/>
                </a:path>
              </a:pathLst>
            </a:cu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2312158" y="2908877"/>
              <a:ext cx="4537952" cy="7376536"/>
            </a:xfrm>
            <a:custGeom>
              <a:avLst/>
              <a:gdLst>
                <a:gd name="connsiteX0" fmla="*/ 63531 w 4537952"/>
                <a:gd name="connsiteY0" fmla="*/ 0 h 7376536"/>
                <a:gd name="connsiteX1" fmla="*/ 4474421 w 4537952"/>
                <a:gd name="connsiteY1" fmla="*/ 0 h 7376536"/>
                <a:gd name="connsiteX2" fmla="*/ 4537952 w 4537952"/>
                <a:gd name="connsiteY2" fmla="*/ 63531 h 7376536"/>
                <a:gd name="connsiteX3" fmla="*/ 4537952 w 4537952"/>
                <a:gd name="connsiteY3" fmla="*/ 7376536 h 7376536"/>
                <a:gd name="connsiteX4" fmla="*/ 0 w 4537952"/>
                <a:gd name="connsiteY4" fmla="*/ 7376536 h 7376536"/>
                <a:gd name="connsiteX5" fmla="*/ 0 w 4537952"/>
                <a:gd name="connsiteY5" fmla="*/ 63531 h 7376536"/>
                <a:gd name="connsiteX6" fmla="*/ 63531 w 4537952"/>
                <a:gd name="connsiteY6" fmla="*/ 0 h 737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7952" h="7376536">
                  <a:moveTo>
                    <a:pt x="63531" y="0"/>
                  </a:moveTo>
                  <a:lnTo>
                    <a:pt x="4474421" y="0"/>
                  </a:lnTo>
                  <a:cubicBezTo>
                    <a:pt x="4509508" y="0"/>
                    <a:pt x="4537952" y="28444"/>
                    <a:pt x="4537952" y="63531"/>
                  </a:cubicBezTo>
                  <a:lnTo>
                    <a:pt x="4537952" y="7376536"/>
                  </a:lnTo>
                  <a:lnTo>
                    <a:pt x="0" y="7376536"/>
                  </a:lnTo>
                  <a:lnTo>
                    <a:pt x="0" y="63531"/>
                  </a:lnTo>
                  <a:cubicBezTo>
                    <a:pt x="0" y="28444"/>
                    <a:pt x="28444" y="0"/>
                    <a:pt x="635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4011886" y="2276809"/>
              <a:ext cx="129703" cy="1297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: Rounded Corners 10"/>
            <p:cNvSpPr/>
            <p:nvPr userDrawn="1"/>
          </p:nvSpPr>
          <p:spPr>
            <a:xfrm flipV="1">
              <a:off x="4271035" y="2286638"/>
              <a:ext cx="879346" cy="110582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90302" y="1839164"/>
              <a:ext cx="181664" cy="181664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020829"/>
            <a:ext cx="7431650" cy="302618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342584" y="2947197"/>
            <a:ext cx="4500000" cy="733821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28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blac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3544795" y="1398587"/>
            <a:ext cx="3583080" cy="7478781"/>
            <a:chOff x="2791402" y="1050114"/>
            <a:chExt cx="3909098" cy="8159261"/>
          </a:xfrm>
        </p:grpSpPr>
        <p:sp>
          <p:nvSpPr>
            <p:cNvPr id="7" name="Rectangle 6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chemeClr val="tx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Rectangle: Rounded Corners 12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Rectangle: Rounded Corners 9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848989" y="2440002"/>
            <a:ext cx="3018145" cy="538096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020829"/>
            <a:ext cx="7431650" cy="302618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46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6" grpId="0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bla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1887889" y="1398589"/>
            <a:ext cx="5331279" cy="8886825"/>
            <a:chOff x="1887889" y="1398589"/>
            <a:chExt cx="5331279" cy="8886825"/>
          </a:xfrm>
        </p:grpSpPr>
        <p:sp>
          <p:nvSpPr>
            <p:cNvPr id="6" name="Rectangle 5"/>
            <p:cNvSpPr/>
            <p:nvPr userDrawn="1"/>
          </p:nvSpPr>
          <p:spPr>
            <a:xfrm>
              <a:off x="1887889" y="394160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887889" y="290887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943100" y="1398589"/>
              <a:ext cx="5276068" cy="8886825"/>
            </a:xfrm>
            <a:custGeom>
              <a:avLst/>
              <a:gdLst>
                <a:gd name="connsiteX0" fmla="*/ 706677 w 5276068"/>
                <a:gd name="connsiteY0" fmla="*/ 0 h 8886825"/>
                <a:gd name="connsiteX1" fmla="*/ 4569391 w 5276068"/>
                <a:gd name="connsiteY1" fmla="*/ 0 h 8886825"/>
                <a:gd name="connsiteX2" fmla="*/ 5276068 w 5276068"/>
                <a:gd name="connsiteY2" fmla="*/ 706677 h 8886825"/>
                <a:gd name="connsiteX3" fmla="*/ 5276068 w 5276068"/>
                <a:gd name="connsiteY3" fmla="*/ 8886825 h 8886825"/>
                <a:gd name="connsiteX4" fmla="*/ 0 w 5276068"/>
                <a:gd name="connsiteY4" fmla="*/ 8886825 h 8886825"/>
                <a:gd name="connsiteX5" fmla="*/ 0 w 5276068"/>
                <a:gd name="connsiteY5" fmla="*/ 706677 h 8886825"/>
                <a:gd name="connsiteX6" fmla="*/ 706677 w 5276068"/>
                <a:gd name="connsiteY6" fmla="*/ 0 h 888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6068" h="8886825">
                  <a:moveTo>
                    <a:pt x="706677" y="0"/>
                  </a:moveTo>
                  <a:lnTo>
                    <a:pt x="4569391" y="0"/>
                  </a:lnTo>
                  <a:cubicBezTo>
                    <a:pt x="4959678" y="0"/>
                    <a:pt x="5276068" y="316390"/>
                    <a:pt x="5276068" y="706677"/>
                  </a:cubicBezTo>
                  <a:lnTo>
                    <a:pt x="5276068" y="8886825"/>
                  </a:lnTo>
                  <a:lnTo>
                    <a:pt x="0" y="8886825"/>
                  </a:lnTo>
                  <a:lnTo>
                    <a:pt x="0" y="706677"/>
                  </a:lnTo>
                  <a:cubicBezTo>
                    <a:pt x="0" y="316390"/>
                    <a:pt x="316390" y="0"/>
                    <a:pt x="706677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2312158" y="2908877"/>
              <a:ext cx="4537952" cy="7376536"/>
            </a:xfrm>
            <a:custGeom>
              <a:avLst/>
              <a:gdLst>
                <a:gd name="connsiteX0" fmla="*/ 63531 w 4537952"/>
                <a:gd name="connsiteY0" fmla="*/ 0 h 7376536"/>
                <a:gd name="connsiteX1" fmla="*/ 4474421 w 4537952"/>
                <a:gd name="connsiteY1" fmla="*/ 0 h 7376536"/>
                <a:gd name="connsiteX2" fmla="*/ 4537952 w 4537952"/>
                <a:gd name="connsiteY2" fmla="*/ 63531 h 7376536"/>
                <a:gd name="connsiteX3" fmla="*/ 4537952 w 4537952"/>
                <a:gd name="connsiteY3" fmla="*/ 7376536 h 7376536"/>
                <a:gd name="connsiteX4" fmla="*/ 0 w 4537952"/>
                <a:gd name="connsiteY4" fmla="*/ 7376536 h 7376536"/>
                <a:gd name="connsiteX5" fmla="*/ 0 w 4537952"/>
                <a:gd name="connsiteY5" fmla="*/ 63531 h 7376536"/>
                <a:gd name="connsiteX6" fmla="*/ 63531 w 4537952"/>
                <a:gd name="connsiteY6" fmla="*/ 0 h 737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7952" h="7376536">
                  <a:moveTo>
                    <a:pt x="63531" y="0"/>
                  </a:moveTo>
                  <a:lnTo>
                    <a:pt x="4474421" y="0"/>
                  </a:lnTo>
                  <a:cubicBezTo>
                    <a:pt x="4509508" y="0"/>
                    <a:pt x="4537952" y="28444"/>
                    <a:pt x="4537952" y="63531"/>
                  </a:cubicBezTo>
                  <a:lnTo>
                    <a:pt x="4537952" y="7376536"/>
                  </a:lnTo>
                  <a:lnTo>
                    <a:pt x="0" y="7376536"/>
                  </a:lnTo>
                  <a:lnTo>
                    <a:pt x="0" y="63531"/>
                  </a:lnTo>
                  <a:cubicBezTo>
                    <a:pt x="0" y="28444"/>
                    <a:pt x="28444" y="0"/>
                    <a:pt x="635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4011886" y="2276809"/>
              <a:ext cx="129703" cy="1297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: Rounded Corners 10"/>
            <p:cNvSpPr/>
            <p:nvPr userDrawn="1"/>
          </p:nvSpPr>
          <p:spPr>
            <a:xfrm flipV="1">
              <a:off x="4271035" y="2286638"/>
              <a:ext cx="879346" cy="11058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90302" y="1839164"/>
              <a:ext cx="181664" cy="18166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020829"/>
            <a:ext cx="7431650" cy="302618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342584" y="2947197"/>
            <a:ext cx="4500000" cy="733821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453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956324" y="1418560"/>
            <a:ext cx="5261219" cy="7468265"/>
            <a:chOff x="3004457" y="476891"/>
            <a:chExt cx="5937704" cy="8428531"/>
          </a:xfrm>
        </p:grpSpPr>
        <p:sp>
          <p:nvSpPr>
            <p:cNvPr id="6" name="Rectangle: Rounded Corners 5"/>
            <p:cNvSpPr/>
            <p:nvPr userDrawn="1"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Oval 6"/>
            <p:cNvSpPr/>
            <p:nvPr userDrawn="1"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9" name="Rectangle: Rounded Corners 8"/>
            <p:cNvSpPr/>
            <p:nvPr userDrawn="1"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104573"/>
            <a:ext cx="7431650" cy="294243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306240" y="2104573"/>
            <a:ext cx="4572000" cy="6084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98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349172"/>
            <a:ext cx="5854700" cy="2277311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8039100" y="1"/>
            <a:ext cx="0" cy="5422899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280400" y="2803525"/>
            <a:ext cx="10007600" cy="261937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191501" y="5655510"/>
            <a:ext cx="7073899" cy="272807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108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table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 userDrawn="1"/>
        </p:nvCxnSpPr>
        <p:spPr>
          <a:xfrm>
            <a:off x="1517651" y="5141913"/>
            <a:ext cx="7182707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1083681" y="1398588"/>
            <a:ext cx="5261219" cy="7468265"/>
            <a:chOff x="3004457" y="476891"/>
            <a:chExt cx="5937704" cy="8428531"/>
          </a:xfrm>
        </p:grpSpPr>
        <p:sp>
          <p:nvSpPr>
            <p:cNvPr id="16" name="Rectangle: Rounded Corners 15"/>
            <p:cNvSpPr/>
            <p:nvPr userDrawn="1"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19" name="Rectangle: Rounded Corners 18"/>
            <p:cNvSpPr/>
            <p:nvPr userDrawn="1"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8700358" y="3270250"/>
            <a:ext cx="2690898" cy="5616575"/>
            <a:chOff x="2791402" y="1050114"/>
            <a:chExt cx="3909098" cy="8159261"/>
          </a:xfrm>
        </p:grpSpPr>
        <p:sp>
          <p:nvSpPr>
            <p:cNvPr id="21" name="Rectangle 20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Rectangle: Rounded Corners 22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Rectangle: Rounded Corners 23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Rectangle: Rounded Corners 25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445875" y="2104573"/>
            <a:ext cx="4572000" cy="6084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9982" y="4062573"/>
            <a:ext cx="2220143" cy="402761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7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table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42" name="Straight Connector 41"/>
          <p:cNvCxnSpPr/>
          <p:nvPr userDrawn="1"/>
        </p:nvCxnSpPr>
        <p:spPr>
          <a:xfrm>
            <a:off x="1517651" y="5141913"/>
            <a:ext cx="721057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 userDrawn="1"/>
        </p:nvGrpSpPr>
        <p:grpSpPr>
          <a:xfrm>
            <a:off x="11083681" y="1398588"/>
            <a:ext cx="5261219" cy="7468265"/>
            <a:chOff x="3004457" y="476891"/>
            <a:chExt cx="5937704" cy="8428531"/>
          </a:xfrm>
        </p:grpSpPr>
        <p:sp>
          <p:nvSpPr>
            <p:cNvPr id="44" name="Rectangle: Rounded Corners 43"/>
            <p:cNvSpPr/>
            <p:nvPr userDrawn="1"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47" name="Rectangle: Rounded Corners 46"/>
            <p:cNvSpPr/>
            <p:nvPr userDrawn="1"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8700358" y="3270250"/>
            <a:ext cx="2690898" cy="5616575"/>
            <a:chOff x="2791402" y="1050114"/>
            <a:chExt cx="3909098" cy="8159261"/>
          </a:xfrm>
        </p:grpSpPr>
        <p:sp>
          <p:nvSpPr>
            <p:cNvPr id="49" name="Rectangle 48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Rectangle: Rounded Corners 50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Rectangle: Rounded Corners 51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Oval 52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Rectangle: Rounded Corners 53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Oval 54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Oval 55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445875" y="2104573"/>
            <a:ext cx="4572000" cy="6084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9982" y="4062573"/>
            <a:ext cx="2220143" cy="402761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62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/>
      <p:bldP spid="60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403350" y="2556257"/>
            <a:ext cx="9050416" cy="5171312"/>
            <a:chOff x="1320800" y="1790165"/>
            <a:chExt cx="10669666" cy="609653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rgbClr val="1C1C1C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1321705" y="7765770"/>
              <a:ext cx="10667856" cy="120929"/>
            </a:xfrm>
            <a:custGeom>
              <a:avLst/>
              <a:gdLst>
                <a:gd name="connsiteX0" fmla="*/ 0 w 12407609"/>
                <a:gd name="connsiteY0" fmla="*/ 0 h 140651"/>
                <a:gd name="connsiteX1" fmla="*/ 54798 w 12407609"/>
                <a:gd name="connsiteY1" fmla="*/ 2767 h 140651"/>
                <a:gd name="connsiteX2" fmla="*/ 12407609 w 12407609"/>
                <a:gd name="connsiteY2" fmla="*/ 2767 h 140651"/>
                <a:gd name="connsiteX3" fmla="*/ 12326342 w 12407609"/>
                <a:gd name="connsiteY3" fmla="*/ 41916 h 140651"/>
                <a:gd name="connsiteX4" fmla="*/ 11837287 w 12407609"/>
                <a:gd name="connsiteY4" fmla="*/ 140651 h 140651"/>
                <a:gd name="connsiteX5" fmla="*/ 576066 w 12407609"/>
                <a:gd name="connsiteY5" fmla="*/ 140651 h 140651"/>
                <a:gd name="connsiteX6" fmla="*/ 87012 w 12407609"/>
                <a:gd name="connsiteY6" fmla="*/ 41916 h 1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7609" h="140651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320800" y="7666147"/>
              <a:ext cx="10669666" cy="102001"/>
            </a:xfrm>
            <a:prstGeom prst="roundRect">
              <a:avLst/>
            </a:prstGeom>
            <a:solidFill>
              <a:srgbClr val="B2B2B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830616" y="7666148"/>
              <a:ext cx="1650037" cy="71543"/>
            </a:xfrm>
            <a:custGeom>
              <a:avLst/>
              <a:gdLst>
                <a:gd name="connsiteX0" fmla="*/ 0 w 1919131"/>
                <a:gd name="connsiteY0" fmla="*/ 0 h 83211"/>
                <a:gd name="connsiteX1" fmla="*/ 1919131 w 1919131"/>
                <a:gd name="connsiteY1" fmla="*/ 0 h 83211"/>
                <a:gd name="connsiteX2" fmla="*/ 1916033 w 1919131"/>
                <a:gd name="connsiteY2" fmla="*/ 15344 h 83211"/>
                <a:gd name="connsiteX3" fmla="*/ 1813646 w 1919131"/>
                <a:gd name="connsiteY3" fmla="*/ 83211 h 83211"/>
                <a:gd name="connsiteX4" fmla="*/ 105484 w 1919131"/>
                <a:gd name="connsiteY4" fmla="*/ 83211 h 83211"/>
                <a:gd name="connsiteX5" fmla="*/ 3098 w 1919131"/>
                <a:gd name="connsiteY5" fmla="*/ 15344 h 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9131" h="83211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1160125" y="2235201"/>
            <a:ext cx="5165725" cy="2811808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1267001" y="5141913"/>
            <a:ext cx="702099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5" y="5360988"/>
            <a:ext cx="5165725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561991" y="2939672"/>
            <a:ext cx="6775136" cy="420927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143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and pho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11832678" y="2222865"/>
            <a:ext cx="2109987" cy="4404069"/>
            <a:chOff x="2791402" y="1050114"/>
            <a:chExt cx="3909098" cy="8159261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Rectangle: Rounded Corners 14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chemeClr val="tx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Rectangle: Rounded Corners 15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Rectangle: Rounded Corners 17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84809" y="1477195"/>
            <a:ext cx="9050416" cy="5171312"/>
            <a:chOff x="1320800" y="1790165"/>
            <a:chExt cx="10669666" cy="609653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chemeClr val="tx1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1321705" y="7765770"/>
              <a:ext cx="10667856" cy="120929"/>
            </a:xfrm>
            <a:custGeom>
              <a:avLst/>
              <a:gdLst>
                <a:gd name="connsiteX0" fmla="*/ 0 w 12407609"/>
                <a:gd name="connsiteY0" fmla="*/ 0 h 140651"/>
                <a:gd name="connsiteX1" fmla="*/ 54798 w 12407609"/>
                <a:gd name="connsiteY1" fmla="*/ 2767 h 140651"/>
                <a:gd name="connsiteX2" fmla="*/ 12407609 w 12407609"/>
                <a:gd name="connsiteY2" fmla="*/ 2767 h 140651"/>
                <a:gd name="connsiteX3" fmla="*/ 12326342 w 12407609"/>
                <a:gd name="connsiteY3" fmla="*/ 41916 h 140651"/>
                <a:gd name="connsiteX4" fmla="*/ 11837287 w 12407609"/>
                <a:gd name="connsiteY4" fmla="*/ 140651 h 140651"/>
                <a:gd name="connsiteX5" fmla="*/ 576066 w 12407609"/>
                <a:gd name="connsiteY5" fmla="*/ 140651 h 140651"/>
                <a:gd name="connsiteX6" fmla="*/ 87012 w 12407609"/>
                <a:gd name="connsiteY6" fmla="*/ 41916 h 1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7609" h="140651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320800" y="7666147"/>
              <a:ext cx="10669666" cy="102001"/>
            </a:xfrm>
            <a:prstGeom prst="roundRect">
              <a:avLst/>
            </a:prstGeom>
            <a:solidFill>
              <a:srgbClr val="B2B2B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830616" y="7666148"/>
              <a:ext cx="1650037" cy="71543"/>
            </a:xfrm>
            <a:custGeom>
              <a:avLst/>
              <a:gdLst>
                <a:gd name="connsiteX0" fmla="*/ 0 w 1919131"/>
                <a:gd name="connsiteY0" fmla="*/ 0 h 83211"/>
                <a:gd name="connsiteX1" fmla="*/ 1919131 w 1919131"/>
                <a:gd name="connsiteY1" fmla="*/ 0 h 83211"/>
                <a:gd name="connsiteX2" fmla="*/ 1916033 w 1919131"/>
                <a:gd name="connsiteY2" fmla="*/ 15344 h 83211"/>
                <a:gd name="connsiteX3" fmla="*/ 1813646 w 1919131"/>
                <a:gd name="connsiteY3" fmla="*/ 83211 h 83211"/>
                <a:gd name="connsiteX4" fmla="*/ 105484 w 1919131"/>
                <a:gd name="connsiteY4" fmla="*/ 83211 h 83211"/>
                <a:gd name="connsiteX5" fmla="*/ 3098 w 1919131"/>
                <a:gd name="connsiteY5" fmla="*/ 15344 h 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9131" h="83211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43450" y="1860610"/>
            <a:ext cx="6775136" cy="420927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2029781" y="2835760"/>
            <a:ext cx="1740859" cy="315813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7000825"/>
            <a:ext cx="5724525" cy="204800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04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1517651" y="5141913"/>
            <a:ext cx="7379606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2" r="35458"/>
          <a:stretch/>
        </p:blipFill>
        <p:spPr>
          <a:xfrm>
            <a:off x="7127875" y="0"/>
            <a:ext cx="11160125" cy="8877369"/>
          </a:xfrm>
          <a:prstGeom prst="rect">
            <a:avLst/>
          </a:prstGeom>
        </p:spPr>
      </p:pic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318625" y="0"/>
            <a:ext cx="8969376" cy="771525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31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943100" y="2177141"/>
            <a:ext cx="7661474" cy="6219281"/>
            <a:chOff x="2198478" y="1402730"/>
            <a:chExt cx="8912404" cy="7234736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5152347" y="7666807"/>
              <a:ext cx="3002317" cy="970659"/>
              <a:chOff x="5152347" y="7666807"/>
              <a:chExt cx="3002317" cy="970659"/>
            </a:xfrm>
          </p:grpSpPr>
          <p:sp>
            <p:nvSpPr>
              <p:cNvPr id="12" name="Freeform: Shape 11"/>
              <p:cNvSpPr/>
              <p:nvPr userDrawn="1"/>
            </p:nvSpPr>
            <p:spPr>
              <a:xfrm>
                <a:off x="5152347" y="7666807"/>
                <a:ext cx="3002317" cy="970659"/>
              </a:xfrm>
              <a:custGeom>
                <a:avLst/>
                <a:gdLst>
                  <a:gd name="connsiteX0" fmla="*/ 566240 w 3002317"/>
                  <a:gd name="connsiteY0" fmla="*/ 0 h 970659"/>
                  <a:gd name="connsiteX1" fmla="*/ 2432360 w 3002317"/>
                  <a:gd name="connsiteY1" fmla="*/ 0 h 970659"/>
                  <a:gd name="connsiteX2" fmla="*/ 2444712 w 3002317"/>
                  <a:gd name="connsiteY2" fmla="*/ 153415 h 970659"/>
                  <a:gd name="connsiteX3" fmla="*/ 2558119 w 3002317"/>
                  <a:gd name="connsiteY3" fmla="*/ 661012 h 970659"/>
                  <a:gd name="connsiteX4" fmla="*/ 2962931 w 3002317"/>
                  <a:gd name="connsiteY4" fmla="*/ 837224 h 970659"/>
                  <a:gd name="connsiteX5" fmla="*/ 2956436 w 3002317"/>
                  <a:gd name="connsiteY5" fmla="*/ 837224 h 970659"/>
                  <a:gd name="connsiteX6" fmla="*/ 2960140 w 3002317"/>
                  <a:gd name="connsiteY6" fmla="*/ 837972 h 970659"/>
                  <a:gd name="connsiteX7" fmla="*/ 3002317 w 3002317"/>
                  <a:gd name="connsiteY7" fmla="*/ 901602 h 970659"/>
                  <a:gd name="connsiteX8" fmla="*/ 3002316 w 3002317"/>
                  <a:gd name="connsiteY8" fmla="*/ 901602 h 970659"/>
                  <a:gd name="connsiteX9" fmla="*/ 2933259 w 3002317"/>
                  <a:gd name="connsiteY9" fmla="*/ 970659 h 970659"/>
                  <a:gd name="connsiteX10" fmla="*/ 69057 w 3002317"/>
                  <a:gd name="connsiteY10" fmla="*/ 970658 h 970659"/>
                  <a:gd name="connsiteX11" fmla="*/ 20226 w 3002317"/>
                  <a:gd name="connsiteY11" fmla="*/ 950432 h 970659"/>
                  <a:gd name="connsiteX12" fmla="*/ 0 w 3002317"/>
                  <a:gd name="connsiteY12" fmla="*/ 901601 h 970659"/>
                  <a:gd name="connsiteX13" fmla="*/ 20226 w 3002317"/>
                  <a:gd name="connsiteY13" fmla="*/ 852771 h 970659"/>
                  <a:gd name="connsiteX14" fmla="*/ 36097 w 3002317"/>
                  <a:gd name="connsiteY14" fmla="*/ 842071 h 970659"/>
                  <a:gd name="connsiteX15" fmla="*/ 35278 w 3002317"/>
                  <a:gd name="connsiteY15" fmla="*/ 842071 h 970659"/>
                  <a:gd name="connsiteX16" fmla="*/ 37319 w 3002317"/>
                  <a:gd name="connsiteY16" fmla="*/ 841247 h 970659"/>
                  <a:gd name="connsiteX17" fmla="*/ 42177 w 3002317"/>
                  <a:gd name="connsiteY17" fmla="*/ 837972 h 970659"/>
                  <a:gd name="connsiteX18" fmla="*/ 48684 w 3002317"/>
                  <a:gd name="connsiteY18" fmla="*/ 836658 h 970659"/>
                  <a:gd name="connsiteX19" fmla="*/ 130007 w 3002317"/>
                  <a:gd name="connsiteY19" fmla="*/ 803822 h 970659"/>
                  <a:gd name="connsiteX20" fmla="*/ 440090 w 3002317"/>
                  <a:gd name="connsiteY20" fmla="*/ 665859 h 970659"/>
                  <a:gd name="connsiteX21" fmla="*/ 553498 w 3002317"/>
                  <a:gd name="connsiteY21" fmla="*/ 158262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02317" h="970659">
                    <a:moveTo>
                      <a:pt x="566240" y="0"/>
                    </a:moveTo>
                    <a:lnTo>
                      <a:pt x="2432360" y="0"/>
                    </a:lnTo>
                    <a:lnTo>
                      <a:pt x="2444712" y="153415"/>
                    </a:lnTo>
                    <a:cubicBezTo>
                      <a:pt x="2455725" y="340027"/>
                      <a:pt x="2464059" y="517933"/>
                      <a:pt x="2558119" y="661012"/>
                    </a:cubicBezTo>
                    <a:cubicBezTo>
                      <a:pt x="2648607" y="770549"/>
                      <a:pt x="2858156" y="775312"/>
                      <a:pt x="2962931" y="837224"/>
                    </a:cubicBezTo>
                    <a:lnTo>
                      <a:pt x="2956436" y="837224"/>
                    </a:lnTo>
                    <a:lnTo>
                      <a:pt x="2960140" y="837972"/>
                    </a:lnTo>
                    <a:cubicBezTo>
                      <a:pt x="2984926" y="848455"/>
                      <a:pt x="3002317" y="872998"/>
                      <a:pt x="3002317" y="901602"/>
                    </a:cubicBezTo>
                    <a:lnTo>
                      <a:pt x="3002316" y="901602"/>
                    </a:lnTo>
                    <a:cubicBezTo>
                      <a:pt x="3002316" y="939741"/>
                      <a:pt x="2971398" y="970659"/>
                      <a:pt x="2933259" y="970659"/>
                    </a:cubicBezTo>
                    <a:lnTo>
                      <a:pt x="69057" y="970658"/>
                    </a:lnTo>
                    <a:cubicBezTo>
                      <a:pt x="49987" y="970658"/>
                      <a:pt x="32723" y="962928"/>
                      <a:pt x="20226" y="950432"/>
                    </a:cubicBezTo>
                    <a:lnTo>
                      <a:pt x="0" y="901601"/>
                    </a:lnTo>
                    <a:lnTo>
                      <a:pt x="20226" y="852771"/>
                    </a:lnTo>
                    <a:lnTo>
                      <a:pt x="36097" y="842071"/>
                    </a:lnTo>
                    <a:lnTo>
                      <a:pt x="35278" y="842071"/>
                    </a:lnTo>
                    <a:lnTo>
                      <a:pt x="37319" y="841247"/>
                    </a:lnTo>
                    <a:lnTo>
                      <a:pt x="42177" y="837972"/>
                    </a:lnTo>
                    <a:lnTo>
                      <a:pt x="48684" y="836658"/>
                    </a:lnTo>
                    <a:lnTo>
                      <a:pt x="130007" y="803822"/>
                    </a:lnTo>
                    <a:cubicBezTo>
                      <a:pt x="237386" y="771229"/>
                      <a:pt x="372224" y="748012"/>
                      <a:pt x="440090" y="665859"/>
                    </a:cubicBezTo>
                    <a:cubicBezTo>
                      <a:pt x="534150" y="522780"/>
                      <a:pt x="542484" y="344874"/>
                      <a:pt x="553498" y="158262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Freeform: Shape 12"/>
              <p:cNvSpPr/>
              <p:nvPr userDrawn="1"/>
            </p:nvSpPr>
            <p:spPr>
              <a:xfrm>
                <a:off x="5713861" y="7666807"/>
                <a:ext cx="1879289" cy="81781"/>
              </a:xfrm>
              <a:custGeom>
                <a:avLst/>
                <a:gdLst>
                  <a:gd name="connsiteX0" fmla="*/ 6584 w 1879289"/>
                  <a:gd name="connsiteY0" fmla="*/ 0 h 81781"/>
                  <a:gd name="connsiteX1" fmla="*/ 1872704 w 1879289"/>
                  <a:gd name="connsiteY1" fmla="*/ 0 h 81781"/>
                  <a:gd name="connsiteX2" fmla="*/ 1879289 w 1879289"/>
                  <a:gd name="connsiteY2" fmla="*/ 81781 h 81781"/>
                  <a:gd name="connsiteX3" fmla="*/ 0 w 1879289"/>
                  <a:gd name="connsiteY3" fmla="*/ 81781 h 8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9289" h="81781">
                    <a:moveTo>
                      <a:pt x="6584" y="0"/>
                    </a:moveTo>
                    <a:lnTo>
                      <a:pt x="1872704" y="0"/>
                    </a:lnTo>
                    <a:lnTo>
                      <a:pt x="1879289" y="81781"/>
                    </a:lnTo>
                    <a:lnTo>
                      <a:pt x="0" y="81781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" name="Rectangle: Rounded Corners 6"/>
            <p:cNvSpPr/>
            <p:nvPr userDrawn="1"/>
          </p:nvSpPr>
          <p:spPr>
            <a:xfrm>
              <a:off x="2200826" y="1402814"/>
              <a:ext cx="8910056" cy="6264077"/>
            </a:xfrm>
            <a:prstGeom prst="roundRect">
              <a:avLst>
                <a:gd name="adj" fmla="val 4479"/>
              </a:avLst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 userDrawn="1"/>
          </p:nvSpPr>
          <p:spPr>
            <a:xfrm>
              <a:off x="2520212" y="1784336"/>
              <a:ext cx="8271284" cy="4652597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9" name="Group 8"/>
            <p:cNvGrpSpPr/>
            <p:nvPr userDrawn="1"/>
          </p:nvGrpSpPr>
          <p:grpSpPr>
            <a:xfrm>
              <a:off x="2198478" y="1402730"/>
              <a:ext cx="8910056" cy="6264077"/>
              <a:chOff x="2198478" y="1402730"/>
              <a:chExt cx="8910056" cy="6264077"/>
            </a:xfrm>
          </p:grpSpPr>
          <p:sp>
            <p:nvSpPr>
              <p:cNvPr id="10" name="Freeform: Shape 9"/>
              <p:cNvSpPr/>
              <p:nvPr userDrawn="1"/>
            </p:nvSpPr>
            <p:spPr>
              <a:xfrm>
                <a:off x="2198478" y="6797053"/>
                <a:ext cx="8910056" cy="869754"/>
              </a:xfrm>
              <a:custGeom>
                <a:avLst/>
                <a:gdLst>
                  <a:gd name="connsiteX0" fmla="*/ 0 w 8910056"/>
                  <a:gd name="connsiteY0" fmla="*/ 0 h 869754"/>
                  <a:gd name="connsiteX1" fmla="*/ 8910056 w 8910056"/>
                  <a:gd name="connsiteY1" fmla="*/ 0 h 869754"/>
                  <a:gd name="connsiteX2" fmla="*/ 8910056 w 8910056"/>
                  <a:gd name="connsiteY2" fmla="*/ 589186 h 869754"/>
                  <a:gd name="connsiteX3" fmla="*/ 8629488 w 8910056"/>
                  <a:gd name="connsiteY3" fmla="*/ 869754 h 869754"/>
                  <a:gd name="connsiteX4" fmla="*/ 280568 w 8910056"/>
                  <a:gd name="connsiteY4" fmla="*/ 869754 h 869754"/>
                  <a:gd name="connsiteX5" fmla="*/ 0 w 8910056"/>
                  <a:gd name="connsiteY5" fmla="*/ 589186 h 869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0056" h="869754">
                    <a:moveTo>
                      <a:pt x="0" y="0"/>
                    </a:moveTo>
                    <a:lnTo>
                      <a:pt x="8910056" y="0"/>
                    </a:lnTo>
                    <a:lnTo>
                      <a:pt x="8910056" y="589186"/>
                    </a:lnTo>
                    <a:cubicBezTo>
                      <a:pt x="8910056" y="744139"/>
                      <a:pt x="8784441" y="869754"/>
                      <a:pt x="8629488" y="869754"/>
                    </a:cubicBezTo>
                    <a:lnTo>
                      <a:pt x="280568" y="869754"/>
                    </a:lnTo>
                    <a:cubicBezTo>
                      <a:pt x="125615" y="869754"/>
                      <a:pt x="0" y="744139"/>
                      <a:pt x="0" y="589186"/>
                    </a:cubicBezTo>
                    <a:close/>
                  </a:path>
                </a:pathLst>
              </a:custGeom>
              <a:solidFill>
                <a:srgbClr val="DDDDDD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Rectangle: Rounded Corners 10"/>
              <p:cNvSpPr/>
              <p:nvPr userDrawn="1"/>
            </p:nvSpPr>
            <p:spPr>
              <a:xfrm>
                <a:off x="2198478" y="1402730"/>
                <a:ext cx="8910056" cy="6264077"/>
              </a:xfrm>
              <a:prstGeom prst="roundRect">
                <a:avLst>
                  <a:gd name="adj" fmla="val 4479"/>
                </a:avLst>
              </a:prstGeom>
              <a:noFill/>
              <a:ln w="12700">
                <a:solidFill>
                  <a:srgbClr val="7777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160125" y="2177141"/>
            <a:ext cx="5165725" cy="2869867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1267001" y="5141913"/>
            <a:ext cx="702099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5" y="5360988"/>
            <a:ext cx="5165725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245837" y="2543447"/>
            <a:ext cx="7056000" cy="396130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24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Freeform: Shape 4"/>
          <p:cNvSpPr/>
          <p:nvPr userDrawn="1"/>
        </p:nvSpPr>
        <p:spPr>
          <a:xfrm>
            <a:off x="7127875" y="2939844"/>
            <a:ext cx="1831612" cy="2114891"/>
          </a:xfrm>
          <a:custGeom>
            <a:avLst/>
            <a:gdLst>
              <a:gd name="connsiteX0" fmla="*/ 0 w 1831612"/>
              <a:gd name="connsiteY0" fmla="*/ 0 h 2114891"/>
              <a:gd name="connsiteX1" fmla="*/ 176053 w 1831612"/>
              <a:gd name="connsiteY1" fmla="*/ 8890 h 2114891"/>
              <a:gd name="connsiteX2" fmla="*/ 1777898 w 1831612"/>
              <a:gd name="connsiteY2" fmla="*/ 968994 h 2114891"/>
              <a:gd name="connsiteX3" fmla="*/ 1831612 w 1831612"/>
              <a:gd name="connsiteY3" fmla="*/ 1057409 h 2114891"/>
              <a:gd name="connsiteX4" fmla="*/ 0 w 1831612"/>
              <a:gd name="connsiteY4" fmla="*/ 2114891 h 2114891"/>
              <a:gd name="connsiteX5" fmla="*/ 0 w 1831612"/>
              <a:gd name="connsiteY5" fmla="*/ 0 h 21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612" h="2114891">
                <a:moveTo>
                  <a:pt x="0" y="0"/>
                </a:moveTo>
                <a:lnTo>
                  <a:pt x="176053" y="8890"/>
                </a:lnTo>
                <a:cubicBezTo>
                  <a:pt x="842715" y="76593"/>
                  <a:pt x="1421520" y="441485"/>
                  <a:pt x="1777898" y="968994"/>
                </a:cubicBezTo>
                <a:lnTo>
                  <a:pt x="1831612" y="1057409"/>
                </a:lnTo>
                <a:lnTo>
                  <a:pt x="0" y="21148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7176426" y="4081434"/>
            <a:ext cx="2105662" cy="2118160"/>
          </a:xfrm>
          <a:custGeom>
            <a:avLst/>
            <a:gdLst>
              <a:gd name="connsiteX0" fmla="*/ 1834203 w 2105662"/>
              <a:gd name="connsiteY0" fmla="*/ 0 h 2118160"/>
              <a:gd name="connsiteX1" fmla="*/ 1839718 w 2105662"/>
              <a:gd name="connsiteY1" fmla="*/ 9078 h 2118160"/>
              <a:gd name="connsiteX2" fmla="*/ 2105662 w 2105662"/>
              <a:gd name="connsiteY2" fmla="*/ 1059373 h 2118160"/>
              <a:gd name="connsiteX3" fmla="*/ 1839718 w 2105662"/>
              <a:gd name="connsiteY3" fmla="*/ 2109668 h 2118160"/>
              <a:gd name="connsiteX4" fmla="*/ 1834559 w 2105662"/>
              <a:gd name="connsiteY4" fmla="*/ 2118160 h 2118160"/>
              <a:gd name="connsiteX5" fmla="*/ 0 w 2105662"/>
              <a:gd name="connsiteY5" fmla="*/ 1058977 h 2118160"/>
              <a:gd name="connsiteX6" fmla="*/ 1834203 w 2105662"/>
              <a:gd name="connsiteY6" fmla="*/ 0 h 21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5662" h="2118160">
                <a:moveTo>
                  <a:pt x="1834203" y="0"/>
                </a:moveTo>
                <a:lnTo>
                  <a:pt x="1839718" y="9078"/>
                </a:lnTo>
                <a:cubicBezTo>
                  <a:pt x="2009322" y="321292"/>
                  <a:pt x="2105662" y="679082"/>
                  <a:pt x="2105662" y="1059373"/>
                </a:cubicBezTo>
                <a:cubicBezTo>
                  <a:pt x="2105662" y="1439664"/>
                  <a:pt x="2009322" y="1797454"/>
                  <a:pt x="1839718" y="2109668"/>
                </a:cubicBezTo>
                <a:lnTo>
                  <a:pt x="1834559" y="2118160"/>
                </a:lnTo>
                <a:lnTo>
                  <a:pt x="0" y="1058977"/>
                </a:lnTo>
                <a:lnTo>
                  <a:pt x="1834203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Freeform: Shape 6"/>
          <p:cNvSpPr/>
          <p:nvPr userDrawn="1"/>
        </p:nvSpPr>
        <p:spPr>
          <a:xfrm>
            <a:off x="7127875" y="5226089"/>
            <a:ext cx="1831968" cy="2115683"/>
          </a:xfrm>
          <a:custGeom>
            <a:avLst/>
            <a:gdLst>
              <a:gd name="connsiteX0" fmla="*/ 0 w 1831968"/>
              <a:gd name="connsiteY0" fmla="*/ 0 h 2115683"/>
              <a:gd name="connsiteX1" fmla="*/ 1831968 w 1831968"/>
              <a:gd name="connsiteY1" fmla="*/ 1057687 h 2115683"/>
              <a:gd name="connsiteX2" fmla="*/ 1777898 w 1831968"/>
              <a:gd name="connsiteY2" fmla="*/ 1146689 h 2115683"/>
              <a:gd name="connsiteX3" fmla="*/ 176053 w 1831968"/>
              <a:gd name="connsiteY3" fmla="*/ 2106793 h 2115683"/>
              <a:gd name="connsiteX4" fmla="*/ 0 w 1831968"/>
              <a:gd name="connsiteY4" fmla="*/ 2115683 h 2115683"/>
              <a:gd name="connsiteX5" fmla="*/ 0 w 1831968"/>
              <a:gd name="connsiteY5" fmla="*/ 0 h 211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68" h="2115683">
                <a:moveTo>
                  <a:pt x="0" y="0"/>
                </a:moveTo>
                <a:lnTo>
                  <a:pt x="1831968" y="1057687"/>
                </a:lnTo>
                <a:lnTo>
                  <a:pt x="1777898" y="1146689"/>
                </a:lnTo>
                <a:cubicBezTo>
                  <a:pt x="1421520" y="1674199"/>
                  <a:pt x="842715" y="2039090"/>
                  <a:pt x="176053" y="2106793"/>
                </a:cubicBezTo>
                <a:lnTo>
                  <a:pt x="0" y="21156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453495" y="3508010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53495" y="6063016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229257" y="4834752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60124" y="2057825"/>
            <a:ext cx="5184775" cy="165183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60124" y="1398588"/>
            <a:ext cx="5184775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160124" y="4641679"/>
            <a:ext cx="5184775" cy="165183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1160124" y="3982442"/>
            <a:ext cx="5184775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1160124" y="7225532"/>
            <a:ext cx="5184775" cy="165183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1160124" y="6566295"/>
            <a:ext cx="5184775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17" name="Straight Connector 65"/>
          <p:cNvCxnSpPr>
            <a:stCxn id="8" idx="3"/>
            <a:endCxn id="12" idx="1"/>
          </p:cNvCxnSpPr>
          <p:nvPr userDrawn="1"/>
        </p:nvCxnSpPr>
        <p:spPr>
          <a:xfrm flipV="1">
            <a:off x="8178457" y="1691709"/>
            <a:ext cx="2981667" cy="2122063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65"/>
          <p:cNvCxnSpPr>
            <a:stCxn id="14" idx="1"/>
          </p:cNvCxnSpPr>
          <p:nvPr userDrawn="1"/>
        </p:nvCxnSpPr>
        <p:spPr>
          <a:xfrm rot="10800000" flipV="1">
            <a:off x="8954220" y="4275563"/>
            <a:ext cx="2205905" cy="866350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65"/>
          <p:cNvCxnSpPr>
            <a:stCxn id="16" idx="1"/>
            <a:endCxn id="9" idx="3"/>
          </p:cNvCxnSpPr>
          <p:nvPr userDrawn="1"/>
        </p:nvCxnSpPr>
        <p:spPr>
          <a:xfrm rot="10800000">
            <a:off x="8178458" y="6368778"/>
            <a:ext cx="2981667" cy="490638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3633535"/>
            <a:ext cx="5111750" cy="3018343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587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3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5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8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3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8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5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34" name="Freeform: Shape 33"/>
          <p:cNvSpPr/>
          <p:nvPr userDrawn="1"/>
        </p:nvSpPr>
        <p:spPr>
          <a:xfrm>
            <a:off x="7262795" y="3601025"/>
            <a:ext cx="1831968" cy="2115683"/>
          </a:xfrm>
          <a:custGeom>
            <a:avLst/>
            <a:gdLst>
              <a:gd name="connsiteX0" fmla="*/ 1831968 w 1831968"/>
              <a:gd name="connsiteY0" fmla="*/ 0 h 2115683"/>
              <a:gd name="connsiteX1" fmla="*/ 1831968 w 1831968"/>
              <a:gd name="connsiteY1" fmla="*/ 2115683 h 2115683"/>
              <a:gd name="connsiteX2" fmla="*/ 0 w 1831968"/>
              <a:gd name="connsiteY2" fmla="*/ 1057996 h 2115683"/>
              <a:gd name="connsiteX3" fmla="*/ 54070 w 1831968"/>
              <a:gd name="connsiteY3" fmla="*/ 968994 h 2115683"/>
              <a:gd name="connsiteX4" fmla="*/ 1655915 w 1831968"/>
              <a:gd name="connsiteY4" fmla="*/ 8890 h 2115683"/>
              <a:gd name="connsiteX5" fmla="*/ 1831968 w 1831968"/>
              <a:gd name="connsiteY5" fmla="*/ 0 h 211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68" h="2115683">
                <a:moveTo>
                  <a:pt x="1831968" y="0"/>
                </a:moveTo>
                <a:lnTo>
                  <a:pt x="1831968" y="2115683"/>
                </a:lnTo>
                <a:lnTo>
                  <a:pt x="0" y="1057996"/>
                </a:lnTo>
                <a:lnTo>
                  <a:pt x="54070" y="968994"/>
                </a:lnTo>
                <a:cubicBezTo>
                  <a:pt x="410448" y="441485"/>
                  <a:pt x="989253" y="76593"/>
                  <a:pt x="1655915" y="8890"/>
                </a:cubicBezTo>
                <a:lnTo>
                  <a:pt x="183196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Freeform: Shape 34"/>
          <p:cNvSpPr/>
          <p:nvPr userDrawn="1"/>
        </p:nvSpPr>
        <p:spPr>
          <a:xfrm>
            <a:off x="9193237" y="3601025"/>
            <a:ext cx="1831612" cy="2114891"/>
          </a:xfrm>
          <a:custGeom>
            <a:avLst/>
            <a:gdLst>
              <a:gd name="connsiteX0" fmla="*/ 0 w 1831612"/>
              <a:gd name="connsiteY0" fmla="*/ 0 h 2114891"/>
              <a:gd name="connsiteX1" fmla="*/ 176053 w 1831612"/>
              <a:gd name="connsiteY1" fmla="*/ 8890 h 2114891"/>
              <a:gd name="connsiteX2" fmla="*/ 1777898 w 1831612"/>
              <a:gd name="connsiteY2" fmla="*/ 968994 h 2114891"/>
              <a:gd name="connsiteX3" fmla="*/ 1831612 w 1831612"/>
              <a:gd name="connsiteY3" fmla="*/ 1057409 h 2114891"/>
              <a:gd name="connsiteX4" fmla="*/ 0 w 1831612"/>
              <a:gd name="connsiteY4" fmla="*/ 2114891 h 2114891"/>
              <a:gd name="connsiteX5" fmla="*/ 0 w 1831612"/>
              <a:gd name="connsiteY5" fmla="*/ 0 h 21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612" h="2114891">
                <a:moveTo>
                  <a:pt x="0" y="0"/>
                </a:moveTo>
                <a:lnTo>
                  <a:pt x="176053" y="8890"/>
                </a:lnTo>
                <a:cubicBezTo>
                  <a:pt x="842715" y="76593"/>
                  <a:pt x="1421520" y="441485"/>
                  <a:pt x="1777898" y="968994"/>
                </a:cubicBezTo>
                <a:lnTo>
                  <a:pt x="1831612" y="1057409"/>
                </a:lnTo>
                <a:lnTo>
                  <a:pt x="0" y="21148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6" name="Freeform: Shape 35"/>
          <p:cNvSpPr/>
          <p:nvPr userDrawn="1"/>
        </p:nvSpPr>
        <p:spPr>
          <a:xfrm>
            <a:off x="9241788" y="4742615"/>
            <a:ext cx="2105662" cy="2118160"/>
          </a:xfrm>
          <a:custGeom>
            <a:avLst/>
            <a:gdLst>
              <a:gd name="connsiteX0" fmla="*/ 1834203 w 2105662"/>
              <a:gd name="connsiteY0" fmla="*/ 0 h 2118160"/>
              <a:gd name="connsiteX1" fmla="*/ 1839718 w 2105662"/>
              <a:gd name="connsiteY1" fmla="*/ 9078 h 2118160"/>
              <a:gd name="connsiteX2" fmla="*/ 2105662 w 2105662"/>
              <a:gd name="connsiteY2" fmla="*/ 1059373 h 2118160"/>
              <a:gd name="connsiteX3" fmla="*/ 1839718 w 2105662"/>
              <a:gd name="connsiteY3" fmla="*/ 2109668 h 2118160"/>
              <a:gd name="connsiteX4" fmla="*/ 1834559 w 2105662"/>
              <a:gd name="connsiteY4" fmla="*/ 2118160 h 2118160"/>
              <a:gd name="connsiteX5" fmla="*/ 0 w 2105662"/>
              <a:gd name="connsiteY5" fmla="*/ 1058977 h 2118160"/>
              <a:gd name="connsiteX6" fmla="*/ 1834203 w 2105662"/>
              <a:gd name="connsiteY6" fmla="*/ 0 h 21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5662" h="2118160">
                <a:moveTo>
                  <a:pt x="1834203" y="0"/>
                </a:moveTo>
                <a:lnTo>
                  <a:pt x="1839718" y="9078"/>
                </a:lnTo>
                <a:cubicBezTo>
                  <a:pt x="2009322" y="321292"/>
                  <a:pt x="2105662" y="679082"/>
                  <a:pt x="2105662" y="1059373"/>
                </a:cubicBezTo>
                <a:cubicBezTo>
                  <a:pt x="2105662" y="1439664"/>
                  <a:pt x="2009322" y="1797454"/>
                  <a:pt x="1839718" y="2109668"/>
                </a:cubicBezTo>
                <a:lnTo>
                  <a:pt x="1834559" y="2118160"/>
                </a:lnTo>
                <a:lnTo>
                  <a:pt x="0" y="1058977"/>
                </a:lnTo>
                <a:lnTo>
                  <a:pt x="1834203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Freeform: Shape 36"/>
          <p:cNvSpPr/>
          <p:nvPr userDrawn="1"/>
        </p:nvSpPr>
        <p:spPr>
          <a:xfrm>
            <a:off x="6940550" y="4743201"/>
            <a:ext cx="2104290" cy="2116988"/>
          </a:xfrm>
          <a:custGeom>
            <a:avLst/>
            <a:gdLst>
              <a:gd name="connsiteX0" fmla="*/ 271103 w 2104290"/>
              <a:gd name="connsiteY0" fmla="*/ 0 h 2116988"/>
              <a:gd name="connsiteX1" fmla="*/ 2104290 w 2104290"/>
              <a:gd name="connsiteY1" fmla="*/ 1058391 h 2116988"/>
              <a:gd name="connsiteX2" fmla="*/ 270747 w 2104290"/>
              <a:gd name="connsiteY2" fmla="*/ 2116988 h 2116988"/>
              <a:gd name="connsiteX3" fmla="*/ 265944 w 2104290"/>
              <a:gd name="connsiteY3" fmla="*/ 2109082 h 2116988"/>
              <a:gd name="connsiteX4" fmla="*/ 0 w 2104290"/>
              <a:gd name="connsiteY4" fmla="*/ 1058787 h 2116988"/>
              <a:gd name="connsiteX5" fmla="*/ 265944 w 2104290"/>
              <a:gd name="connsiteY5" fmla="*/ 8492 h 2116988"/>
              <a:gd name="connsiteX6" fmla="*/ 271103 w 2104290"/>
              <a:gd name="connsiteY6" fmla="*/ 0 h 211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4290" h="2116988">
                <a:moveTo>
                  <a:pt x="271103" y="0"/>
                </a:moveTo>
                <a:lnTo>
                  <a:pt x="2104290" y="1058391"/>
                </a:lnTo>
                <a:lnTo>
                  <a:pt x="270747" y="2116988"/>
                </a:lnTo>
                <a:lnTo>
                  <a:pt x="265944" y="2109082"/>
                </a:lnTo>
                <a:cubicBezTo>
                  <a:pt x="96340" y="1796868"/>
                  <a:pt x="0" y="1439078"/>
                  <a:pt x="0" y="1058787"/>
                </a:cubicBezTo>
                <a:cubicBezTo>
                  <a:pt x="0" y="678496"/>
                  <a:pt x="96340" y="320706"/>
                  <a:pt x="265944" y="8492"/>
                </a:cubicBezTo>
                <a:lnTo>
                  <a:pt x="271103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8" name="Freeform: Shape 37"/>
          <p:cNvSpPr/>
          <p:nvPr userDrawn="1"/>
        </p:nvSpPr>
        <p:spPr>
          <a:xfrm>
            <a:off x="7262439" y="5886478"/>
            <a:ext cx="1832324" cy="2116475"/>
          </a:xfrm>
          <a:custGeom>
            <a:avLst/>
            <a:gdLst>
              <a:gd name="connsiteX0" fmla="*/ 1832324 w 1832324"/>
              <a:gd name="connsiteY0" fmla="*/ 0 h 2116475"/>
              <a:gd name="connsiteX1" fmla="*/ 1832324 w 1832324"/>
              <a:gd name="connsiteY1" fmla="*/ 2116475 h 2116475"/>
              <a:gd name="connsiteX2" fmla="*/ 1656271 w 1832324"/>
              <a:gd name="connsiteY2" fmla="*/ 2107585 h 2116475"/>
              <a:gd name="connsiteX3" fmla="*/ 54426 w 1832324"/>
              <a:gd name="connsiteY3" fmla="*/ 1147481 h 2116475"/>
              <a:gd name="connsiteX4" fmla="*/ 0 w 1832324"/>
              <a:gd name="connsiteY4" fmla="*/ 1057893 h 2116475"/>
              <a:gd name="connsiteX5" fmla="*/ 1832324 w 1832324"/>
              <a:gd name="connsiteY5" fmla="*/ 0 h 211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2324" h="2116475">
                <a:moveTo>
                  <a:pt x="1832324" y="0"/>
                </a:moveTo>
                <a:lnTo>
                  <a:pt x="1832324" y="2116475"/>
                </a:lnTo>
                <a:lnTo>
                  <a:pt x="1656271" y="2107585"/>
                </a:lnTo>
                <a:cubicBezTo>
                  <a:pt x="989609" y="2039882"/>
                  <a:pt x="410804" y="1674991"/>
                  <a:pt x="54426" y="1147481"/>
                </a:cubicBezTo>
                <a:lnTo>
                  <a:pt x="0" y="1057893"/>
                </a:lnTo>
                <a:lnTo>
                  <a:pt x="1832324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Freeform: Shape 38"/>
          <p:cNvSpPr/>
          <p:nvPr userDrawn="1"/>
        </p:nvSpPr>
        <p:spPr>
          <a:xfrm>
            <a:off x="9193237" y="5887270"/>
            <a:ext cx="1831968" cy="2115683"/>
          </a:xfrm>
          <a:custGeom>
            <a:avLst/>
            <a:gdLst>
              <a:gd name="connsiteX0" fmla="*/ 0 w 1831968"/>
              <a:gd name="connsiteY0" fmla="*/ 0 h 2115683"/>
              <a:gd name="connsiteX1" fmla="*/ 1831968 w 1831968"/>
              <a:gd name="connsiteY1" fmla="*/ 1057687 h 2115683"/>
              <a:gd name="connsiteX2" fmla="*/ 1777898 w 1831968"/>
              <a:gd name="connsiteY2" fmla="*/ 1146689 h 2115683"/>
              <a:gd name="connsiteX3" fmla="*/ 176053 w 1831968"/>
              <a:gd name="connsiteY3" fmla="*/ 2106793 h 2115683"/>
              <a:gd name="connsiteX4" fmla="*/ 0 w 1831968"/>
              <a:gd name="connsiteY4" fmla="*/ 2115683 h 2115683"/>
              <a:gd name="connsiteX5" fmla="*/ 0 w 1831968"/>
              <a:gd name="connsiteY5" fmla="*/ 0 h 211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68" h="2115683">
                <a:moveTo>
                  <a:pt x="0" y="0"/>
                </a:moveTo>
                <a:lnTo>
                  <a:pt x="1831968" y="1057687"/>
                </a:lnTo>
                <a:lnTo>
                  <a:pt x="1777898" y="1146689"/>
                </a:lnTo>
                <a:cubicBezTo>
                  <a:pt x="1421520" y="1674199"/>
                  <a:pt x="842715" y="2039090"/>
                  <a:pt x="176053" y="2106793"/>
                </a:cubicBezTo>
                <a:lnTo>
                  <a:pt x="0" y="21156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518857" y="4169191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049726" y="4169191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518857" y="6724197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049726" y="6724197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0294619" y="5495933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268982" y="5495933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2017326" y="3548121"/>
            <a:ext cx="4867324" cy="111835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2017326" y="2888884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2017326" y="5618836"/>
            <a:ext cx="4867324" cy="111835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2017326" y="4959599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2017326" y="7674217"/>
            <a:ext cx="4867324" cy="111835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017326" y="7014980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409181" y="3548121"/>
            <a:ext cx="4867324" cy="111835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409181" y="2888884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1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409181" y="5618836"/>
            <a:ext cx="4867324" cy="111835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409181" y="4959599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3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409181" y="7674217"/>
            <a:ext cx="4867324" cy="111835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409181" y="7014980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66" name="Straight Connector 65"/>
          <p:cNvCxnSpPr>
            <a:stCxn id="41" idx="0"/>
            <a:endCxn id="50" idx="1"/>
          </p:cNvCxnSpPr>
          <p:nvPr userDrawn="1"/>
        </p:nvCxnSpPr>
        <p:spPr>
          <a:xfrm rot="5400000" flipH="1" flipV="1">
            <a:off x="10455739" y="2607604"/>
            <a:ext cx="987186" cy="2135988"/>
          </a:xfrm>
          <a:prstGeom prst="bentConnector2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5"/>
          <p:cNvCxnSpPr>
            <a:stCxn id="42" idx="0"/>
            <a:endCxn id="60" idx="3"/>
          </p:cNvCxnSpPr>
          <p:nvPr userDrawn="1"/>
        </p:nvCxnSpPr>
        <p:spPr>
          <a:xfrm rot="16200000" flipV="1">
            <a:off x="6850763" y="2607747"/>
            <a:ext cx="987186" cy="2135702"/>
          </a:xfrm>
          <a:prstGeom prst="bentConnector2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5"/>
          <p:cNvCxnSpPr>
            <a:stCxn id="48" idx="1"/>
            <a:endCxn id="62" idx="3"/>
          </p:cNvCxnSpPr>
          <p:nvPr userDrawn="1"/>
        </p:nvCxnSpPr>
        <p:spPr>
          <a:xfrm rot="10800000">
            <a:off x="6276506" y="5252721"/>
            <a:ext cx="992477" cy="548975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65"/>
          <p:cNvCxnSpPr>
            <a:stCxn id="56" idx="1"/>
            <a:endCxn id="47" idx="3"/>
          </p:cNvCxnSpPr>
          <p:nvPr userDrawn="1"/>
        </p:nvCxnSpPr>
        <p:spPr>
          <a:xfrm rot="10800000" flipV="1">
            <a:off x="11019582" y="5252719"/>
            <a:ext cx="997745" cy="548975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65"/>
          <p:cNvCxnSpPr>
            <a:stCxn id="58" idx="1"/>
            <a:endCxn id="45" idx="3"/>
          </p:cNvCxnSpPr>
          <p:nvPr userDrawn="1"/>
        </p:nvCxnSpPr>
        <p:spPr>
          <a:xfrm rot="10800000">
            <a:off x="10243820" y="7029959"/>
            <a:ext cx="1773507" cy="278142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65"/>
          <p:cNvCxnSpPr>
            <a:stCxn id="64" idx="3"/>
            <a:endCxn id="46" idx="1"/>
          </p:cNvCxnSpPr>
          <p:nvPr userDrawn="1"/>
        </p:nvCxnSpPr>
        <p:spPr>
          <a:xfrm flipV="1">
            <a:off x="6276505" y="7029959"/>
            <a:ext cx="1773221" cy="278142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9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691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5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8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3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80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5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05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550"/>
                            </p:stCondLst>
                            <p:childTnLst>
                              <p:par>
                                <p:cTn id="15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73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8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8300"/>
                            </p:stCondLst>
                            <p:childTnLst>
                              <p:par>
                                <p:cTn id="171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9050"/>
                            </p:stCondLst>
                            <p:childTnLst>
                              <p:par>
                                <p:cTn id="1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955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50"/>
                            </p:stCondLst>
                            <p:childTnLst>
                              <p:par>
                                <p:cTn id="18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8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13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1800"/>
                            </p:stCondLst>
                            <p:childTnLst>
                              <p:par>
                                <p:cTn id="19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2550"/>
                            </p:stCondLst>
                            <p:childTnLst>
                              <p:par>
                                <p:cTn id="19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305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/>
      <p:bldP spid="8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945523" y="3595852"/>
            <a:ext cx="2149241" cy="2149241"/>
          </a:xfrm>
          <a:custGeom>
            <a:avLst/>
            <a:gdLst>
              <a:gd name="connsiteX0" fmla="*/ 2149241 w 2149241"/>
              <a:gd name="connsiteY0" fmla="*/ 0 h 2149241"/>
              <a:gd name="connsiteX1" fmla="*/ 2149241 w 2149241"/>
              <a:gd name="connsiteY1" fmla="*/ 2149241 h 2149241"/>
              <a:gd name="connsiteX2" fmla="*/ 0 w 2149241"/>
              <a:gd name="connsiteY2" fmla="*/ 2149241 h 2149241"/>
              <a:gd name="connsiteX3" fmla="*/ 8877 w 2149241"/>
              <a:gd name="connsiteY3" fmla="*/ 1973442 h 2149241"/>
              <a:gd name="connsiteX4" fmla="*/ 1973442 w 2149241"/>
              <a:gd name="connsiteY4" fmla="*/ 8877 h 2149241"/>
              <a:gd name="connsiteX5" fmla="*/ 2149241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2149241" y="0"/>
                </a:moveTo>
                <a:lnTo>
                  <a:pt x="2149241" y="2149241"/>
                </a:lnTo>
                <a:lnTo>
                  <a:pt x="0" y="2149241"/>
                </a:lnTo>
                <a:lnTo>
                  <a:pt x="8877" y="1973442"/>
                </a:lnTo>
                <a:cubicBezTo>
                  <a:pt x="114075" y="937583"/>
                  <a:pt x="937583" y="114075"/>
                  <a:pt x="1973442" y="8877"/>
                </a:cubicBezTo>
                <a:lnTo>
                  <a:pt x="2149241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Freeform: Shape 20"/>
          <p:cNvSpPr/>
          <p:nvPr userDrawn="1"/>
        </p:nvSpPr>
        <p:spPr>
          <a:xfrm>
            <a:off x="9193238" y="3595852"/>
            <a:ext cx="2149241" cy="2149241"/>
          </a:xfrm>
          <a:custGeom>
            <a:avLst/>
            <a:gdLst>
              <a:gd name="connsiteX0" fmla="*/ 0 w 2149241"/>
              <a:gd name="connsiteY0" fmla="*/ 0 h 2149241"/>
              <a:gd name="connsiteX1" fmla="*/ 175799 w 2149241"/>
              <a:gd name="connsiteY1" fmla="*/ 8877 h 2149241"/>
              <a:gd name="connsiteX2" fmla="*/ 2140364 w 2149241"/>
              <a:gd name="connsiteY2" fmla="*/ 1973442 h 2149241"/>
              <a:gd name="connsiteX3" fmla="*/ 2149241 w 2149241"/>
              <a:gd name="connsiteY3" fmla="*/ 2149241 h 2149241"/>
              <a:gd name="connsiteX4" fmla="*/ 0 w 2149241"/>
              <a:gd name="connsiteY4" fmla="*/ 2149241 h 2149241"/>
              <a:gd name="connsiteX5" fmla="*/ 0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0" y="0"/>
                </a:moveTo>
                <a:lnTo>
                  <a:pt x="175799" y="8877"/>
                </a:lnTo>
                <a:cubicBezTo>
                  <a:pt x="1211658" y="114075"/>
                  <a:pt x="2035166" y="937583"/>
                  <a:pt x="2140364" y="1973442"/>
                </a:cubicBezTo>
                <a:lnTo>
                  <a:pt x="2149241" y="2149241"/>
                </a:lnTo>
                <a:lnTo>
                  <a:pt x="0" y="2149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6945523" y="5843567"/>
            <a:ext cx="2149241" cy="2149241"/>
          </a:xfrm>
          <a:custGeom>
            <a:avLst/>
            <a:gdLst>
              <a:gd name="connsiteX0" fmla="*/ 0 w 2149241"/>
              <a:gd name="connsiteY0" fmla="*/ 0 h 2149241"/>
              <a:gd name="connsiteX1" fmla="*/ 2149241 w 2149241"/>
              <a:gd name="connsiteY1" fmla="*/ 0 h 2149241"/>
              <a:gd name="connsiteX2" fmla="*/ 2149241 w 2149241"/>
              <a:gd name="connsiteY2" fmla="*/ 2149241 h 2149241"/>
              <a:gd name="connsiteX3" fmla="*/ 1973442 w 2149241"/>
              <a:gd name="connsiteY3" fmla="*/ 2140364 h 2149241"/>
              <a:gd name="connsiteX4" fmla="*/ 8877 w 2149241"/>
              <a:gd name="connsiteY4" fmla="*/ 175799 h 2149241"/>
              <a:gd name="connsiteX5" fmla="*/ 0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0" y="0"/>
                </a:moveTo>
                <a:lnTo>
                  <a:pt x="2149241" y="0"/>
                </a:lnTo>
                <a:lnTo>
                  <a:pt x="2149241" y="2149241"/>
                </a:lnTo>
                <a:lnTo>
                  <a:pt x="1973442" y="2140364"/>
                </a:lnTo>
                <a:cubicBezTo>
                  <a:pt x="937583" y="2035167"/>
                  <a:pt x="114075" y="1211659"/>
                  <a:pt x="8877" y="1757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9193238" y="5843567"/>
            <a:ext cx="2149241" cy="2149241"/>
          </a:xfrm>
          <a:custGeom>
            <a:avLst/>
            <a:gdLst>
              <a:gd name="connsiteX0" fmla="*/ 0 w 2149241"/>
              <a:gd name="connsiteY0" fmla="*/ 0 h 2149241"/>
              <a:gd name="connsiteX1" fmla="*/ 2149241 w 2149241"/>
              <a:gd name="connsiteY1" fmla="*/ 0 h 2149241"/>
              <a:gd name="connsiteX2" fmla="*/ 2140364 w 2149241"/>
              <a:gd name="connsiteY2" fmla="*/ 175799 h 2149241"/>
              <a:gd name="connsiteX3" fmla="*/ 175799 w 2149241"/>
              <a:gd name="connsiteY3" fmla="*/ 2140364 h 2149241"/>
              <a:gd name="connsiteX4" fmla="*/ 0 w 2149241"/>
              <a:gd name="connsiteY4" fmla="*/ 2149241 h 2149241"/>
              <a:gd name="connsiteX5" fmla="*/ 0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0" y="0"/>
                </a:moveTo>
                <a:lnTo>
                  <a:pt x="2149241" y="0"/>
                </a:lnTo>
                <a:lnTo>
                  <a:pt x="2140364" y="175799"/>
                </a:lnTo>
                <a:cubicBezTo>
                  <a:pt x="2035166" y="1211659"/>
                  <a:pt x="1211658" y="2035167"/>
                  <a:pt x="175799" y="2140364"/>
                </a:cubicBezTo>
                <a:lnTo>
                  <a:pt x="0" y="2149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739175" y="4513456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2017326" y="3798138"/>
            <a:ext cx="4867324" cy="178094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2017326" y="3138902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739175" y="6404918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2017326" y="6617249"/>
            <a:ext cx="4867324" cy="178094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017326" y="5958013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768372" y="6404918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425699" y="6617249"/>
            <a:ext cx="4867324" cy="178094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425699" y="5958013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7768372" y="4513456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425699" y="3830619"/>
            <a:ext cx="4867324" cy="178094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25699" y="3171383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85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3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8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50"/>
                            </p:stCondLst>
                            <p:childTnLst>
                              <p:par>
                                <p:cTn id="1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5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1" grpId="0" animBg="1"/>
      <p:bldP spid="21" grpId="1" animBg="1"/>
      <p:bldP spid="17" grpId="0" animBg="1"/>
      <p:bldP spid="17" grpId="1" animBg="1"/>
      <p:bldP spid="16" grpId="0" animBg="1"/>
      <p:bldP spid="16" grpId="1" animBg="1"/>
      <p:bldP spid="28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127875" y="1905025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266012" y="2032417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127875" y="3776687"/>
            <a:ext cx="3718316" cy="9061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266012" y="3904079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127875" y="5648349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266012" y="5775741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127875" y="7521600"/>
            <a:ext cx="3718316" cy="9061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266012" y="7648992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477576" y="1553624"/>
            <a:ext cx="4867324" cy="1512838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1477576" y="3425286"/>
            <a:ext cx="4867324" cy="1512838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1477576" y="5297313"/>
            <a:ext cx="4867324" cy="1512838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477576" y="7169340"/>
            <a:ext cx="4867324" cy="1512838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3633535"/>
            <a:ext cx="511175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38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98588"/>
            <a:ext cx="18288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784517"/>
            <a:ext cx="14401800" cy="135739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337050" y="5549900"/>
            <a:ext cx="9613900" cy="2833688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33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127875" y="1689628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266012" y="1817020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477576" y="1398588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3633535"/>
            <a:ext cx="511175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127875" y="3220692"/>
            <a:ext cx="3718316" cy="9061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266012" y="3348084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477576" y="2929652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7127875" y="4751756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266012" y="4879148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1477576" y="4460716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7127875" y="6282820"/>
            <a:ext cx="3718316" cy="9061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266012" y="6410212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477576" y="5991780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7127875" y="7813885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7266012" y="7941277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1477576" y="7522845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108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word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494213" y="2254249"/>
            <a:ext cx="2830512" cy="28305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965825" y="5199065"/>
            <a:ext cx="2830512" cy="2830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022600" y="5199065"/>
            <a:ext cx="2830512" cy="28305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160125" y="2177141"/>
            <a:ext cx="5165725" cy="2869867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5" y="5360988"/>
            <a:ext cx="5165725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494213" y="3363743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022600" y="6308559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965825" y="6308559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83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word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022600" y="1925639"/>
            <a:ext cx="2830512" cy="2830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965825" y="2640014"/>
            <a:ext cx="2830512" cy="2830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022600" y="4870455"/>
            <a:ext cx="2830512" cy="2830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965825" y="5584830"/>
            <a:ext cx="2830512" cy="2830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160125" y="2177141"/>
            <a:ext cx="5165725" cy="2869867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5" y="5360988"/>
            <a:ext cx="5165725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0" y="3035133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022600" y="5979949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965825" y="3749508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65825" y="6694324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606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7731956" y="3231126"/>
            <a:ext cx="1080000" cy="29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7731956" y="3727494"/>
            <a:ext cx="720000" cy="29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7731956" y="4223862"/>
            <a:ext cx="360000" cy="295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Text Placeholder 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898476" y="3097711"/>
            <a:ext cx="297634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535301" y="3600429"/>
            <a:ext cx="297634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183783" y="4103147"/>
            <a:ext cx="297634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2309230" y="3270249"/>
            <a:ext cx="4035669" cy="3744913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2" name="Freeform: Shape 31"/>
          <p:cNvSpPr/>
          <p:nvPr userDrawn="1"/>
        </p:nvSpPr>
        <p:spPr>
          <a:xfrm>
            <a:off x="6527800" y="2662239"/>
            <a:ext cx="2138290" cy="4959349"/>
          </a:xfrm>
          <a:custGeom>
            <a:avLst/>
            <a:gdLst>
              <a:gd name="connsiteX0" fmla="*/ 1069144 w 2138290"/>
              <a:gd name="connsiteY0" fmla="*/ 3116480 h 4959349"/>
              <a:gd name="connsiteX1" fmla="*/ 295421 w 2138290"/>
              <a:gd name="connsiteY1" fmla="*/ 3890203 h 4959349"/>
              <a:gd name="connsiteX2" fmla="*/ 1069144 w 2138290"/>
              <a:gd name="connsiteY2" fmla="*/ 4663926 h 4959349"/>
              <a:gd name="connsiteX3" fmla="*/ 1842867 w 2138290"/>
              <a:gd name="connsiteY3" fmla="*/ 3890203 h 4959349"/>
              <a:gd name="connsiteX4" fmla="*/ 1069144 w 2138290"/>
              <a:gd name="connsiteY4" fmla="*/ 3116480 h 4959349"/>
              <a:gd name="connsiteX5" fmla="*/ 921434 w 2138290"/>
              <a:gd name="connsiteY5" fmla="*/ 0 h 4959349"/>
              <a:gd name="connsiteX6" fmla="*/ 1216856 w 2138290"/>
              <a:gd name="connsiteY6" fmla="*/ 0 h 4959349"/>
              <a:gd name="connsiteX7" fmla="*/ 1216856 w 2138290"/>
              <a:gd name="connsiteY7" fmla="*/ 2835950 h 4959349"/>
              <a:gd name="connsiteX8" fmla="*/ 1284615 w 2138290"/>
              <a:gd name="connsiteY8" fmla="*/ 2842780 h 4959349"/>
              <a:gd name="connsiteX9" fmla="*/ 2138290 w 2138290"/>
              <a:gd name="connsiteY9" fmla="*/ 3890204 h 4959349"/>
              <a:gd name="connsiteX10" fmla="*/ 1069145 w 2138290"/>
              <a:gd name="connsiteY10" fmla="*/ 4959349 h 4959349"/>
              <a:gd name="connsiteX11" fmla="*/ 0 w 2138290"/>
              <a:gd name="connsiteY11" fmla="*/ 3890204 h 4959349"/>
              <a:gd name="connsiteX12" fmla="*/ 853675 w 2138290"/>
              <a:gd name="connsiteY12" fmla="*/ 2842780 h 4959349"/>
              <a:gd name="connsiteX13" fmla="*/ 921434 w 2138290"/>
              <a:gd name="connsiteY13" fmla="*/ 2835950 h 495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8290" h="4959349">
                <a:moveTo>
                  <a:pt x="1069144" y="3116480"/>
                </a:moveTo>
                <a:cubicBezTo>
                  <a:pt x="641829" y="3116480"/>
                  <a:pt x="295421" y="3462888"/>
                  <a:pt x="295421" y="3890203"/>
                </a:cubicBezTo>
                <a:cubicBezTo>
                  <a:pt x="295421" y="4317518"/>
                  <a:pt x="641829" y="4663926"/>
                  <a:pt x="1069144" y="4663926"/>
                </a:cubicBezTo>
                <a:cubicBezTo>
                  <a:pt x="1496459" y="4663926"/>
                  <a:pt x="1842867" y="4317518"/>
                  <a:pt x="1842867" y="3890203"/>
                </a:cubicBezTo>
                <a:cubicBezTo>
                  <a:pt x="1842867" y="3462888"/>
                  <a:pt x="1496459" y="3116480"/>
                  <a:pt x="1069144" y="3116480"/>
                </a:cubicBezTo>
                <a:close/>
                <a:moveTo>
                  <a:pt x="921434" y="0"/>
                </a:moveTo>
                <a:lnTo>
                  <a:pt x="1216856" y="0"/>
                </a:lnTo>
                <a:lnTo>
                  <a:pt x="1216856" y="2835950"/>
                </a:lnTo>
                <a:lnTo>
                  <a:pt x="1284615" y="2842780"/>
                </a:lnTo>
                <a:cubicBezTo>
                  <a:pt x="1771806" y="2942474"/>
                  <a:pt x="2138290" y="3373541"/>
                  <a:pt x="2138290" y="3890204"/>
                </a:cubicBezTo>
                <a:cubicBezTo>
                  <a:pt x="2138290" y="4480676"/>
                  <a:pt x="1659617" y="4959349"/>
                  <a:pt x="1069145" y="4959349"/>
                </a:cubicBezTo>
                <a:cubicBezTo>
                  <a:pt x="478673" y="4959349"/>
                  <a:pt x="0" y="4480676"/>
                  <a:pt x="0" y="3890204"/>
                </a:cubicBezTo>
                <a:cubicBezTo>
                  <a:pt x="0" y="3373541"/>
                  <a:pt x="366484" y="2942474"/>
                  <a:pt x="853675" y="2842780"/>
                </a:cubicBezTo>
                <a:lnTo>
                  <a:pt x="921434" y="283595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53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3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2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Diamond 4"/>
          <p:cNvSpPr/>
          <p:nvPr userDrawn="1"/>
        </p:nvSpPr>
        <p:spPr>
          <a:xfrm>
            <a:off x="3937000" y="3588883"/>
            <a:ext cx="1277258" cy="1277258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 rot="18900000">
            <a:off x="4642653" y="2656178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8900000">
            <a:off x="13782910" y="2656179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 rot="18900000">
            <a:off x="3990571" y="5012235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6732863" y="5175213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 rot="18900000">
            <a:off x="9827014" y="5012235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 rot="18900000">
            <a:off x="7396867" y="2816416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2" hasCustomPrompt="1"/>
          </p:nvPr>
        </p:nvSpPr>
        <p:spPr>
          <a:xfrm rot="18900000">
            <a:off x="10651818" y="2816417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7000825"/>
            <a:ext cx="5724525" cy="204800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Diamond 7"/>
          <p:cNvSpPr/>
          <p:nvPr userDrawn="1"/>
        </p:nvSpPr>
        <p:spPr>
          <a:xfrm>
            <a:off x="5885543" y="3908197"/>
            <a:ext cx="638629" cy="638629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Diamond 8"/>
          <p:cNvSpPr/>
          <p:nvPr userDrawn="1"/>
        </p:nvSpPr>
        <p:spPr>
          <a:xfrm>
            <a:off x="7195457" y="3908197"/>
            <a:ext cx="638629" cy="638629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Diamond 5"/>
          <p:cNvSpPr/>
          <p:nvPr userDrawn="1"/>
        </p:nvSpPr>
        <p:spPr>
          <a:xfrm>
            <a:off x="8505371" y="3588883"/>
            <a:ext cx="1277258" cy="1277258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Diamond 9"/>
          <p:cNvSpPr/>
          <p:nvPr userDrawn="1"/>
        </p:nvSpPr>
        <p:spPr>
          <a:xfrm>
            <a:off x="10453914" y="3908197"/>
            <a:ext cx="638629" cy="638629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Diamond 10"/>
          <p:cNvSpPr/>
          <p:nvPr userDrawn="1"/>
        </p:nvSpPr>
        <p:spPr>
          <a:xfrm>
            <a:off x="11763828" y="3908197"/>
            <a:ext cx="638629" cy="638629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Diamond 6"/>
          <p:cNvSpPr/>
          <p:nvPr userDrawn="1"/>
        </p:nvSpPr>
        <p:spPr>
          <a:xfrm>
            <a:off x="13073743" y="3588883"/>
            <a:ext cx="1277258" cy="1277258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61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10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6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00"/>
                            </p:stCondLst>
                            <p:childTnLst>
                              <p:par>
                                <p:cTn id="3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1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60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6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100"/>
                            </p:stCondLst>
                            <p:childTnLst>
                              <p:par>
                                <p:cTn id="6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1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60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6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1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1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600"/>
                            </p:stCondLst>
                            <p:childTnLst>
                              <p:par>
                                <p:cTn id="1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7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8" grpId="1" animBg="1"/>
      <p:bldP spid="9" grpId="0" animBg="1"/>
      <p:bldP spid="9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Diamond 5"/>
          <p:cNvSpPr/>
          <p:nvPr userDrawn="1"/>
        </p:nvSpPr>
        <p:spPr>
          <a:xfrm>
            <a:off x="2105076" y="4321320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Diamond 4"/>
          <p:cNvSpPr/>
          <p:nvPr userDrawn="1"/>
        </p:nvSpPr>
        <p:spPr>
          <a:xfrm>
            <a:off x="2105076" y="4568062"/>
            <a:ext cx="2351315" cy="2351315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282903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Diamond 9"/>
          <p:cNvSpPr/>
          <p:nvPr userDrawn="1"/>
        </p:nvSpPr>
        <p:spPr>
          <a:xfrm rot="10800000">
            <a:off x="5045822" y="4814804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Diamond 10"/>
          <p:cNvSpPr/>
          <p:nvPr userDrawn="1"/>
        </p:nvSpPr>
        <p:spPr>
          <a:xfrm rot="10800000">
            <a:off x="5045822" y="4568062"/>
            <a:ext cx="2351315" cy="2351315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223649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1" y="2600613"/>
            <a:ext cx="3718315" cy="1524701"/>
          </a:xfrm>
        </p:spPr>
        <p:txBody>
          <a:bodyPr anchor="b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380544" y="7362124"/>
            <a:ext cx="3718315" cy="1524701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Diamond 14"/>
          <p:cNvSpPr/>
          <p:nvPr userDrawn="1"/>
        </p:nvSpPr>
        <p:spPr>
          <a:xfrm>
            <a:off x="7986568" y="4321320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Diamond 15"/>
          <p:cNvSpPr/>
          <p:nvPr userDrawn="1"/>
        </p:nvSpPr>
        <p:spPr>
          <a:xfrm>
            <a:off x="7986568" y="4568062"/>
            <a:ext cx="2351315" cy="2351315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164395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266617" y="2600613"/>
            <a:ext cx="3718315" cy="1524701"/>
          </a:xfrm>
        </p:spPr>
        <p:txBody>
          <a:bodyPr anchor="b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Diamond 18"/>
          <p:cNvSpPr/>
          <p:nvPr userDrawn="1"/>
        </p:nvSpPr>
        <p:spPr>
          <a:xfrm rot="10800000">
            <a:off x="10927314" y="4814804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Diamond 19"/>
          <p:cNvSpPr/>
          <p:nvPr userDrawn="1"/>
        </p:nvSpPr>
        <p:spPr>
          <a:xfrm rot="10800000">
            <a:off x="10927314" y="4568062"/>
            <a:ext cx="2351315" cy="2351315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1105141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0243942" y="7362124"/>
            <a:ext cx="3718315" cy="1524701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Diamond 22"/>
          <p:cNvSpPr/>
          <p:nvPr userDrawn="1"/>
        </p:nvSpPr>
        <p:spPr>
          <a:xfrm>
            <a:off x="13868060" y="4321320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Diamond 23"/>
          <p:cNvSpPr/>
          <p:nvPr userDrawn="1"/>
        </p:nvSpPr>
        <p:spPr>
          <a:xfrm>
            <a:off x="13868060" y="4568062"/>
            <a:ext cx="2351315" cy="2351315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045887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3184558" y="2600613"/>
            <a:ext cx="3718315" cy="1524701"/>
          </a:xfrm>
        </p:spPr>
        <p:txBody>
          <a:bodyPr anchor="b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947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8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3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3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0" grpId="1" animBg="1"/>
      <p:bldP spid="11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5" grpId="1" animBg="1"/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roces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 userDrawn="1"/>
        </p:nvCxnSpPr>
        <p:spPr>
          <a:xfrm>
            <a:off x="0" y="4227512"/>
            <a:ext cx="18288000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iamond 4"/>
          <p:cNvSpPr/>
          <p:nvPr userDrawn="1"/>
        </p:nvSpPr>
        <p:spPr>
          <a:xfrm>
            <a:off x="3937000" y="3588883"/>
            <a:ext cx="1277258" cy="1277258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 rot="18900000">
            <a:off x="4642653" y="2656178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8900000">
            <a:off x="13782910" y="2656179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 rot="18900000">
            <a:off x="3990571" y="5012235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6732863" y="5175213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 rot="18900000">
            <a:off x="9827014" y="5012235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 rot="18900000">
            <a:off x="7396867" y="2816416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2" hasCustomPrompt="1"/>
          </p:nvPr>
        </p:nvSpPr>
        <p:spPr>
          <a:xfrm rot="18900000">
            <a:off x="10651818" y="2816417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7000825"/>
            <a:ext cx="5724525" cy="2048004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Diamond 7"/>
          <p:cNvSpPr/>
          <p:nvPr userDrawn="1"/>
        </p:nvSpPr>
        <p:spPr>
          <a:xfrm>
            <a:off x="5885543" y="3908197"/>
            <a:ext cx="638629" cy="638629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Diamond 8"/>
          <p:cNvSpPr/>
          <p:nvPr userDrawn="1"/>
        </p:nvSpPr>
        <p:spPr>
          <a:xfrm>
            <a:off x="7195457" y="3908197"/>
            <a:ext cx="638629" cy="638629"/>
          </a:xfrm>
          <a:prstGeom prst="diamon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Diamond 5"/>
          <p:cNvSpPr/>
          <p:nvPr userDrawn="1"/>
        </p:nvSpPr>
        <p:spPr>
          <a:xfrm>
            <a:off x="8505371" y="3588883"/>
            <a:ext cx="1277258" cy="1277258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Diamond 9"/>
          <p:cNvSpPr/>
          <p:nvPr userDrawn="1"/>
        </p:nvSpPr>
        <p:spPr>
          <a:xfrm>
            <a:off x="10453914" y="3908197"/>
            <a:ext cx="638629" cy="638629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Diamond 10"/>
          <p:cNvSpPr/>
          <p:nvPr userDrawn="1"/>
        </p:nvSpPr>
        <p:spPr>
          <a:xfrm>
            <a:off x="11763828" y="3908197"/>
            <a:ext cx="638629" cy="638629"/>
          </a:xfrm>
          <a:prstGeom prst="diamon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Diamond 6"/>
          <p:cNvSpPr/>
          <p:nvPr userDrawn="1"/>
        </p:nvSpPr>
        <p:spPr>
          <a:xfrm>
            <a:off x="13073743" y="3588883"/>
            <a:ext cx="1277258" cy="1277258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410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250"/>
                            </p:stCondLst>
                            <p:childTnLst>
                              <p:par>
                                <p:cTn id="8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2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7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35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8" grpId="1" animBg="1"/>
      <p:bldP spid="9" grpId="0" animBg="1"/>
      <p:bldP spid="9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/>
          <p:cNvSpPr/>
          <p:nvPr userDrawn="1"/>
        </p:nvSpPr>
        <p:spPr>
          <a:xfrm rot="10800000">
            <a:off x="11160125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03351" y="1398588"/>
            <a:ext cx="5111750" cy="748823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7017038" y="5031869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7" name="Straight Connector 6"/>
          <p:cNvCxnSpPr>
            <a:stCxn id="6" idx="6"/>
            <a:endCxn id="8" idx="2"/>
          </p:cNvCxnSpPr>
          <p:nvPr userDrawn="1"/>
        </p:nvCxnSpPr>
        <p:spPr>
          <a:xfrm>
            <a:off x="7238711" y="5142706"/>
            <a:ext cx="5669735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2908446" y="5031869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298262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60126" y="5361730"/>
            <a:ext cx="3718316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6" name="Straight Connector 15"/>
          <p:cNvCxnSpPr>
            <a:stCxn id="8" idx="6"/>
          </p:cNvCxnSpPr>
          <p:nvPr userDrawn="1"/>
        </p:nvCxnSpPr>
        <p:spPr>
          <a:xfrm>
            <a:off x="13130119" y="5142706"/>
            <a:ext cx="515788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7127875" y="1398587"/>
            <a:ext cx="7740650" cy="2079553"/>
          </a:xfrm>
        </p:spPr>
        <p:txBody>
          <a:bodyPr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142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6" grpId="0" animBg="1"/>
      <p:bldP spid="8" grpId="0" animBg="1"/>
      <p:bldP spid="1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8" idx="2"/>
          </p:cNvCxnSpPr>
          <p:nvPr userDrawn="1"/>
        </p:nvCxnSpPr>
        <p:spPr>
          <a:xfrm>
            <a:off x="-6350" y="5141913"/>
            <a:ext cx="3146909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3140559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Freeform: Shape 10"/>
          <p:cNvSpPr/>
          <p:nvPr userDrawn="1"/>
        </p:nvSpPr>
        <p:spPr>
          <a:xfrm rot="10800000">
            <a:off x="1403350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541487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1" y="5361730"/>
            <a:ext cx="3718315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>
            <a:stCxn id="8" idx="6"/>
            <a:endCxn id="23" idx="2"/>
          </p:cNvCxnSpPr>
          <p:nvPr userDrawn="1"/>
        </p:nvCxnSpPr>
        <p:spPr>
          <a:xfrm>
            <a:off x="3362232" y="5141913"/>
            <a:ext cx="567093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9033163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7284842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22979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280079" y="1416584"/>
            <a:ext cx="3718315" cy="3525096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23" idx="6"/>
            <a:endCxn id="38" idx="2"/>
          </p:cNvCxnSpPr>
          <p:nvPr userDrawn="1"/>
        </p:nvCxnSpPr>
        <p:spPr>
          <a:xfrm>
            <a:off x="9254836" y="5141913"/>
            <a:ext cx="566458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 userDrawn="1"/>
        </p:nvSpPr>
        <p:spPr>
          <a:xfrm>
            <a:off x="14919417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Freeform: Shape 39"/>
          <p:cNvSpPr/>
          <p:nvPr userDrawn="1"/>
        </p:nvSpPr>
        <p:spPr>
          <a:xfrm rot="10800000">
            <a:off x="13156807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3294944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3143765" y="5361730"/>
            <a:ext cx="3718315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3" name="Straight Connector 42"/>
          <p:cNvCxnSpPr>
            <a:stCxn id="38" idx="6"/>
          </p:cNvCxnSpPr>
          <p:nvPr userDrawn="1"/>
        </p:nvCxnSpPr>
        <p:spPr>
          <a:xfrm>
            <a:off x="15141090" y="5141913"/>
            <a:ext cx="3152868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75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40" grpId="0" animBg="1"/>
      <p:bldP spid="40" grpId="1" animBg="1"/>
      <p:bldP spid="4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8" idx="2"/>
          </p:cNvCxnSpPr>
          <p:nvPr userDrawn="1"/>
        </p:nvCxnSpPr>
        <p:spPr>
          <a:xfrm>
            <a:off x="-6350" y="5141913"/>
            <a:ext cx="3146909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3140559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1384300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522437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398587" y="1416584"/>
            <a:ext cx="3718315" cy="3525096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8" idx="6"/>
            <a:endCxn id="38" idx="2"/>
          </p:cNvCxnSpPr>
          <p:nvPr userDrawn="1"/>
        </p:nvCxnSpPr>
        <p:spPr>
          <a:xfrm>
            <a:off x="3362232" y="5141913"/>
            <a:ext cx="567569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 userDrawn="1"/>
        </p:nvSpPr>
        <p:spPr>
          <a:xfrm>
            <a:off x="9037925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Freeform: Shape 39"/>
          <p:cNvSpPr/>
          <p:nvPr userDrawn="1"/>
        </p:nvSpPr>
        <p:spPr>
          <a:xfrm rot="10800000">
            <a:off x="7275315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413452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262273" y="5361730"/>
            <a:ext cx="3718315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3" name="Straight Connector 42"/>
          <p:cNvCxnSpPr>
            <a:stCxn id="38" idx="6"/>
          </p:cNvCxnSpPr>
          <p:nvPr userDrawn="1"/>
        </p:nvCxnSpPr>
        <p:spPr>
          <a:xfrm>
            <a:off x="9259598" y="5141913"/>
            <a:ext cx="902840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141071" y="1398588"/>
            <a:ext cx="5743579" cy="326389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349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40" grpId="0" animBg="1"/>
      <p:bldP spid="40" grpId="1" animBg="1"/>
      <p:bldP spid="4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98588"/>
            <a:ext cx="18288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337050" y="6669464"/>
            <a:ext cx="9613900" cy="1931833"/>
          </a:xfrm>
        </p:spPr>
        <p:txBody>
          <a:bodyPr anchor="t"/>
          <a:lstStyle>
            <a:lvl1pPr marL="0" indent="0" algn="ctr"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5382756"/>
            <a:ext cx="12242800" cy="114156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790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8" idx="2"/>
          </p:cNvCxnSpPr>
          <p:nvPr userDrawn="1"/>
        </p:nvCxnSpPr>
        <p:spPr>
          <a:xfrm>
            <a:off x="-6350" y="5141913"/>
            <a:ext cx="3146909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3140559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Freeform: Shape 10"/>
          <p:cNvSpPr/>
          <p:nvPr userDrawn="1"/>
        </p:nvSpPr>
        <p:spPr>
          <a:xfrm rot="10800000">
            <a:off x="1403350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541487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1" y="5361730"/>
            <a:ext cx="3718315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>
            <a:stCxn id="8" idx="6"/>
            <a:endCxn id="23" idx="2"/>
          </p:cNvCxnSpPr>
          <p:nvPr userDrawn="1"/>
        </p:nvCxnSpPr>
        <p:spPr>
          <a:xfrm>
            <a:off x="3362232" y="5141913"/>
            <a:ext cx="754755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10909784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9148763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286900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0" y="1416584"/>
            <a:ext cx="3718315" cy="3525096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23" idx="6"/>
          </p:cNvCxnSpPr>
          <p:nvPr userDrawn="1"/>
        </p:nvCxnSpPr>
        <p:spPr>
          <a:xfrm>
            <a:off x="11131457" y="5141913"/>
            <a:ext cx="7169243" cy="15826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03350" y="1398588"/>
            <a:ext cx="5724525" cy="22651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9144000" y="6624073"/>
            <a:ext cx="5724525" cy="22651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499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5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8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23" idx="2"/>
          </p:cNvCxnSpPr>
          <p:nvPr userDrawn="1"/>
        </p:nvCxnSpPr>
        <p:spPr>
          <a:xfrm>
            <a:off x="0" y="5141913"/>
            <a:ext cx="903792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9037926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7275750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13887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23" idx="6"/>
          </p:cNvCxnSpPr>
          <p:nvPr userDrawn="1"/>
        </p:nvCxnSpPr>
        <p:spPr>
          <a:xfrm>
            <a:off x="9259599" y="5141913"/>
            <a:ext cx="9028401" cy="1993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403350" y="1398588"/>
            <a:ext cx="15481300" cy="348804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1547085" y="5431540"/>
            <a:ext cx="5337565" cy="3455285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073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5141913"/>
            <a:ext cx="903792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iamond 22"/>
          <p:cNvSpPr/>
          <p:nvPr userDrawn="1"/>
        </p:nvSpPr>
        <p:spPr>
          <a:xfrm>
            <a:off x="9037926" y="5031076"/>
            <a:ext cx="221673" cy="221673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7280080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18217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9259599" y="5141913"/>
            <a:ext cx="9028401" cy="1993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280081" y="6705600"/>
            <a:ext cx="3718315" cy="218122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1" name="Straight Connector 10"/>
          <p:cNvCxnSpPr>
            <a:stCxn id="23" idx="0"/>
          </p:cNvCxnSpPr>
          <p:nvPr userDrawn="1"/>
        </p:nvCxnSpPr>
        <p:spPr>
          <a:xfrm flipH="1" flipV="1">
            <a:off x="9144000" y="0"/>
            <a:ext cx="4763" cy="5031076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568113" y="1398588"/>
            <a:ext cx="2465051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9254837" y="1424925"/>
            <a:ext cx="6010563" cy="54308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4419599" y="4461658"/>
            <a:ext cx="2465051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49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144000" y="1398588"/>
            <a:ext cx="7740650" cy="748823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13" name="Straight Connector 12"/>
          <p:cNvCxnSpPr>
            <a:endCxn id="14" idx="2"/>
          </p:cNvCxnSpPr>
          <p:nvPr userDrawn="1"/>
        </p:nvCxnSpPr>
        <p:spPr>
          <a:xfrm>
            <a:off x="0" y="5141913"/>
            <a:ext cx="8452592" cy="79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8452592" y="5031869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38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23" grpId="0"/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gnif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2" name="Freeform: Shape 71"/>
          <p:cNvSpPr/>
          <p:nvPr userDrawn="1"/>
        </p:nvSpPr>
        <p:spPr>
          <a:xfrm rot="2700000">
            <a:off x="5703897" y="2881455"/>
            <a:ext cx="3695942" cy="5915801"/>
          </a:xfrm>
          <a:custGeom>
            <a:avLst/>
            <a:gdLst>
              <a:gd name="connsiteX0" fmla="*/ 797273 w 3695942"/>
              <a:gd name="connsiteY0" fmla="*/ 797271 h 5915801"/>
              <a:gd name="connsiteX1" fmla="*/ 362059 w 3695942"/>
              <a:gd name="connsiteY1" fmla="*/ 1847971 h 5915801"/>
              <a:gd name="connsiteX2" fmla="*/ 1847972 w 3695942"/>
              <a:gd name="connsiteY2" fmla="*/ 3333884 h 5915801"/>
              <a:gd name="connsiteX3" fmla="*/ 3333885 w 3695942"/>
              <a:gd name="connsiteY3" fmla="*/ 1847971 h 5915801"/>
              <a:gd name="connsiteX4" fmla="*/ 1847972 w 3695942"/>
              <a:gd name="connsiteY4" fmla="*/ 362057 h 5915801"/>
              <a:gd name="connsiteX5" fmla="*/ 797273 w 3695942"/>
              <a:gd name="connsiteY5" fmla="*/ 797271 h 5915801"/>
              <a:gd name="connsiteX6" fmla="*/ 541259 w 3695942"/>
              <a:gd name="connsiteY6" fmla="*/ 541258 h 5915801"/>
              <a:gd name="connsiteX7" fmla="*/ 1847971 w 3695942"/>
              <a:gd name="connsiteY7" fmla="*/ 0 h 5915801"/>
              <a:gd name="connsiteX8" fmla="*/ 3695942 w 3695942"/>
              <a:gd name="connsiteY8" fmla="*/ 1847971 h 5915801"/>
              <a:gd name="connsiteX9" fmla="*/ 2220402 w 3695942"/>
              <a:gd name="connsiteY9" fmla="*/ 3658398 h 5915801"/>
              <a:gd name="connsiteX10" fmla="*/ 2044562 w 3695942"/>
              <a:gd name="connsiteY10" fmla="*/ 3685234 h 5915801"/>
              <a:gd name="connsiteX11" fmla="*/ 2044562 w 3695942"/>
              <a:gd name="connsiteY11" fmla="*/ 5719208 h 5915801"/>
              <a:gd name="connsiteX12" fmla="*/ 1847969 w 3695942"/>
              <a:gd name="connsiteY12" fmla="*/ 5915801 h 5915801"/>
              <a:gd name="connsiteX13" fmla="*/ 1847969 w 3695942"/>
              <a:gd name="connsiteY13" fmla="*/ 5915800 h 5915801"/>
              <a:gd name="connsiteX14" fmla="*/ 1651376 w 3695942"/>
              <a:gd name="connsiteY14" fmla="*/ 5719207 h 5915801"/>
              <a:gd name="connsiteX15" fmla="*/ 1651377 w 3695942"/>
              <a:gd name="connsiteY15" fmla="*/ 3685234 h 5915801"/>
              <a:gd name="connsiteX16" fmla="*/ 1475541 w 3695942"/>
              <a:gd name="connsiteY16" fmla="*/ 3658398 h 5915801"/>
              <a:gd name="connsiteX17" fmla="*/ 0 w 3695942"/>
              <a:gd name="connsiteY17" fmla="*/ 1847971 h 5915801"/>
              <a:gd name="connsiteX18" fmla="*/ 541259 w 3695942"/>
              <a:gd name="connsiteY18" fmla="*/ 541258 h 591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95942" h="5915801">
                <a:moveTo>
                  <a:pt x="797273" y="797271"/>
                </a:moveTo>
                <a:cubicBezTo>
                  <a:pt x="528375" y="1066169"/>
                  <a:pt x="362059" y="1437647"/>
                  <a:pt x="362059" y="1847971"/>
                </a:cubicBezTo>
                <a:cubicBezTo>
                  <a:pt x="362059" y="2668617"/>
                  <a:pt x="1027325" y="3333884"/>
                  <a:pt x="1847972" y="3333884"/>
                </a:cubicBezTo>
                <a:cubicBezTo>
                  <a:pt x="2668619" y="3333884"/>
                  <a:pt x="3333885" y="2668617"/>
                  <a:pt x="3333885" y="1847971"/>
                </a:cubicBezTo>
                <a:cubicBezTo>
                  <a:pt x="3333885" y="1027324"/>
                  <a:pt x="2668619" y="362057"/>
                  <a:pt x="1847972" y="362057"/>
                </a:cubicBezTo>
                <a:cubicBezTo>
                  <a:pt x="1437648" y="362058"/>
                  <a:pt x="1066170" y="528374"/>
                  <a:pt x="797273" y="797271"/>
                </a:cubicBezTo>
                <a:close/>
                <a:moveTo>
                  <a:pt x="541259" y="541258"/>
                </a:moveTo>
                <a:cubicBezTo>
                  <a:pt x="875676" y="206841"/>
                  <a:pt x="1337668" y="0"/>
                  <a:pt x="1847971" y="0"/>
                </a:cubicBezTo>
                <a:cubicBezTo>
                  <a:pt x="2868577" y="0"/>
                  <a:pt x="3695942" y="827365"/>
                  <a:pt x="3695942" y="1847971"/>
                </a:cubicBezTo>
                <a:cubicBezTo>
                  <a:pt x="3695942" y="2741001"/>
                  <a:pt x="3062491" y="3486081"/>
                  <a:pt x="2220402" y="3658398"/>
                </a:cubicBezTo>
                <a:lnTo>
                  <a:pt x="2044562" y="3685234"/>
                </a:lnTo>
                <a:lnTo>
                  <a:pt x="2044562" y="5719208"/>
                </a:lnTo>
                <a:cubicBezTo>
                  <a:pt x="2044562" y="5827783"/>
                  <a:pt x="1956544" y="5915801"/>
                  <a:pt x="1847969" y="5915801"/>
                </a:cubicBezTo>
                <a:lnTo>
                  <a:pt x="1847969" y="5915800"/>
                </a:lnTo>
                <a:cubicBezTo>
                  <a:pt x="1739394" y="5915800"/>
                  <a:pt x="1651376" y="5827782"/>
                  <a:pt x="1651376" y="5719207"/>
                </a:cubicBezTo>
                <a:lnTo>
                  <a:pt x="1651377" y="3685234"/>
                </a:lnTo>
                <a:lnTo>
                  <a:pt x="1475541" y="3658398"/>
                </a:lnTo>
                <a:cubicBezTo>
                  <a:pt x="633452" y="3486081"/>
                  <a:pt x="0" y="2741001"/>
                  <a:pt x="0" y="1847971"/>
                </a:cubicBezTo>
                <a:cubicBezTo>
                  <a:pt x="0" y="1337668"/>
                  <a:pt x="206841" y="875676"/>
                  <a:pt x="541259" y="54125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1" name="Freeform: Shape 50"/>
          <p:cNvSpPr/>
          <p:nvPr userDrawn="1"/>
        </p:nvSpPr>
        <p:spPr>
          <a:xfrm rot="19800000">
            <a:off x="8539033" y="2073743"/>
            <a:ext cx="1588054" cy="2183773"/>
          </a:xfrm>
          <a:custGeom>
            <a:avLst/>
            <a:gdLst>
              <a:gd name="connsiteX0" fmla="*/ 327872 w 1588054"/>
              <a:gd name="connsiteY0" fmla="*/ 0 h 2183773"/>
              <a:gd name="connsiteX1" fmla="*/ 510788 w 1588054"/>
              <a:gd name="connsiteY1" fmla="*/ 118292 h 2183773"/>
              <a:gd name="connsiteX2" fmla="*/ 1585097 w 1588054"/>
              <a:gd name="connsiteY2" fmla="*/ 2051410 h 2183773"/>
              <a:gd name="connsiteX3" fmla="*/ 1588054 w 1588054"/>
              <a:gd name="connsiteY3" fmla="*/ 2183773 h 2183773"/>
              <a:gd name="connsiteX4" fmla="*/ 932943 w 1588054"/>
              <a:gd name="connsiteY4" fmla="*/ 2183773 h 2183773"/>
              <a:gd name="connsiteX5" fmla="*/ 932277 w 1588054"/>
              <a:gd name="connsiteY5" fmla="*/ 2117963 h 2183773"/>
              <a:gd name="connsiteX6" fmla="*/ 868717 w 1588054"/>
              <a:gd name="connsiteY6" fmla="*/ 1727409 h 2183773"/>
              <a:gd name="connsiteX7" fmla="*/ 116225 w 1588054"/>
              <a:gd name="connsiteY7" fmla="*/ 642603 h 2183773"/>
              <a:gd name="connsiteX8" fmla="*/ 0 w 1588054"/>
              <a:gd name="connsiteY8" fmla="*/ 567891 h 2183773"/>
              <a:gd name="connsiteX9" fmla="*/ 327872 w 1588054"/>
              <a:gd name="connsiteY9" fmla="*/ 0 h 218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88054" h="2183773">
                <a:moveTo>
                  <a:pt x="327872" y="0"/>
                </a:moveTo>
                <a:lnTo>
                  <a:pt x="510788" y="118292"/>
                </a:lnTo>
                <a:cubicBezTo>
                  <a:pt x="1154406" y="582464"/>
                  <a:pt x="1531952" y="1299400"/>
                  <a:pt x="1585097" y="2051410"/>
                </a:cubicBezTo>
                <a:lnTo>
                  <a:pt x="1588054" y="2183773"/>
                </a:lnTo>
                <a:lnTo>
                  <a:pt x="932943" y="2183773"/>
                </a:lnTo>
                <a:lnTo>
                  <a:pt x="932277" y="2117963"/>
                </a:lnTo>
                <a:cubicBezTo>
                  <a:pt x="924499" y="1988393"/>
                  <a:pt x="903621" y="1857675"/>
                  <a:pt x="868717" y="1727409"/>
                </a:cubicBezTo>
                <a:cubicBezTo>
                  <a:pt x="746551" y="1271481"/>
                  <a:pt x="472804" y="896648"/>
                  <a:pt x="116225" y="642603"/>
                </a:cubicBezTo>
                <a:lnTo>
                  <a:pt x="0" y="567891"/>
                </a:lnTo>
                <a:lnTo>
                  <a:pt x="327872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Freeform: Shape 51"/>
          <p:cNvSpPr/>
          <p:nvPr userDrawn="1"/>
        </p:nvSpPr>
        <p:spPr>
          <a:xfrm rot="19800000">
            <a:off x="9680792" y="4049342"/>
            <a:ext cx="1590213" cy="2185140"/>
          </a:xfrm>
          <a:custGeom>
            <a:avLst/>
            <a:gdLst>
              <a:gd name="connsiteX0" fmla="*/ 1589747 w 1590213"/>
              <a:gd name="connsiteY0" fmla="*/ 0 h 2185140"/>
              <a:gd name="connsiteX1" fmla="*/ 1590213 w 1590213"/>
              <a:gd name="connsiteY1" fmla="*/ 20834 h 2185140"/>
              <a:gd name="connsiteX2" fmla="*/ 1241066 w 1590213"/>
              <a:gd name="connsiteY2" fmla="*/ 1255449 h 2185140"/>
              <a:gd name="connsiteX3" fmla="*/ 346432 w 1590213"/>
              <a:gd name="connsiteY3" fmla="*/ 2175126 h 2185140"/>
              <a:gd name="connsiteX4" fmla="*/ 328156 w 1590213"/>
              <a:gd name="connsiteY4" fmla="*/ 2185140 h 2185140"/>
              <a:gd name="connsiteX5" fmla="*/ 0 w 1590213"/>
              <a:gd name="connsiteY5" fmla="*/ 1616757 h 2185140"/>
              <a:gd name="connsiteX6" fmla="*/ 25268 w 1590213"/>
              <a:gd name="connsiteY6" fmla="*/ 1602508 h 2185140"/>
              <a:gd name="connsiteX7" fmla="*/ 933729 w 1590213"/>
              <a:gd name="connsiteY7" fmla="*/ 29007 h 2185140"/>
              <a:gd name="connsiteX8" fmla="*/ 933435 w 1590213"/>
              <a:gd name="connsiteY8" fmla="*/ 0 h 2185140"/>
              <a:gd name="connsiteX9" fmla="*/ 1589747 w 1590213"/>
              <a:gd name="connsiteY9" fmla="*/ 0 h 218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0213" h="2185140">
                <a:moveTo>
                  <a:pt x="1589747" y="0"/>
                </a:moveTo>
                <a:lnTo>
                  <a:pt x="1590213" y="20834"/>
                </a:lnTo>
                <a:cubicBezTo>
                  <a:pt x="1579289" y="441455"/>
                  <a:pt x="1466240" y="865435"/>
                  <a:pt x="1241066" y="1255449"/>
                </a:cubicBezTo>
                <a:cubicBezTo>
                  <a:pt x="1015891" y="1645462"/>
                  <a:pt x="705238" y="1955355"/>
                  <a:pt x="346432" y="2175126"/>
                </a:cubicBezTo>
                <a:lnTo>
                  <a:pt x="328156" y="2185140"/>
                </a:lnTo>
                <a:lnTo>
                  <a:pt x="0" y="1616757"/>
                </a:lnTo>
                <a:lnTo>
                  <a:pt x="25268" y="1602508"/>
                </a:lnTo>
                <a:cubicBezTo>
                  <a:pt x="566879" y="1260414"/>
                  <a:pt x="908273" y="669103"/>
                  <a:pt x="933729" y="29007"/>
                </a:cubicBezTo>
                <a:lnTo>
                  <a:pt x="933435" y="0"/>
                </a:lnTo>
                <a:lnTo>
                  <a:pt x="1589747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3" name="Freeform: Shape 52"/>
          <p:cNvSpPr/>
          <p:nvPr userDrawn="1"/>
        </p:nvSpPr>
        <p:spPr>
          <a:xfrm rot="19800000">
            <a:off x="8154437" y="6484759"/>
            <a:ext cx="2521294" cy="895451"/>
          </a:xfrm>
          <a:custGeom>
            <a:avLst/>
            <a:gdLst>
              <a:gd name="connsiteX0" fmla="*/ 2193739 w 2521294"/>
              <a:gd name="connsiteY0" fmla="*/ 13 h 895451"/>
              <a:gd name="connsiteX1" fmla="*/ 2521294 w 2521294"/>
              <a:gd name="connsiteY1" fmla="*/ 567355 h 895451"/>
              <a:gd name="connsiteX2" fmla="*/ 2405186 w 2521294"/>
              <a:gd name="connsiteY2" fmla="*/ 630976 h 895451"/>
              <a:gd name="connsiteX3" fmla="*/ 193902 w 2521294"/>
              <a:gd name="connsiteY3" fmla="*/ 667156 h 895451"/>
              <a:gd name="connsiteX4" fmla="*/ 0 w 2521294"/>
              <a:gd name="connsiteY4" fmla="*/ 567892 h 895451"/>
              <a:gd name="connsiteX5" fmla="*/ 327872 w 2521294"/>
              <a:gd name="connsiteY5" fmla="*/ 0 h 895451"/>
              <a:gd name="connsiteX6" fmla="*/ 450687 w 2521294"/>
              <a:gd name="connsiteY6" fmla="*/ 63299 h 895451"/>
              <a:gd name="connsiteX7" fmla="*/ 1766403 w 2521294"/>
              <a:gd name="connsiteY7" fmla="*/ 172573 h 895451"/>
              <a:gd name="connsiteX8" fmla="*/ 2136412 w 2521294"/>
              <a:gd name="connsiteY8" fmla="*/ 32341 h 895451"/>
              <a:gd name="connsiteX9" fmla="*/ 2193739 w 2521294"/>
              <a:gd name="connsiteY9" fmla="*/ 13 h 89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1294" h="895451">
                <a:moveTo>
                  <a:pt x="2193739" y="13"/>
                </a:moveTo>
                <a:lnTo>
                  <a:pt x="2521294" y="567355"/>
                </a:lnTo>
                <a:lnTo>
                  <a:pt x="2405186" y="630976"/>
                </a:lnTo>
                <a:cubicBezTo>
                  <a:pt x="1727354" y="960956"/>
                  <a:pt x="917695" y="992459"/>
                  <a:pt x="193902" y="667156"/>
                </a:cubicBezTo>
                <a:lnTo>
                  <a:pt x="0" y="567892"/>
                </a:lnTo>
                <a:lnTo>
                  <a:pt x="327872" y="0"/>
                </a:lnTo>
                <a:lnTo>
                  <a:pt x="450687" y="63299"/>
                </a:lnTo>
                <a:cubicBezTo>
                  <a:pt x="848986" y="245083"/>
                  <a:pt x="1310475" y="294738"/>
                  <a:pt x="1766403" y="172573"/>
                </a:cubicBezTo>
                <a:cubicBezTo>
                  <a:pt x="1896668" y="137668"/>
                  <a:pt x="2020313" y="90390"/>
                  <a:pt x="2136412" y="32341"/>
                </a:cubicBezTo>
                <a:lnTo>
                  <a:pt x="2193739" y="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4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185928" y="2806224"/>
            <a:ext cx="57365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55" name="Text Placeholder 5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185928" y="6727801"/>
            <a:ext cx="57365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0319816" y="4674080"/>
            <a:ext cx="57365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57" name="Text Placeholder 5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120846" y="4693198"/>
            <a:ext cx="24650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2001500" y="1997249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2001500" y="1338012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0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2001500" y="4731437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Text Placeholder 5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2001500" y="4072200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2" name="Text Placeholder 5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2001500" y="7465625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Text Placeholder 5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2001500" y="6806388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207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1" animBg="1"/>
      <p:bldP spid="72" grpId="2" animBg="1"/>
      <p:bldP spid="51" grpId="0" animBg="1"/>
      <p:bldP spid="52" grpId="0" animBg="1"/>
      <p:bldP spid="53" grpId="0" animBg="1"/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943100" y="3270250"/>
            <a:ext cx="4044119" cy="3182217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29256" y="4572495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7121940" y="3270250"/>
            <a:ext cx="4044119" cy="3182217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7308096" y="4572495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Freeform: Shape 27"/>
          <p:cNvSpPr/>
          <p:nvPr userDrawn="1"/>
        </p:nvSpPr>
        <p:spPr>
          <a:xfrm>
            <a:off x="12300781" y="3270250"/>
            <a:ext cx="4044119" cy="3182217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2486937" y="4572495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00784" y="7188201"/>
            <a:ext cx="7686431" cy="16637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95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6" grpId="1" animBg="1"/>
      <p:bldP spid="2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8" grpId="1" animBg="1"/>
      <p:bldP spid="2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rrow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/>
          <p:cNvSpPr/>
          <p:nvPr userDrawn="1"/>
        </p:nvSpPr>
        <p:spPr>
          <a:xfrm>
            <a:off x="5287954" y="3450053"/>
            <a:ext cx="3815617" cy="3002414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5357010" y="4642341"/>
            <a:ext cx="3248651" cy="5980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403350" y="3450053"/>
            <a:ext cx="3815617" cy="3002414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589506" y="4642341"/>
            <a:ext cx="3248651" cy="5980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Freeform: Shape 27"/>
          <p:cNvSpPr/>
          <p:nvPr userDrawn="1"/>
        </p:nvSpPr>
        <p:spPr>
          <a:xfrm>
            <a:off x="9172558" y="3421263"/>
            <a:ext cx="3815617" cy="3002414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9324221" y="4613551"/>
            <a:ext cx="3248651" cy="5980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00784" y="7188201"/>
            <a:ext cx="7686431" cy="16637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Freeform: Shape 11"/>
          <p:cNvSpPr/>
          <p:nvPr userDrawn="1"/>
        </p:nvSpPr>
        <p:spPr>
          <a:xfrm>
            <a:off x="13057163" y="3450053"/>
            <a:ext cx="3815617" cy="3002414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3026687" y="4642341"/>
            <a:ext cx="3248651" cy="5980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940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3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8" grpId="1" animBg="1"/>
      <p:bldP spid="2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12" grpId="0" animBg="1"/>
      <p:bldP spid="12" grpId="1" animBg="1"/>
      <p:bldP spid="13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8415564" y="2873828"/>
            <a:ext cx="3615871" cy="585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8415564" y="3458935"/>
            <a:ext cx="3615871" cy="11711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8415564" y="4630056"/>
            <a:ext cx="3615871" cy="25737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8415564" y="7203848"/>
            <a:ext cx="3615871" cy="314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8599174" y="2860737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8599174" y="3599543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8599174" y="4818741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8599174" y="5379809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8599174" y="5940877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8599174" y="6501944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12729029" y="2873828"/>
            <a:ext cx="3615871" cy="585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Rectangle 44"/>
          <p:cNvSpPr/>
          <p:nvPr userDrawn="1"/>
        </p:nvSpPr>
        <p:spPr>
          <a:xfrm>
            <a:off x="12729029" y="3458935"/>
            <a:ext cx="3615871" cy="11711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Rectangle 45"/>
          <p:cNvSpPr/>
          <p:nvPr userDrawn="1"/>
        </p:nvSpPr>
        <p:spPr>
          <a:xfrm>
            <a:off x="12729029" y="4630056"/>
            <a:ext cx="3615871" cy="2573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7" name="Rectangle 46"/>
          <p:cNvSpPr/>
          <p:nvPr userDrawn="1"/>
        </p:nvSpPr>
        <p:spPr>
          <a:xfrm>
            <a:off x="12729029" y="7203848"/>
            <a:ext cx="3615871" cy="3145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2912639" y="2860737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2912639" y="3599543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2912639" y="4818741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12912639" y="5379809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12912639" y="5940877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12912639" y="6501944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338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animBg="1"/>
      <p:bldP spid="46" grpId="0" animBg="1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022600" y="2021279"/>
            <a:ext cx="3615871" cy="585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022600" y="2606386"/>
            <a:ext cx="3615871" cy="11711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022600" y="3777507"/>
            <a:ext cx="3615871" cy="2573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022600" y="6351299"/>
            <a:ext cx="3615871" cy="3145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06210" y="2008188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206210" y="2746994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3206210" y="3966192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3206210" y="4527260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3206210" y="5088328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3206210" y="5649395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7336064" y="2021279"/>
            <a:ext cx="3615871" cy="585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7336064" y="2606386"/>
            <a:ext cx="3615871" cy="11711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7336064" y="3777507"/>
            <a:ext cx="3615871" cy="25737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7336064" y="6351299"/>
            <a:ext cx="3615871" cy="314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7519674" y="2008188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7519674" y="2746994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7519674" y="3966192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7519674" y="4527260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7519674" y="5088328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7519674" y="5649395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11649529" y="2021279"/>
            <a:ext cx="3615871" cy="585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Rectangle 44"/>
          <p:cNvSpPr/>
          <p:nvPr userDrawn="1"/>
        </p:nvSpPr>
        <p:spPr>
          <a:xfrm>
            <a:off x="11649529" y="2606386"/>
            <a:ext cx="3615871" cy="11711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Rectangle 45"/>
          <p:cNvSpPr/>
          <p:nvPr userDrawn="1"/>
        </p:nvSpPr>
        <p:spPr>
          <a:xfrm>
            <a:off x="11649529" y="3777507"/>
            <a:ext cx="3615871" cy="2573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7" name="Rectangle 46"/>
          <p:cNvSpPr/>
          <p:nvPr userDrawn="1"/>
        </p:nvSpPr>
        <p:spPr>
          <a:xfrm>
            <a:off x="11649529" y="6351299"/>
            <a:ext cx="3615871" cy="3145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1833139" y="2008188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1833139" y="2746994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1833139" y="3966192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11833139" y="4527260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11833139" y="5088328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11833139" y="5649395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7000825"/>
            <a:ext cx="5184775" cy="204800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005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3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animBg="1"/>
      <p:bldP spid="36" grpId="0" animBg="1"/>
      <p:bldP spid="37" grpId="0" animBg="1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animBg="1"/>
      <p:bldP spid="46" grpId="0" animBg="1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209672" y="4215132"/>
            <a:ext cx="12135229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209672" y="5146691"/>
            <a:ext cx="12135229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209672" y="6078250"/>
            <a:ext cx="12135229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209672" y="7009809"/>
            <a:ext cx="12135229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209672" y="7941368"/>
            <a:ext cx="12135229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209672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5951476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7693280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435084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1176888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2918692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4660494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403350" y="4398423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403350" y="5329982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1403350" y="6261541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1403350" y="7180887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1403350" y="8124659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4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3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8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701516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7492809"/>
            <a:ext cx="5724525" cy="105448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801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209671" y="4363259"/>
            <a:ext cx="12135229" cy="5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209672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226128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242584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0259040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2275496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4291952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403351" y="4363259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217900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7234356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9250812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1267268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3283724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5300183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4209671" y="4932677"/>
            <a:ext cx="12135229" cy="569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1403351" y="4932677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4209671" y="5502095"/>
            <a:ext cx="12135229" cy="5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1403351" y="5502095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4209671" y="6071513"/>
            <a:ext cx="12135229" cy="569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1403351" y="6071513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209671" y="6640931"/>
            <a:ext cx="12135229" cy="5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1403351" y="6640931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4209671" y="7210349"/>
            <a:ext cx="12135229" cy="569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44" hasCustomPrompt="1"/>
          </p:nvPr>
        </p:nvSpPr>
        <p:spPr>
          <a:xfrm>
            <a:off x="1403351" y="7210349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0" name="Rectangle 39"/>
          <p:cNvSpPr/>
          <p:nvPr userDrawn="1"/>
        </p:nvSpPr>
        <p:spPr>
          <a:xfrm>
            <a:off x="4209671" y="7747989"/>
            <a:ext cx="12135229" cy="5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1403351" y="7747989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4209671" y="8317407"/>
            <a:ext cx="12135229" cy="569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1403351" y="8317407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97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6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6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1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6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1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1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/>
      <p:bldP spid="4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5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9143999" y="3270250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9143999" y="4201809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9143999" y="5133368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43999" y="6064927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143999" y="6996486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515101" y="2338691"/>
            <a:ext cx="2628899" cy="9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143999" y="2338691"/>
            <a:ext cx="7740651" cy="9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515100" y="3270250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515100" y="4201809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515100" y="5133368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515100" y="6064927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6515100" y="6996486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58841" y="2521982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9423976" y="2519762"/>
            <a:ext cx="3508663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3096010" y="2519762"/>
            <a:ext cx="3508663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658841" y="3453541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658841" y="4385100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58841" y="5316659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658841" y="6248218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6658841" y="7179777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9432636" y="3449429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9432636" y="4376547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9432636" y="5330674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9432636" y="6259968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9432636" y="7188984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13082155" y="3449429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13082155" y="4376547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3082155" y="5330674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3082155" y="6259968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3082155" y="7188984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1517651" y="5141913"/>
            <a:ext cx="499744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4385142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43688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261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5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5x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9143999" y="2332814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9143999" y="3269260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9143999" y="4205706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43999" y="5142152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143999" y="6078598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515101" y="1396368"/>
            <a:ext cx="2628899" cy="9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144000" y="1396368"/>
            <a:ext cx="7740651" cy="9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515100" y="2332814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515100" y="3269260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515100" y="4205706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515100" y="5142152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6515100" y="6078598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58841" y="1557228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9311516" y="1557228"/>
            <a:ext cx="237977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1842621" y="1557228"/>
            <a:ext cx="237977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658841" y="2549866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658841" y="3481425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58841" y="4412984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658841" y="5344543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6658841" y="6276102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9320175" y="2545754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9320175" y="3472872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9320175" y="442699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9320175" y="5356293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9320175" y="628530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11828765" y="2545754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11828765" y="3472872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1828765" y="442699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1828765" y="5356293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1828765" y="628530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1517651" y="5141913"/>
            <a:ext cx="499744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431230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4296229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3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9143999" y="7015044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9143999" y="7951488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4" name="Rectangle 43"/>
          <p:cNvSpPr/>
          <p:nvPr userDrawn="1"/>
        </p:nvSpPr>
        <p:spPr>
          <a:xfrm>
            <a:off x="6515100" y="7015044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Rectangle 44"/>
          <p:cNvSpPr/>
          <p:nvPr userDrawn="1"/>
        </p:nvSpPr>
        <p:spPr>
          <a:xfrm>
            <a:off x="6515100" y="7951488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6658841" y="7203220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6658841" y="8134779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9320175" y="7214970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9320175" y="8143986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44" hasCustomPrompt="1"/>
          </p:nvPr>
        </p:nvSpPr>
        <p:spPr>
          <a:xfrm>
            <a:off x="11828765" y="7214970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11828765" y="8143986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14337355" y="1557228"/>
            <a:ext cx="237977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14323499" y="2545754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48" hasCustomPrompt="1"/>
          </p:nvPr>
        </p:nvSpPr>
        <p:spPr>
          <a:xfrm>
            <a:off x="14323499" y="3472872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49" hasCustomPrompt="1"/>
          </p:nvPr>
        </p:nvSpPr>
        <p:spPr>
          <a:xfrm>
            <a:off x="14323499" y="442699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50" hasCustomPrompt="1"/>
          </p:nvPr>
        </p:nvSpPr>
        <p:spPr>
          <a:xfrm>
            <a:off x="14323499" y="5356293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51" hasCustomPrompt="1"/>
          </p:nvPr>
        </p:nvSpPr>
        <p:spPr>
          <a:xfrm>
            <a:off x="14323499" y="628530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52" hasCustomPrompt="1"/>
          </p:nvPr>
        </p:nvSpPr>
        <p:spPr>
          <a:xfrm>
            <a:off x="14323499" y="7214970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Text Placeholder 5"/>
          <p:cNvSpPr>
            <a:spLocks noGrp="1"/>
          </p:cNvSpPr>
          <p:nvPr>
            <p:ph type="body" sz="quarter" idx="53" hasCustomPrompt="1"/>
          </p:nvPr>
        </p:nvSpPr>
        <p:spPr>
          <a:xfrm>
            <a:off x="14323499" y="8143986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373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500"/>
                            </p:stCondLst>
                            <p:childTnLst>
                              <p:par>
                                <p:cTn id="2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050"/>
                            </p:stCondLst>
                            <p:childTnLst>
                              <p:par>
                                <p:cTn id="26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683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97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160124" y="1398589"/>
            <a:ext cx="5184775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3" y="5360988"/>
            <a:ext cx="5165453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829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270249"/>
            <a:ext cx="12242800" cy="3744913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02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r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5271512" y="4720143"/>
            <a:ext cx="5486544" cy="84512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7" name="Group 6"/>
          <p:cNvGrpSpPr/>
          <p:nvPr userDrawn="1"/>
        </p:nvGrpSpPr>
        <p:grpSpPr>
          <a:xfrm rot="2700000">
            <a:off x="5570309" y="4960383"/>
            <a:ext cx="569985" cy="364645"/>
            <a:chOff x="4700814" y="3860800"/>
            <a:chExt cx="907506" cy="580572"/>
          </a:xfrm>
        </p:grpSpPr>
        <p:sp>
          <p:nvSpPr>
            <p:cNvPr id="5" name="Circle: Hollow 4"/>
            <p:cNvSpPr/>
            <p:nvPr userDrawn="1"/>
          </p:nvSpPr>
          <p:spPr>
            <a:xfrm>
              <a:off x="4700814" y="3860800"/>
              <a:ext cx="580572" cy="580572"/>
            </a:xfrm>
            <a:prstGeom prst="donut">
              <a:avLst>
                <a:gd name="adj" fmla="val 1064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: Rounded Corners 5"/>
            <p:cNvSpPr/>
            <p:nvPr userDrawn="1"/>
          </p:nvSpPr>
          <p:spPr>
            <a:xfrm>
              <a:off x="5225143" y="4107542"/>
              <a:ext cx="383177" cy="9107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430691" y="4756843"/>
            <a:ext cx="4155651" cy="753007"/>
          </a:xfrm>
        </p:spPr>
        <p:txBody>
          <a:bodyPr anchor="ctr">
            <a:norm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0940872" y="4720143"/>
            <a:ext cx="2227873" cy="84512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1098731" y="4857997"/>
            <a:ext cx="1903760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grpSp>
        <p:nvGrpSpPr>
          <p:cNvPr id="17" name="Group 16"/>
          <p:cNvGrpSpPr/>
          <p:nvPr userDrawn="1"/>
        </p:nvGrpSpPr>
        <p:grpSpPr>
          <a:xfrm rot="20515710">
            <a:off x="15428813" y="10820954"/>
            <a:ext cx="478971" cy="1006929"/>
            <a:chOff x="3991428" y="1654628"/>
            <a:chExt cx="478971" cy="1006929"/>
          </a:xfrm>
          <a:solidFill>
            <a:schemeClr val="bg1"/>
          </a:solidFill>
        </p:grpSpPr>
        <p:sp>
          <p:nvSpPr>
            <p:cNvPr id="15" name="Isosceles Triangle 14"/>
            <p:cNvSpPr/>
            <p:nvPr userDrawn="1"/>
          </p:nvSpPr>
          <p:spPr>
            <a:xfrm>
              <a:off x="3991428" y="1654628"/>
              <a:ext cx="478971" cy="725714"/>
            </a:xfrm>
            <a:custGeom>
              <a:avLst/>
              <a:gdLst>
                <a:gd name="connsiteX0" fmla="*/ 0 w 478971"/>
                <a:gd name="connsiteY0" fmla="*/ 725714 h 725714"/>
                <a:gd name="connsiteX1" fmla="*/ 239486 w 478971"/>
                <a:gd name="connsiteY1" fmla="*/ 0 h 725714"/>
                <a:gd name="connsiteX2" fmla="*/ 478971 w 478971"/>
                <a:gd name="connsiteY2" fmla="*/ 725714 h 725714"/>
                <a:gd name="connsiteX3" fmla="*/ 0 w 478971"/>
                <a:gd name="connsiteY3" fmla="*/ 725714 h 725714"/>
                <a:gd name="connsiteX0" fmla="*/ 0 w 478971"/>
                <a:gd name="connsiteY0" fmla="*/ 725714 h 726622"/>
                <a:gd name="connsiteX1" fmla="*/ 239486 w 478971"/>
                <a:gd name="connsiteY1" fmla="*/ 0 h 726622"/>
                <a:gd name="connsiteX2" fmla="*/ 478971 w 478971"/>
                <a:gd name="connsiteY2" fmla="*/ 725714 h 726622"/>
                <a:gd name="connsiteX3" fmla="*/ 237672 w 478971"/>
                <a:gd name="connsiteY3" fmla="*/ 726622 h 726622"/>
                <a:gd name="connsiteX4" fmla="*/ 0 w 478971"/>
                <a:gd name="connsiteY4" fmla="*/ 725714 h 726622"/>
                <a:gd name="connsiteX0" fmla="*/ 0 w 478971"/>
                <a:gd name="connsiteY0" fmla="*/ 725714 h 725714"/>
                <a:gd name="connsiteX1" fmla="*/ 239486 w 478971"/>
                <a:gd name="connsiteY1" fmla="*/ 0 h 725714"/>
                <a:gd name="connsiteX2" fmla="*/ 478971 w 478971"/>
                <a:gd name="connsiteY2" fmla="*/ 725714 h 725714"/>
                <a:gd name="connsiteX3" fmla="*/ 231322 w 478971"/>
                <a:gd name="connsiteY3" fmla="*/ 637722 h 725714"/>
                <a:gd name="connsiteX4" fmla="*/ 0 w 478971"/>
                <a:gd name="connsiteY4" fmla="*/ 725714 h 72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971" h="725714">
                  <a:moveTo>
                    <a:pt x="0" y="725714"/>
                  </a:moveTo>
                  <a:lnTo>
                    <a:pt x="239486" y="0"/>
                  </a:lnTo>
                  <a:lnTo>
                    <a:pt x="478971" y="725714"/>
                  </a:lnTo>
                  <a:lnTo>
                    <a:pt x="231322" y="637722"/>
                  </a:lnTo>
                  <a:lnTo>
                    <a:pt x="0" y="7257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4175757" y="2255156"/>
              <a:ext cx="110312" cy="4064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829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1"/>
                            </p:stCondLst>
                            <p:childTnLst>
                              <p:par>
                                <p:cTn id="21" presetID="42" presetClass="path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2.19478E-6 L -0.14575 -0.5463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31" y="-26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01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51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1000"/>
                  </p:stCondLst>
                  <p:iterate type="lt">
                    <p:tmAbs val="1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animBg="1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100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930" y="562264"/>
            <a:ext cx="16492140" cy="1221452"/>
          </a:xfrm>
        </p:spPr>
        <p:txBody>
          <a:bodyPr>
            <a:normAutofit/>
          </a:bodyPr>
          <a:lstStyle>
            <a:lvl1pPr algn="r">
              <a:defRPr sz="7199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932" y="2394443"/>
            <a:ext cx="16492140" cy="7023334"/>
          </a:xfrm>
        </p:spPr>
        <p:txBody>
          <a:bodyPr/>
          <a:lstStyle>
            <a:lvl1pPr algn="l">
              <a:defRPr sz="5599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 algn="l"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 algn="l"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 algn="l"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3056"/>
            <a:ext cx="4267200" cy="547603"/>
          </a:xfrm>
          <a:prstGeom prst="rect">
            <a:avLst/>
          </a:prstGeom>
        </p:spPr>
        <p:txBody>
          <a:bodyPr/>
          <a:lstStyle/>
          <a:p>
            <a:fld id="{4CAF65D6-834E-46A6-8638-75A5C27A825C}" type="datetimeFigureOut">
              <a:rPr lang="id-ID" smtClean="0"/>
              <a:t>14/12/2020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30CAE-B3C2-420A-911C-CDDAAC9081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478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350" y="547604"/>
            <a:ext cx="15481300" cy="1357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3350" y="2120901"/>
            <a:ext cx="15481300" cy="673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00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764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7" r:id="rId2"/>
    <p:sldLayoutId id="2147483758" r:id="rId3"/>
    <p:sldLayoutId id="2147483759" r:id="rId4"/>
    <p:sldLayoutId id="2147483765" r:id="rId5"/>
    <p:sldLayoutId id="2147483664" r:id="rId6"/>
    <p:sldLayoutId id="2147483665" r:id="rId7"/>
    <p:sldLayoutId id="2147483666" r:id="rId8"/>
    <p:sldLayoutId id="2147483681" r:id="rId9"/>
    <p:sldLayoutId id="2147483730" r:id="rId10"/>
    <p:sldLayoutId id="2147483689" r:id="rId11"/>
    <p:sldLayoutId id="2147483736" r:id="rId12"/>
    <p:sldLayoutId id="2147483686" r:id="rId13"/>
    <p:sldLayoutId id="2147483763" r:id="rId14"/>
    <p:sldLayoutId id="2147483667" r:id="rId15"/>
    <p:sldLayoutId id="2147483670" r:id="rId16"/>
    <p:sldLayoutId id="2147483668" r:id="rId17"/>
    <p:sldLayoutId id="2147483671" r:id="rId18"/>
    <p:sldLayoutId id="2147483672" r:id="rId19"/>
    <p:sldLayoutId id="2147483673" r:id="rId20"/>
    <p:sldLayoutId id="2147483678" r:id="rId21"/>
    <p:sldLayoutId id="2147483679" r:id="rId22"/>
    <p:sldLayoutId id="2147483685" r:id="rId23"/>
    <p:sldLayoutId id="2147483727" r:id="rId24"/>
    <p:sldLayoutId id="2147483682" r:id="rId25"/>
    <p:sldLayoutId id="2147483683" r:id="rId26"/>
    <p:sldLayoutId id="2147483687" r:id="rId27"/>
    <p:sldLayoutId id="2147483724" r:id="rId28"/>
    <p:sldLayoutId id="2147483726" r:id="rId29"/>
    <p:sldLayoutId id="2147483688" r:id="rId30"/>
    <p:sldLayoutId id="2147483699" r:id="rId31"/>
    <p:sldLayoutId id="2147483701" r:id="rId32"/>
    <p:sldLayoutId id="2147483705" r:id="rId33"/>
    <p:sldLayoutId id="2147483711" r:id="rId34"/>
    <p:sldLayoutId id="2147483725" r:id="rId35"/>
    <p:sldLayoutId id="2147483703" r:id="rId36"/>
    <p:sldLayoutId id="2147483710" r:id="rId37"/>
    <p:sldLayoutId id="2147483713" r:id="rId38"/>
    <p:sldLayoutId id="2147483728" r:id="rId39"/>
    <p:sldLayoutId id="2147483707" r:id="rId40"/>
    <p:sldLayoutId id="2147483709" r:id="rId41"/>
    <p:sldLayoutId id="2147483712" r:id="rId42"/>
    <p:sldLayoutId id="2147483708" r:id="rId43"/>
    <p:sldLayoutId id="2147483704" r:id="rId44"/>
    <p:sldLayoutId id="2147483706" r:id="rId45"/>
    <p:sldLayoutId id="2147483691" r:id="rId46"/>
    <p:sldLayoutId id="2147483690" r:id="rId47"/>
    <p:sldLayoutId id="2147483694" r:id="rId48"/>
    <p:sldLayoutId id="2147483693" r:id="rId49"/>
    <p:sldLayoutId id="2147483692" r:id="rId50"/>
    <p:sldLayoutId id="2147483696" r:id="rId51"/>
    <p:sldLayoutId id="2147483698" r:id="rId52"/>
    <p:sldLayoutId id="2147483697" r:id="rId53"/>
    <p:sldLayoutId id="2147483700" r:id="rId54"/>
    <p:sldLayoutId id="2147483714" r:id="rId55"/>
    <p:sldLayoutId id="2147483715" r:id="rId56"/>
    <p:sldLayoutId id="2147483716" r:id="rId57"/>
    <p:sldLayoutId id="2147483717" r:id="rId58"/>
    <p:sldLayoutId id="2147483718" r:id="rId59"/>
    <p:sldLayoutId id="2147483719" r:id="rId60"/>
    <p:sldLayoutId id="2147483750" r:id="rId61"/>
    <p:sldLayoutId id="2147483720" r:id="rId62"/>
    <p:sldLayoutId id="2147483723" r:id="rId63"/>
    <p:sldLayoutId id="2147483721" r:id="rId64"/>
    <p:sldLayoutId id="2147483722" r:id="rId65"/>
    <p:sldLayoutId id="2147483731" r:id="rId66"/>
    <p:sldLayoutId id="2147483729" r:id="rId67"/>
    <p:sldLayoutId id="2147483734" r:id="rId68"/>
    <p:sldLayoutId id="2147483732" r:id="rId69"/>
    <p:sldLayoutId id="2147483733" r:id="rId70"/>
    <p:sldLayoutId id="2147483770" r:id="rId71"/>
    <p:sldLayoutId id="2147483769" r:id="rId72"/>
    <p:sldLayoutId id="2147483735" r:id="rId73"/>
    <p:sldLayoutId id="2147483737" r:id="rId74"/>
    <p:sldLayoutId id="2147483745" r:id="rId75"/>
    <p:sldLayoutId id="2147483751" r:id="rId76"/>
    <p:sldLayoutId id="2147483738" r:id="rId77"/>
    <p:sldLayoutId id="2147483739" r:id="rId78"/>
    <p:sldLayoutId id="2147483740" r:id="rId79"/>
    <p:sldLayoutId id="2147483741" r:id="rId80"/>
    <p:sldLayoutId id="2147483742" r:id="rId81"/>
    <p:sldLayoutId id="2147483743" r:id="rId82"/>
    <p:sldLayoutId id="2147483744" r:id="rId83"/>
    <p:sldLayoutId id="2147483746" r:id="rId84"/>
    <p:sldLayoutId id="2147483766" r:id="rId85"/>
    <p:sldLayoutId id="2147483767" r:id="rId86"/>
    <p:sldLayoutId id="2147483747" r:id="rId87"/>
    <p:sldLayoutId id="2147483748" r:id="rId88"/>
    <p:sldLayoutId id="2147483749" r:id="rId89"/>
    <p:sldLayoutId id="2147483754" r:id="rId90"/>
    <p:sldLayoutId id="2147483752" r:id="rId91"/>
    <p:sldLayoutId id="2147483753" r:id="rId92"/>
    <p:sldLayoutId id="2147483755" r:id="rId93"/>
    <p:sldLayoutId id="2147483756" r:id="rId94"/>
    <p:sldLayoutId id="2147483757" r:id="rId95"/>
    <p:sldLayoutId id="2147483760" r:id="rId96"/>
    <p:sldLayoutId id="2147483764" r:id="rId97"/>
    <p:sldLayoutId id="2147483669" r:id="rId98"/>
    <p:sldLayoutId id="2147483771" r:id="rId99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  <p:hf hdr="0" dt="0"/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kumimoji="1" sz="5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1417" rtl="0" eaLnBrk="1" latinLnBrk="0" hangingPunct="1">
        <a:lnSpc>
          <a:spcPct val="160000"/>
        </a:lnSpc>
        <a:spcBef>
          <a:spcPts val="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39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orient="horz" pos="881" userDrawn="1">
          <p15:clr>
            <a:srgbClr val="F26B43"/>
          </p15:clr>
        </p15:guide>
        <p15:guide id="4" orient="horz" pos="5598" userDrawn="1">
          <p15:clr>
            <a:srgbClr val="F26B43"/>
          </p15:clr>
        </p15:guide>
        <p15:guide id="5" pos="1224" userDrawn="1">
          <p15:clr>
            <a:srgbClr val="F26B43"/>
          </p15:clr>
        </p15:guide>
        <p15:guide id="6" pos="10296" userDrawn="1">
          <p15:clr>
            <a:srgbClr val="F26B43"/>
          </p15:clr>
        </p15:guide>
        <p15:guide id="7" pos="9616" userDrawn="1">
          <p15:clr>
            <a:srgbClr val="F26B43"/>
          </p15:clr>
        </p15:guide>
        <p15:guide id="8" pos="1904" userDrawn="1">
          <p15:clr>
            <a:srgbClr val="F26B43"/>
          </p15:clr>
        </p15:guide>
        <p15:guide id="9" pos="884" userDrawn="1">
          <p15:clr>
            <a:srgbClr val="F26B43"/>
          </p15:clr>
        </p15:guide>
        <p15:guide id="10" pos="10636" userDrawn="1">
          <p15:clr>
            <a:srgbClr val="F26B43"/>
          </p15:clr>
        </p15:guide>
        <p15:guide id="11" orient="horz" pos="2060" userDrawn="1">
          <p15:clr>
            <a:srgbClr val="F26B43"/>
          </p15:clr>
        </p15:guide>
        <p15:guide id="12" orient="horz" pos="4419" userDrawn="1">
          <p15:clr>
            <a:srgbClr val="F26B43"/>
          </p15:clr>
        </p15:guide>
        <p15:guide id="13" pos="7030" userDrawn="1">
          <p15:clr>
            <a:srgbClr val="F26B43"/>
          </p15:clr>
        </p15:guide>
        <p15:guide id="14" pos="4490" userDrawn="1">
          <p15:clr>
            <a:srgbClr val="F26B43"/>
          </p15:clr>
        </p15:guide>
        <p15:guide id="15" pos="41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350" y="547604"/>
            <a:ext cx="15481300" cy="1357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3350" y="2120901"/>
            <a:ext cx="15481300" cy="673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300818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68" r:id="rId2"/>
    <p:sldLayoutId id="2147483676" r:id="rId3"/>
    <p:sldLayoutId id="2147483680" r:id="rId4"/>
    <p:sldLayoutId id="2147483684" r:id="rId5"/>
    <p:sldLayoutId id="2147483695" r:id="rId6"/>
    <p:sldLayoutId id="2147483761" r:id="rId7"/>
    <p:sldLayoutId id="2147483762" r:id="rId8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hdr="0" dt="0"/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kumimoji="1" sz="6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1417" rtl="0" eaLnBrk="1" latinLnBrk="0" hangingPunct="1">
        <a:lnSpc>
          <a:spcPct val="160000"/>
        </a:lnSpc>
        <a:spcBef>
          <a:spcPts val="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39">
          <p15:clr>
            <a:srgbClr val="F26B43"/>
          </p15:clr>
        </p15:guide>
        <p15:guide id="2" pos="5760">
          <p15:clr>
            <a:srgbClr val="F26B43"/>
          </p15:clr>
        </p15:guide>
        <p15:guide id="3" orient="horz" pos="903">
          <p15:clr>
            <a:srgbClr val="F26B43"/>
          </p15:clr>
        </p15:guide>
        <p15:guide id="4" orient="horz" pos="5576">
          <p15:clr>
            <a:srgbClr val="F26B43"/>
          </p15:clr>
        </p15:guide>
        <p15:guide id="5" pos="1224">
          <p15:clr>
            <a:srgbClr val="F26B43"/>
          </p15:clr>
        </p15:guide>
        <p15:guide id="6" pos="10296">
          <p15:clr>
            <a:srgbClr val="F26B43"/>
          </p15:clr>
        </p15:guide>
        <p15:guide id="7" pos="9616">
          <p15:clr>
            <a:srgbClr val="F26B43"/>
          </p15:clr>
        </p15:guide>
        <p15:guide id="8" pos="1904">
          <p15:clr>
            <a:srgbClr val="F26B43"/>
          </p15:clr>
        </p15:guide>
        <p15:guide id="9" pos="884">
          <p15:clr>
            <a:srgbClr val="F26B43"/>
          </p15:clr>
        </p15:guide>
        <p15:guide id="10" pos="106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 future starts today,</a:t>
            </a:r>
            <a:br>
              <a:rPr lang="en-US" altLang="ja-JP" dirty="0"/>
            </a:br>
            <a:r>
              <a:rPr lang="en-US" altLang="ja-JP" dirty="0"/>
              <a:t>not tomorrow.</a:t>
            </a:r>
            <a:endParaRPr kumimoji="1" lang="ja-JP" altLang="en-US" dirty="0"/>
          </a:p>
        </p:txBody>
      </p:sp>
      <p:pic>
        <p:nvPicPr>
          <p:cNvPr id="8" name="Picture 7" descr="cover ppt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486"/>
            <a:ext cx="18288000" cy="10285714"/>
          </a:xfrm>
          <a:prstGeom prst="rect">
            <a:avLst/>
          </a:prstGeo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1" y="7002383"/>
            <a:ext cx="17566104" cy="45777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3714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altLang="ko-KR" sz="4400" b="1" dirty="0">
                <a:solidFill>
                  <a:srgbClr val="000000"/>
                </a:solidFill>
                <a:latin typeface="+mn-lt"/>
                <a:cs typeface="Arial" pitchFamily="34" charset="0"/>
              </a:rPr>
              <a:t>SOSIALISASI HIBAH PENGABDIAN INTERNAL 2021-2022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altLang="ko-KR" sz="4400" b="1" dirty="0">
                <a:solidFill>
                  <a:srgbClr val="000000"/>
                </a:solidFill>
                <a:latin typeface="+mn-lt"/>
                <a:cs typeface="Arial" pitchFamily="34" charset="0"/>
              </a:rPr>
              <a:t>DIVISI PENGABDIAN &amp; PELAYANAN MASYARAKAT LP3M UMY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altLang="ko-KR" sz="4400" b="1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altLang="ko-KR" sz="3600" b="1" dirty="0">
                <a:solidFill>
                  <a:srgbClr val="000000"/>
                </a:solidFill>
                <a:latin typeface="+mn-lt"/>
                <a:cs typeface="Arial" pitchFamily="34" charset="0"/>
              </a:rPr>
              <a:t>Dr. </a:t>
            </a:r>
            <a:r>
              <a:rPr kumimoji="0" lang="en-US" altLang="ko-KR" sz="3600" b="1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Adhianty</a:t>
            </a:r>
            <a:r>
              <a:rPr kumimoji="0" lang="en-US" altLang="ko-KR" sz="3600" b="1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kumimoji="0" lang="en-US" altLang="ko-KR" sz="3600" b="1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Nurjanah</a:t>
            </a:r>
            <a:r>
              <a:rPr kumimoji="0" lang="en-US" altLang="ko-KR" sz="3600" b="1" dirty="0">
                <a:solidFill>
                  <a:srgbClr val="000000"/>
                </a:solidFill>
                <a:latin typeface="+mn-lt"/>
                <a:cs typeface="Arial" pitchFamily="34" charset="0"/>
              </a:rPr>
              <a:t> , </a:t>
            </a:r>
            <a:r>
              <a:rPr kumimoji="0" lang="en-US" altLang="ko-KR" sz="3600" b="1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S.Sos</a:t>
            </a:r>
            <a:r>
              <a:rPr kumimoji="0" lang="en-US" altLang="ko-KR" sz="3600" b="1" dirty="0">
                <a:solidFill>
                  <a:srgbClr val="000000"/>
                </a:solidFill>
                <a:latin typeface="+mn-lt"/>
                <a:cs typeface="Arial" pitchFamily="34" charset="0"/>
              </a:rPr>
              <a:t>., </a:t>
            </a:r>
            <a:r>
              <a:rPr kumimoji="0" lang="en-US" altLang="ko-KR" sz="3600" b="1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M.Si</a:t>
            </a:r>
            <a:endParaRPr kumimoji="0" lang="en-US" altLang="ko-KR" sz="3600" b="1" dirty="0">
              <a:solidFill>
                <a:srgbClr val="000000"/>
              </a:solidFill>
              <a:latin typeface="+mn-lt"/>
              <a:cs typeface="Arial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kumimoji="0" lang="en-US" altLang="ko-KR" sz="1200" b="1" dirty="0">
              <a:solidFill>
                <a:srgbClr val="000000"/>
              </a:solidFill>
              <a:latin typeface="+mn-lt"/>
              <a:cs typeface="Arial" pitchFamily="34" charset="0"/>
            </a:endParaRPr>
          </a:p>
          <a:p>
            <a:pPr algn="l">
              <a:lnSpc>
                <a:spcPct val="100000"/>
              </a:lnSpc>
            </a:pPr>
            <a:endParaRPr lang="en-US" sz="1200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kumimoji="0" lang="en-US" altLang="ko-KR" sz="3200" dirty="0">
              <a:solidFill>
                <a:srgbClr val="000000"/>
              </a:solidFill>
              <a:latin typeface="+mn-lt"/>
              <a:cs typeface="Arial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kumimoji="0" lang="en-US" altLang="ko-KR" sz="3200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" name="Picture 1" descr="pengakuan ok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742" y="350924"/>
            <a:ext cx="8707329" cy="12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12" y="794"/>
            <a:ext cx="6465657" cy="10283826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467069" y="795"/>
            <a:ext cx="11819521" cy="9372289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</a:rPr>
              <a:t>TUJUAN KKN-PPM</a:t>
            </a:r>
          </a:p>
          <a:p>
            <a:pPr marL="571452" indent="-571452">
              <a:lnSpc>
                <a:spcPct val="150000"/>
              </a:lnSpc>
              <a:buFont typeface="Wingdings" charset="2"/>
              <a:buChar char="ü"/>
            </a:pPr>
            <a:r>
              <a:rPr lang="en-US" sz="3600" b="1" dirty="0" err="1">
                <a:solidFill>
                  <a:schemeClr val="tx1"/>
                </a:solidFill>
              </a:rPr>
              <a:t>Mempertahankan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matakuliah</a:t>
            </a:r>
            <a:r>
              <a:rPr lang="en-US" sz="3600" b="1" dirty="0">
                <a:solidFill>
                  <a:schemeClr val="tx1"/>
                </a:solidFill>
              </a:rPr>
              <a:t> KKN </a:t>
            </a:r>
            <a:r>
              <a:rPr lang="en-US" sz="3600" b="1" dirty="0" err="1">
                <a:solidFill>
                  <a:schemeClr val="tx1"/>
                </a:solidFill>
              </a:rPr>
              <a:t>menjadi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matakuliah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wajib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pada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Perguruan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Tinggi</a:t>
            </a:r>
            <a:r>
              <a:rPr lang="en-US" sz="3600" b="1" dirty="0">
                <a:solidFill>
                  <a:schemeClr val="tx1"/>
                </a:solidFill>
              </a:rPr>
              <a:t> di Indonesia; </a:t>
            </a:r>
          </a:p>
          <a:p>
            <a:pPr marL="571452" indent="-571452">
              <a:lnSpc>
                <a:spcPct val="150000"/>
              </a:lnSpc>
              <a:buFont typeface="Wingdings" charset="2"/>
              <a:buChar char="ü"/>
            </a:pPr>
            <a:r>
              <a:rPr lang="en-US" sz="3600" b="1" dirty="0" err="1">
                <a:solidFill>
                  <a:schemeClr val="tx1"/>
                </a:solidFill>
              </a:rPr>
              <a:t>Mengubah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pelaksanaan</a:t>
            </a:r>
            <a:r>
              <a:rPr lang="en-US" sz="3600" b="1" dirty="0">
                <a:solidFill>
                  <a:schemeClr val="tx1"/>
                </a:solidFill>
              </a:rPr>
              <a:t> program KKN-PPM </a:t>
            </a:r>
            <a:r>
              <a:rPr lang="en-US" sz="3600" b="1" dirty="0" err="1">
                <a:solidFill>
                  <a:schemeClr val="tx1"/>
                </a:solidFill>
              </a:rPr>
              <a:t>dari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paradigma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pembangunan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menjadi</a:t>
            </a:r>
            <a:r>
              <a:rPr lang="en-US" sz="3600" b="1" dirty="0">
                <a:solidFill>
                  <a:schemeClr val="tx1"/>
                </a:solidFill>
              </a:rPr>
              <a:t>  </a:t>
            </a:r>
            <a:r>
              <a:rPr lang="en-US" sz="3600" b="1" dirty="0" err="1">
                <a:solidFill>
                  <a:schemeClr val="tx1"/>
                </a:solidFill>
              </a:rPr>
              <a:t>paradigma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pemberdayaan</a:t>
            </a:r>
            <a:r>
              <a:rPr lang="en-US" sz="3600" b="1" dirty="0">
                <a:solidFill>
                  <a:schemeClr val="tx1"/>
                </a:solidFill>
              </a:rPr>
              <a:t>; </a:t>
            </a:r>
            <a:r>
              <a:rPr lang="en-US" sz="3600" b="1" dirty="0" err="1">
                <a:solidFill>
                  <a:schemeClr val="tx1"/>
                </a:solidFill>
              </a:rPr>
              <a:t>mengembangkan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tema-tema</a:t>
            </a:r>
            <a:r>
              <a:rPr lang="en-US" sz="3600" b="1" dirty="0">
                <a:solidFill>
                  <a:schemeClr val="tx1"/>
                </a:solidFill>
              </a:rPr>
              <a:t> KKN-PPM </a:t>
            </a:r>
            <a:r>
              <a:rPr lang="en-US" sz="3600" b="1" dirty="0" err="1">
                <a:solidFill>
                  <a:schemeClr val="tx1"/>
                </a:solidFill>
              </a:rPr>
              <a:t>dengan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konsep</a:t>
            </a:r>
            <a:r>
              <a:rPr lang="en-US" sz="3600" b="1" dirty="0">
                <a:solidFill>
                  <a:schemeClr val="tx1"/>
                </a:solidFill>
              </a:rPr>
              <a:t> co-creation, co-financing </a:t>
            </a:r>
            <a:r>
              <a:rPr lang="en-US" sz="3600" b="1" dirty="0" err="1">
                <a:solidFill>
                  <a:schemeClr val="tx1"/>
                </a:solidFill>
              </a:rPr>
              <a:t>dan</a:t>
            </a:r>
            <a:r>
              <a:rPr lang="en-US" sz="3600" b="1" dirty="0">
                <a:solidFill>
                  <a:schemeClr val="tx1"/>
                </a:solidFill>
              </a:rPr>
              <a:t> co- benefit; </a:t>
            </a:r>
          </a:p>
          <a:p>
            <a:pPr marL="571452" indent="-571452">
              <a:lnSpc>
                <a:spcPct val="150000"/>
              </a:lnSpc>
              <a:buFont typeface="Wingdings" charset="2"/>
              <a:buChar char="ü"/>
            </a:pPr>
            <a:r>
              <a:rPr lang="en-US" sz="3600" b="1" dirty="0" err="1">
                <a:solidFill>
                  <a:schemeClr val="tx1"/>
                </a:solidFill>
              </a:rPr>
              <a:t>Hilirisasi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hasil-hasil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riset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dosen</a:t>
            </a:r>
            <a:r>
              <a:rPr lang="en-US" sz="3600" b="1" dirty="0">
                <a:solidFill>
                  <a:schemeClr val="tx1"/>
                </a:solidFill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</a:rPr>
              <a:t>dapat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diterapkan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kepada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masyarakat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melalui</a:t>
            </a:r>
            <a:r>
              <a:rPr lang="en-US" sz="3600" b="1" dirty="0">
                <a:solidFill>
                  <a:schemeClr val="tx1"/>
                </a:solidFill>
              </a:rPr>
              <a:t> program KKN-PPM; </a:t>
            </a:r>
            <a:r>
              <a:rPr lang="en-US" sz="3600" b="1" dirty="0" err="1">
                <a:solidFill>
                  <a:schemeClr val="tx1"/>
                </a:solidFill>
              </a:rPr>
              <a:t>dan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mengembangkan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tema-tema</a:t>
            </a:r>
            <a:r>
              <a:rPr lang="en-US" sz="3600" b="1" dirty="0">
                <a:solidFill>
                  <a:schemeClr val="tx1"/>
                </a:solidFill>
              </a:rPr>
              <a:t> KKN-PPM yang </a:t>
            </a:r>
            <a:r>
              <a:rPr lang="en-US" sz="3600" b="1" dirty="0" err="1">
                <a:solidFill>
                  <a:schemeClr val="tx1"/>
                </a:solidFill>
              </a:rPr>
              <a:t>bermitra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dengan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pemerintah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dunia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usaha</a:t>
            </a:r>
            <a:r>
              <a:rPr lang="en-US" sz="3600" b="1"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ID" dirty="0">
                <a:solidFill>
                  <a:schemeClr val="tx1"/>
                </a:solidFill>
              </a:rPr>
              <a:t> 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  <a:ea typeface="Tinos" panose="020B0604020202020204" charset="0"/>
              <a:cs typeface="Tinos" panose="020B0604020202020204" charset="0"/>
            </a:endParaRPr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98" y="10491859"/>
            <a:ext cx="18541991" cy="277277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047" y="2006160"/>
            <a:ext cx="8817846" cy="1826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399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45098" y="2348198"/>
            <a:ext cx="7048641" cy="5415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23196" algn="ctr">
              <a:spcBef>
                <a:spcPts val="600"/>
              </a:spcBef>
            </a:pPr>
            <a:r>
              <a:rPr lang="en-US" sz="4799" b="1" dirty="0">
                <a:solidFill>
                  <a:srgbClr val="FFFFFF"/>
                </a:solidFill>
              </a:rPr>
              <a:t>PROGRAM KULIAH KERJA NYATA PEMBELAJARAN DAN PEMBERDAYAAN MASYARAKAT </a:t>
            </a:r>
          </a:p>
          <a:p>
            <a:pPr marR="523196" algn="ctr">
              <a:spcBef>
                <a:spcPts val="600"/>
              </a:spcBef>
            </a:pPr>
            <a:r>
              <a:rPr lang="en-US" sz="4799" b="1" dirty="0">
                <a:solidFill>
                  <a:srgbClr val="FFFFFF"/>
                </a:solidFill>
              </a:rPr>
              <a:t>(KKN- PPM)</a:t>
            </a:r>
            <a:endParaRPr lang="en-US" sz="4799" dirty="0">
              <a:solidFill>
                <a:srgbClr val="FFFFFF"/>
              </a:solidFill>
            </a:endParaRPr>
          </a:p>
          <a:p>
            <a:pPr marR="523196" algn="ctr">
              <a:spcBef>
                <a:spcPts val="600"/>
              </a:spcBef>
            </a:pPr>
            <a:endParaRPr lang="en-US" sz="4799" dirty="0">
              <a:solidFill>
                <a:schemeClr val="bg1"/>
              </a:solidFill>
              <a:ea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12" y="794"/>
            <a:ext cx="6547274" cy="10283826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89608" y="4260048"/>
            <a:ext cx="5664156" cy="1292829"/>
          </a:xfrm>
        </p:spPr>
        <p:txBody>
          <a:bodyPr>
            <a:noAutofit/>
          </a:bodyPr>
          <a:lstStyle/>
          <a:p>
            <a:r>
              <a:rPr lang="en-US" altLang="ja-JP" sz="5399" b="1" dirty="0">
                <a:latin typeface="+mn-lt"/>
              </a:rPr>
              <a:t>KRITERIA</a:t>
            </a:r>
            <a:r>
              <a:rPr lang="en-US" altLang="ja-JP" sz="4399" b="1" dirty="0">
                <a:latin typeface="+mn-lt"/>
              </a:rPr>
              <a:t> </a:t>
            </a:r>
            <a:br>
              <a:rPr lang="en-US" altLang="ja-JP" sz="4399" b="1" dirty="0">
                <a:latin typeface="+mn-lt"/>
              </a:rPr>
            </a:br>
            <a:r>
              <a:rPr lang="en-US" altLang="ja-JP" sz="5399" b="1" dirty="0">
                <a:latin typeface="+mn-lt"/>
              </a:rPr>
              <a:t>KKN-PPM</a:t>
            </a:r>
            <a:endParaRPr lang="ja-JP" altLang="en-US" sz="4399" b="1" dirty="0">
              <a:latin typeface="+mn-lt"/>
            </a:endParaRPr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98" y="9491054"/>
            <a:ext cx="18541991" cy="1277290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047" y="2006160"/>
            <a:ext cx="8817846" cy="1826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399" dirty="0">
              <a:solidFill>
                <a:srgbClr val="000000"/>
              </a:solidFill>
            </a:endParaRPr>
          </a:p>
        </p:txBody>
      </p:sp>
      <p:sp>
        <p:nvSpPr>
          <p:cNvPr id="9" name="Text Placeholder 9"/>
          <p:cNvSpPr txBox="1">
            <a:spLocks/>
          </p:cNvSpPr>
          <p:nvPr/>
        </p:nvSpPr>
        <p:spPr>
          <a:xfrm>
            <a:off x="6695198" y="190121"/>
            <a:ext cx="11134263" cy="8292895"/>
          </a:xfrm>
          <a:prstGeom prst="rect">
            <a:avLst/>
          </a:prstGeom>
        </p:spPr>
        <p:txBody>
          <a:bodyPr vert="horz" lIns="91426" tIns="45713" rIns="91426" bIns="45713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52" indent="-571452">
              <a:buFont typeface="Wingdings" charset="2"/>
              <a:buChar char="ü"/>
            </a:pPr>
            <a:r>
              <a:rPr lang="en-US" sz="3899" b="1" dirty="0" err="1">
                <a:solidFill>
                  <a:schemeClr val="tx1"/>
                </a:solidFill>
              </a:rPr>
              <a:t>Masyarakat</a:t>
            </a:r>
            <a:r>
              <a:rPr lang="en-US" sz="3899" b="1" dirty="0">
                <a:solidFill>
                  <a:schemeClr val="tx1"/>
                </a:solidFill>
              </a:rPr>
              <a:t> </a:t>
            </a:r>
            <a:r>
              <a:rPr lang="en-US" sz="3899" b="1" dirty="0" err="1">
                <a:solidFill>
                  <a:schemeClr val="tx1"/>
                </a:solidFill>
              </a:rPr>
              <a:t>sasaran</a:t>
            </a:r>
            <a:r>
              <a:rPr lang="en-US" sz="3899" b="1" dirty="0">
                <a:solidFill>
                  <a:schemeClr val="tx1"/>
                </a:solidFill>
              </a:rPr>
              <a:t> program KKN PPM </a:t>
            </a:r>
            <a:r>
              <a:rPr lang="en-US" sz="3899" b="1" dirty="0" err="1">
                <a:solidFill>
                  <a:schemeClr val="tx1"/>
                </a:solidFill>
              </a:rPr>
              <a:t>berupa</a:t>
            </a:r>
            <a:r>
              <a:rPr lang="en-US" sz="3899" b="1" dirty="0">
                <a:solidFill>
                  <a:schemeClr val="tx1"/>
                </a:solidFill>
              </a:rPr>
              <a:t> </a:t>
            </a:r>
            <a:r>
              <a:rPr lang="en-US" sz="3899" b="1" dirty="0" err="1">
                <a:solidFill>
                  <a:schemeClr val="tx1"/>
                </a:solidFill>
              </a:rPr>
              <a:t>komunitas</a:t>
            </a:r>
            <a:endParaRPr lang="en-US" sz="3899" b="1" dirty="0">
              <a:solidFill>
                <a:schemeClr val="tx1"/>
              </a:solidFill>
            </a:endParaRPr>
          </a:p>
          <a:p>
            <a:pPr marL="571452" indent="-571452">
              <a:buFont typeface="Wingdings" charset="2"/>
              <a:buChar char="ü"/>
            </a:pPr>
            <a:r>
              <a:rPr lang="en-US" sz="3899" b="1" dirty="0">
                <a:solidFill>
                  <a:schemeClr val="tx1"/>
                </a:solidFill>
              </a:rPr>
              <a:t>Tim </a:t>
            </a:r>
            <a:r>
              <a:rPr lang="en-US" sz="3899" b="1" dirty="0" err="1">
                <a:solidFill>
                  <a:schemeClr val="tx1"/>
                </a:solidFill>
              </a:rPr>
              <a:t>pelaksana</a:t>
            </a:r>
            <a:r>
              <a:rPr lang="en-US" sz="3899" b="1" dirty="0">
                <a:solidFill>
                  <a:schemeClr val="tx1"/>
                </a:solidFill>
              </a:rPr>
              <a:t> </a:t>
            </a:r>
            <a:r>
              <a:rPr lang="en-US" sz="3899" b="1" dirty="0" err="1">
                <a:solidFill>
                  <a:schemeClr val="tx1"/>
                </a:solidFill>
              </a:rPr>
              <a:t>meliputi</a:t>
            </a:r>
            <a:r>
              <a:rPr lang="en-US" sz="3899" b="1" dirty="0">
                <a:solidFill>
                  <a:schemeClr val="tx1"/>
                </a:solidFill>
              </a:rPr>
              <a:t> </a:t>
            </a:r>
            <a:r>
              <a:rPr lang="en-US" sz="3899" b="1" dirty="0" err="1">
                <a:solidFill>
                  <a:schemeClr val="tx1"/>
                </a:solidFill>
              </a:rPr>
              <a:t>dosen</a:t>
            </a:r>
            <a:r>
              <a:rPr lang="en-US" sz="3899" b="1" dirty="0">
                <a:solidFill>
                  <a:schemeClr val="tx1"/>
                </a:solidFill>
              </a:rPr>
              <a:t> </a:t>
            </a:r>
            <a:r>
              <a:rPr lang="en-US" sz="3899" b="1" dirty="0" err="1">
                <a:solidFill>
                  <a:schemeClr val="tx1"/>
                </a:solidFill>
              </a:rPr>
              <a:t>pembimbing</a:t>
            </a:r>
            <a:r>
              <a:rPr lang="en-US" sz="3899" b="1" dirty="0">
                <a:solidFill>
                  <a:schemeClr val="tx1"/>
                </a:solidFill>
              </a:rPr>
              <a:t> </a:t>
            </a:r>
            <a:r>
              <a:rPr lang="en-US" sz="3899" b="1" dirty="0" err="1">
                <a:solidFill>
                  <a:schemeClr val="tx1"/>
                </a:solidFill>
              </a:rPr>
              <a:t>lapangan</a:t>
            </a:r>
            <a:r>
              <a:rPr lang="en-US" sz="3899" b="1" dirty="0">
                <a:solidFill>
                  <a:schemeClr val="tx1"/>
                </a:solidFill>
              </a:rPr>
              <a:t> (DPL) </a:t>
            </a:r>
            <a:r>
              <a:rPr lang="en-US" sz="3899" b="1" dirty="0" err="1">
                <a:solidFill>
                  <a:schemeClr val="tx1"/>
                </a:solidFill>
              </a:rPr>
              <a:t>dan</a:t>
            </a:r>
            <a:r>
              <a:rPr lang="en-US" sz="3899" b="1" dirty="0">
                <a:solidFill>
                  <a:schemeClr val="tx1"/>
                </a:solidFill>
              </a:rPr>
              <a:t> </a:t>
            </a:r>
            <a:r>
              <a:rPr lang="en-US" sz="3899" b="1" dirty="0" err="1">
                <a:solidFill>
                  <a:schemeClr val="tx1"/>
                </a:solidFill>
              </a:rPr>
              <a:t>mahasiswa</a:t>
            </a:r>
            <a:endParaRPr lang="en-US" sz="3899" b="1" dirty="0">
              <a:solidFill>
                <a:schemeClr val="tx1"/>
              </a:solidFill>
            </a:endParaRPr>
          </a:p>
          <a:p>
            <a:pPr marL="571452" indent="-571452">
              <a:buFont typeface="Wingdings" charset="2"/>
              <a:buChar char="ü"/>
            </a:pPr>
            <a:r>
              <a:rPr lang="en-US" sz="3899" b="1" dirty="0" err="1">
                <a:solidFill>
                  <a:schemeClr val="tx1"/>
                </a:solidFill>
              </a:rPr>
              <a:t>Jumlah</a:t>
            </a:r>
            <a:r>
              <a:rPr lang="en-US" sz="3899" b="1" dirty="0">
                <a:solidFill>
                  <a:schemeClr val="tx1"/>
                </a:solidFill>
              </a:rPr>
              <a:t> </a:t>
            </a:r>
            <a:r>
              <a:rPr lang="en-US" sz="3899" b="1" dirty="0" err="1">
                <a:solidFill>
                  <a:schemeClr val="tx1"/>
                </a:solidFill>
              </a:rPr>
              <a:t>mahasiswa</a:t>
            </a:r>
            <a:r>
              <a:rPr lang="en-US" sz="3899" b="1" dirty="0">
                <a:solidFill>
                  <a:schemeClr val="tx1"/>
                </a:solidFill>
              </a:rPr>
              <a:t> yang </a:t>
            </a:r>
            <a:r>
              <a:rPr lang="en-US" sz="3899" b="1" dirty="0" err="1">
                <a:solidFill>
                  <a:schemeClr val="tx1"/>
                </a:solidFill>
              </a:rPr>
              <a:t>dilibatkan</a:t>
            </a:r>
            <a:r>
              <a:rPr lang="en-US" sz="3899" b="1" dirty="0">
                <a:solidFill>
                  <a:schemeClr val="tx1"/>
                </a:solidFill>
              </a:rPr>
              <a:t> minimal 5 orang</a:t>
            </a:r>
          </a:p>
          <a:p>
            <a:pPr marL="571452" indent="-571452">
              <a:buFont typeface="Wingdings" charset="2"/>
              <a:buChar char="ü"/>
            </a:pPr>
            <a:r>
              <a:rPr lang="en-US" sz="3899" b="1" dirty="0" err="1">
                <a:solidFill>
                  <a:schemeClr val="tx1"/>
                </a:solidFill>
              </a:rPr>
              <a:t>Lokasi</a:t>
            </a:r>
            <a:r>
              <a:rPr lang="en-US" sz="3899" b="1" dirty="0">
                <a:solidFill>
                  <a:schemeClr val="tx1"/>
                </a:solidFill>
              </a:rPr>
              <a:t> </a:t>
            </a:r>
            <a:r>
              <a:rPr lang="en-US" sz="3899" b="1" dirty="0" err="1">
                <a:solidFill>
                  <a:schemeClr val="tx1"/>
                </a:solidFill>
              </a:rPr>
              <a:t>Pengabdian</a:t>
            </a:r>
            <a:r>
              <a:rPr lang="en-US" sz="3899" b="1" dirty="0">
                <a:solidFill>
                  <a:schemeClr val="tx1"/>
                </a:solidFill>
              </a:rPr>
              <a:t> di </a:t>
            </a:r>
            <a:r>
              <a:rPr lang="en-US" sz="3899" b="1" dirty="0" err="1">
                <a:solidFill>
                  <a:schemeClr val="tx1"/>
                </a:solidFill>
              </a:rPr>
              <a:t>wilayah</a:t>
            </a:r>
            <a:r>
              <a:rPr lang="en-US" sz="3899" b="1" dirty="0">
                <a:solidFill>
                  <a:schemeClr val="tx1"/>
                </a:solidFill>
              </a:rPr>
              <a:t> </a:t>
            </a:r>
            <a:r>
              <a:rPr lang="en-US" sz="3899" b="1" dirty="0" err="1">
                <a:solidFill>
                  <a:schemeClr val="tx1"/>
                </a:solidFill>
              </a:rPr>
              <a:t>Jateng</a:t>
            </a:r>
            <a:r>
              <a:rPr lang="en-US" sz="3899" b="1" dirty="0">
                <a:solidFill>
                  <a:schemeClr val="tx1"/>
                </a:solidFill>
              </a:rPr>
              <a:t> </a:t>
            </a:r>
            <a:r>
              <a:rPr lang="en-US" sz="3899" b="1" dirty="0" err="1">
                <a:solidFill>
                  <a:schemeClr val="tx1"/>
                </a:solidFill>
              </a:rPr>
              <a:t>dan</a:t>
            </a:r>
            <a:r>
              <a:rPr lang="en-US" sz="3899" b="1" dirty="0">
                <a:solidFill>
                  <a:schemeClr val="tx1"/>
                </a:solidFill>
              </a:rPr>
              <a:t> DIY</a:t>
            </a:r>
            <a:endParaRPr lang="en-US" sz="3899" b="1" dirty="0">
              <a:solidFill>
                <a:schemeClr val="tx1"/>
              </a:solidFill>
              <a:latin typeface="Tinos" panose="020B0604020202020204" charset="0"/>
              <a:ea typeface="Tinos" panose="020B0604020202020204" charset="0"/>
              <a:cs typeface="Tinos" panose="020B0604020202020204" charset="0"/>
            </a:endParaRPr>
          </a:p>
        </p:txBody>
      </p:sp>
      <p:sp>
        <p:nvSpPr>
          <p:cNvPr id="13" name="Text Placeholder 9"/>
          <p:cNvSpPr txBox="1">
            <a:spLocks/>
          </p:cNvSpPr>
          <p:nvPr/>
        </p:nvSpPr>
        <p:spPr>
          <a:xfrm>
            <a:off x="1344044" y="2868047"/>
            <a:ext cx="3824366" cy="2684830"/>
          </a:xfrm>
          <a:prstGeom prst="rect">
            <a:avLst/>
          </a:prstGeom>
        </p:spPr>
        <p:txBody>
          <a:bodyPr vert="horz" lIns="91426" tIns="45713" rIns="91426" bIns="45713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2800" dirty="0">
              <a:solidFill>
                <a:schemeClr val="bg1"/>
              </a:solidFill>
              <a:latin typeface="Tinos" panose="020B0604020202020204" charset="0"/>
              <a:ea typeface="Tinos" panose="020B0604020202020204" charset="0"/>
              <a:cs typeface="Tino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8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45098" y="-154129"/>
            <a:ext cx="6671269" cy="10283826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74028" y="3326049"/>
            <a:ext cx="5633015" cy="268483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en-US" sz="5399" b="1" dirty="0"/>
          </a:p>
          <a:p>
            <a:pPr algn="ctr">
              <a:lnSpc>
                <a:spcPct val="100000"/>
              </a:lnSpc>
            </a:pPr>
            <a:r>
              <a:rPr lang="en-US" sz="5399" b="1" dirty="0">
                <a:solidFill>
                  <a:srgbClr val="FFFFFF"/>
                </a:solidFill>
              </a:rPr>
              <a:t>LUARAN WAJIB</a:t>
            </a:r>
            <a:endParaRPr lang="en-US" sz="5399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n-US" sz="2800" dirty="0">
              <a:solidFill>
                <a:schemeClr val="bg1"/>
              </a:solidFill>
              <a:ea typeface="Tinos" panose="020B0604020202020204" charset="0"/>
              <a:cs typeface="Tinos" panose="020B0604020202020204" charset="0"/>
            </a:endParaRPr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98" y="9491054"/>
            <a:ext cx="18541991" cy="1277290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047" y="2006160"/>
            <a:ext cx="8817846" cy="1826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399" dirty="0">
              <a:solidFill>
                <a:srgbClr val="000000"/>
              </a:solidFill>
            </a:endParaRP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6844574" y="824949"/>
            <a:ext cx="10822826" cy="8139853"/>
          </a:xfrm>
          <a:prstGeom prst="rect">
            <a:avLst/>
          </a:prstGeom>
        </p:spPr>
        <p:txBody>
          <a:bodyPr vert="horz" lIns="91426" tIns="45713" rIns="91426" bIns="45713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888" indent="-742888">
              <a:buFont typeface="+mj-lt"/>
              <a:buAutoNum type="arabicPeriod"/>
            </a:pPr>
            <a:r>
              <a:rPr lang="en-US" sz="3600" b="1" dirty="0">
                <a:solidFill>
                  <a:schemeClr val="tx1"/>
                </a:solidFill>
              </a:rPr>
              <a:t>1 (Satu) </a:t>
            </a:r>
            <a:r>
              <a:rPr lang="en-US" sz="3600" b="1" dirty="0" err="1">
                <a:solidFill>
                  <a:schemeClr val="tx1"/>
                </a:solidFill>
              </a:rPr>
              <a:t>artikel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ilmiah</a:t>
            </a:r>
            <a:r>
              <a:rPr lang="en-US" sz="3600" b="1" dirty="0">
                <a:solidFill>
                  <a:schemeClr val="tx1"/>
                </a:solidFill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</a:rPr>
              <a:t>dipublikasikan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melalui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Jurnal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ber</a:t>
            </a:r>
            <a:r>
              <a:rPr lang="en-US" sz="3600" b="1" dirty="0">
                <a:solidFill>
                  <a:schemeClr val="tx1"/>
                </a:solidFill>
              </a:rPr>
              <a:t> ISSN </a:t>
            </a:r>
            <a:r>
              <a:rPr lang="en-US" sz="3600" b="1" dirty="0" err="1">
                <a:solidFill>
                  <a:schemeClr val="tx1"/>
                </a:solidFill>
              </a:rPr>
              <a:t>atau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prosiding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ber</a:t>
            </a:r>
            <a:r>
              <a:rPr lang="en-US" sz="3600" b="1" dirty="0">
                <a:solidFill>
                  <a:schemeClr val="tx1"/>
                </a:solidFill>
              </a:rPr>
              <a:t> ISBN </a:t>
            </a:r>
            <a:r>
              <a:rPr lang="en-US" sz="3600" b="1" dirty="0" err="1">
                <a:solidFill>
                  <a:schemeClr val="tx1"/>
                </a:solidFill>
              </a:rPr>
              <a:t>dari</a:t>
            </a:r>
            <a:r>
              <a:rPr lang="en-US" sz="3600" b="1" dirty="0">
                <a:solidFill>
                  <a:schemeClr val="tx1"/>
                </a:solidFill>
              </a:rPr>
              <a:t> seminar </a:t>
            </a:r>
            <a:r>
              <a:rPr lang="en-US" sz="3600" b="1" dirty="0" err="1">
                <a:solidFill>
                  <a:schemeClr val="tx1"/>
                </a:solidFill>
              </a:rPr>
              <a:t>nasional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  <a:p>
            <a:pPr marL="742888" indent="-742888">
              <a:buFont typeface="+mj-lt"/>
              <a:buAutoNum type="arabicPeriod"/>
            </a:pPr>
            <a:r>
              <a:rPr lang="en-US" sz="3600" b="1" dirty="0">
                <a:solidFill>
                  <a:schemeClr val="tx1"/>
                </a:solidFill>
              </a:rPr>
              <a:t>1 (Satu) </a:t>
            </a:r>
            <a:r>
              <a:rPr lang="en-US" sz="3600" b="1" dirty="0" err="1">
                <a:solidFill>
                  <a:schemeClr val="tx1"/>
                </a:solidFill>
              </a:rPr>
              <a:t>artikel</a:t>
            </a:r>
            <a:r>
              <a:rPr lang="en-US" sz="3600" b="1" dirty="0">
                <a:solidFill>
                  <a:schemeClr val="tx1"/>
                </a:solidFill>
              </a:rPr>
              <a:t> pada media </a:t>
            </a:r>
            <a:r>
              <a:rPr lang="en-US" sz="3600" b="1" dirty="0" err="1">
                <a:solidFill>
                  <a:schemeClr val="tx1"/>
                </a:solidFill>
              </a:rPr>
              <a:t>massa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  <a:p>
            <a:pPr marL="742888" indent="-742888">
              <a:buFont typeface="+mj-lt"/>
              <a:buAutoNum type="arabicPeriod"/>
            </a:pPr>
            <a:r>
              <a:rPr lang="en-US" sz="3600" b="1" dirty="0">
                <a:solidFill>
                  <a:schemeClr val="tx1"/>
                </a:solidFill>
              </a:rPr>
              <a:t>1 (Satu) </a:t>
            </a:r>
            <a:r>
              <a:rPr lang="en-US" sz="3600" b="1" dirty="0" err="1">
                <a:solidFill>
                  <a:schemeClr val="tx1"/>
                </a:solidFill>
              </a:rPr>
              <a:t>publikasi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melalui</a:t>
            </a:r>
            <a:r>
              <a:rPr lang="en-US" sz="3600" b="1" dirty="0">
                <a:solidFill>
                  <a:schemeClr val="tx1"/>
                </a:solidFill>
              </a:rPr>
              <a:t> channel You Tube.</a:t>
            </a:r>
          </a:p>
          <a:p>
            <a:pPr marL="742888" indent="-742888">
              <a:buFont typeface="+mj-lt"/>
              <a:buAutoNum type="arabicPeriod"/>
            </a:pPr>
            <a:r>
              <a:rPr lang="en-US" sz="3600" b="1" dirty="0" err="1">
                <a:solidFill>
                  <a:schemeClr val="tx1"/>
                </a:solidFill>
              </a:rPr>
              <a:t>Peningkatan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keberdayaan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mitra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sesuai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permasalahan</a:t>
            </a:r>
            <a:r>
              <a:rPr lang="en-US" sz="3600" b="1" dirty="0">
                <a:solidFill>
                  <a:schemeClr val="tx1"/>
                </a:solidFill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</a:rPr>
              <a:t>dihadapi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989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45098" y="-154129"/>
            <a:ext cx="6671269" cy="10283826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6" tIns="45713" rIns="91426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74028" y="3326049"/>
            <a:ext cx="5633015" cy="268483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399" b="1" dirty="0">
                <a:solidFill>
                  <a:srgbClr val="FFFFFF"/>
                </a:solidFill>
              </a:rPr>
              <a:t>LUARAN TAMBAHAN (OPSIONAL)</a:t>
            </a:r>
            <a:endParaRPr lang="en-US" sz="2800" dirty="0">
              <a:solidFill>
                <a:schemeClr val="bg1"/>
              </a:solidFill>
              <a:latin typeface="Tinos" panose="020B0604020202020204" charset="0"/>
              <a:ea typeface="Tinos" panose="020B0604020202020204" charset="0"/>
              <a:cs typeface="Tinos" panose="020B0604020202020204" charset="0"/>
            </a:endParaRPr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98" y="9491054"/>
            <a:ext cx="18541991" cy="1277290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047" y="2006160"/>
            <a:ext cx="8817846" cy="1826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399" dirty="0">
              <a:solidFill>
                <a:srgbClr val="000000"/>
              </a:solidFill>
            </a:endParaRP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6844574" y="824949"/>
            <a:ext cx="10822826" cy="8139853"/>
          </a:xfrm>
          <a:prstGeom prst="rect">
            <a:avLst/>
          </a:prstGeom>
        </p:spPr>
        <p:txBody>
          <a:bodyPr vert="horz" lIns="91426" tIns="45713" rIns="91426" bIns="45713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888" indent="-742888" algn="l">
              <a:buFont typeface="+mj-lt"/>
              <a:buAutoNum type="arabicPeriod"/>
            </a:pPr>
            <a:r>
              <a:rPr lang="en-US" sz="4000" b="1" dirty="0">
                <a:solidFill>
                  <a:schemeClr val="tx1"/>
                </a:solidFill>
              </a:rPr>
              <a:t>HAKI (</a:t>
            </a:r>
            <a:r>
              <a:rPr lang="en-US" sz="4000" b="1" dirty="0" err="1">
                <a:solidFill>
                  <a:schemeClr val="tx1"/>
                </a:solidFill>
              </a:rPr>
              <a:t>Hak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Kekayaan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Intelektual</a:t>
            </a:r>
            <a:r>
              <a:rPr lang="en-US" sz="4000" b="1" dirty="0">
                <a:solidFill>
                  <a:schemeClr val="tx1"/>
                </a:solidFill>
              </a:rPr>
              <a:t>).</a:t>
            </a:r>
          </a:p>
          <a:p>
            <a:pPr marL="742888" indent="-742888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Produk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terstandarisasi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888" indent="-742888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Produk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tersertifikasi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888" indent="-742888">
              <a:buFont typeface="+mj-lt"/>
              <a:buAutoNum type="arabicPeriod"/>
            </a:pPr>
            <a:r>
              <a:rPr lang="en-US" sz="4000" b="1" dirty="0">
                <a:solidFill>
                  <a:schemeClr val="tx1"/>
                </a:solidFill>
                <a:latin typeface="Tinos" panose="020B0604020202020204" charset="0"/>
              </a:rPr>
              <a:t>Mitra </a:t>
            </a:r>
            <a:r>
              <a:rPr lang="en-US" sz="4000" b="1" dirty="0" err="1">
                <a:solidFill>
                  <a:schemeClr val="tx1"/>
                </a:solidFill>
                <a:latin typeface="Tinos" panose="020B0604020202020204" charset="0"/>
              </a:rPr>
              <a:t>berbadan</a:t>
            </a:r>
            <a:r>
              <a:rPr lang="en-US" sz="4000" b="1" dirty="0">
                <a:solidFill>
                  <a:schemeClr val="tx1"/>
                </a:solidFill>
                <a:latin typeface="Tino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nos" panose="020B0604020202020204" charset="0"/>
              </a:rPr>
              <a:t>hukum</a:t>
            </a:r>
            <a:r>
              <a:rPr lang="en-US" sz="4000" b="1" dirty="0">
                <a:solidFill>
                  <a:schemeClr val="tx1"/>
                </a:solidFill>
                <a:latin typeface="Tinos" panose="020B0604020202020204" charset="0"/>
              </a:rPr>
              <a:t>. </a:t>
            </a:r>
          </a:p>
          <a:p>
            <a:pPr marL="742888" indent="-742888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Buku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888" indent="-742888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Luaran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iptek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lainnya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888" indent="-742888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Pemakalah</a:t>
            </a:r>
            <a:r>
              <a:rPr lang="en-US" sz="4000" b="1" dirty="0">
                <a:solidFill>
                  <a:schemeClr val="tx1"/>
                </a:solidFill>
              </a:rPr>
              <a:t> di forum </a:t>
            </a:r>
            <a:r>
              <a:rPr lang="en-US" sz="4000" b="1" dirty="0" err="1">
                <a:solidFill>
                  <a:schemeClr val="tx1"/>
                </a:solidFill>
              </a:rPr>
              <a:t>ilmiyah</a:t>
            </a:r>
            <a:r>
              <a:rPr lang="en-US" sz="4000" b="1" dirty="0">
                <a:solidFill>
                  <a:schemeClr val="tx1"/>
                </a:solidFill>
              </a:rPr>
              <a:t>. </a:t>
            </a:r>
          </a:p>
          <a:p>
            <a:pPr marL="742888" indent="-742888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Prosiding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nasional</a:t>
            </a:r>
            <a:r>
              <a:rPr lang="en-US" sz="4000" b="1" dirty="0">
                <a:solidFill>
                  <a:schemeClr val="tx1"/>
                </a:solidFill>
              </a:rPr>
              <a:t>/</a:t>
            </a:r>
            <a:r>
              <a:rPr lang="en-US" sz="4000" b="1" dirty="0" err="1">
                <a:solidFill>
                  <a:schemeClr val="tx1"/>
                </a:solidFill>
              </a:rPr>
              <a:t>internasional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323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0"/>
            <a:ext cx="6466655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7049728" y="210917"/>
            <a:ext cx="10200364" cy="8862073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solidFill>
                  <a:schemeClr val="tx1"/>
                </a:solidFill>
              </a:rPr>
              <a:t>TUJUAN PKM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3600" b="1" dirty="0" err="1">
                <a:solidFill>
                  <a:schemeClr val="tx1"/>
                </a:solidFill>
              </a:rPr>
              <a:t>Membentuk</a:t>
            </a:r>
            <a:r>
              <a:rPr lang="en-US" sz="3600" b="1" dirty="0">
                <a:solidFill>
                  <a:schemeClr val="tx1"/>
                </a:solidFill>
              </a:rPr>
              <a:t>/</a:t>
            </a:r>
            <a:r>
              <a:rPr lang="en-US" sz="3600" b="1" dirty="0" err="1">
                <a:solidFill>
                  <a:schemeClr val="tx1"/>
                </a:solidFill>
              </a:rPr>
              <a:t>mengembangkan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sekelompok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masyarakat</a:t>
            </a:r>
            <a:r>
              <a:rPr lang="en-US" sz="3600" b="1" dirty="0">
                <a:solidFill>
                  <a:schemeClr val="tx1"/>
                </a:solidFill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</a:rPr>
              <a:t>mandiri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secara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ekonomi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dan</a:t>
            </a:r>
            <a:r>
              <a:rPr lang="en-US" sz="3600" b="1" dirty="0">
                <a:solidFill>
                  <a:schemeClr val="tx1"/>
                </a:solidFill>
              </a:rPr>
              <a:t> social;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3600" b="1" dirty="0" err="1">
                <a:solidFill>
                  <a:schemeClr val="tx1"/>
                </a:solidFill>
              </a:rPr>
              <a:t>Membantu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menciptakan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ketentraman</a:t>
            </a:r>
            <a:r>
              <a:rPr lang="en-US" sz="3600" b="1" dirty="0">
                <a:solidFill>
                  <a:schemeClr val="tx1"/>
                </a:solidFill>
              </a:rPr>
              <a:t>, </a:t>
            </a:r>
            <a:r>
              <a:rPr lang="en-US" sz="3600" b="1" dirty="0" err="1">
                <a:solidFill>
                  <a:schemeClr val="tx1"/>
                </a:solidFill>
              </a:rPr>
              <a:t>dan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kenyamanan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dalam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kehidupan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bermasyarakat</a:t>
            </a:r>
            <a:r>
              <a:rPr lang="en-US" sz="3600" b="1" dirty="0">
                <a:solidFill>
                  <a:schemeClr val="tx1"/>
                </a:solidFill>
              </a:rPr>
              <a:t>;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3600" b="1" dirty="0" err="1">
                <a:solidFill>
                  <a:schemeClr val="tx1"/>
                </a:solidFill>
              </a:rPr>
              <a:t>Meningkatkan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keterampilan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berpikir</a:t>
            </a:r>
            <a:r>
              <a:rPr lang="en-US" sz="3600" b="1" dirty="0">
                <a:solidFill>
                  <a:schemeClr val="tx1"/>
                </a:solidFill>
              </a:rPr>
              <a:t>, </a:t>
            </a:r>
            <a:r>
              <a:rPr lang="en-US" sz="3600" b="1" dirty="0" err="1">
                <a:solidFill>
                  <a:schemeClr val="tx1"/>
                </a:solidFill>
              </a:rPr>
              <a:t>membaca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menulis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atau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keterampilan</a:t>
            </a:r>
            <a:r>
              <a:rPr lang="en-US" sz="3600" b="1" dirty="0">
                <a:solidFill>
                  <a:schemeClr val="tx1"/>
                </a:solidFill>
              </a:rPr>
              <a:t> lain yang </a:t>
            </a:r>
            <a:r>
              <a:rPr lang="en-US" sz="3600" b="1" dirty="0" err="1">
                <a:solidFill>
                  <a:schemeClr val="tx1"/>
                </a:solidFill>
              </a:rPr>
              <a:t>dibutuhkan</a:t>
            </a:r>
            <a:r>
              <a:rPr lang="en-US" sz="3600" b="1" dirty="0">
                <a:solidFill>
                  <a:schemeClr val="tx1"/>
                </a:solidFill>
              </a:rPr>
              <a:t> (</a:t>
            </a:r>
            <a:r>
              <a:rPr lang="en-US" sz="3600" b="1" dirty="0" err="1">
                <a:solidFill>
                  <a:schemeClr val="tx1"/>
                </a:solidFill>
              </a:rPr>
              <a:t>softskill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hardskill</a:t>
            </a:r>
            <a:r>
              <a:rPr lang="en-US" sz="3600" b="1" dirty="0">
                <a:solidFill>
                  <a:schemeClr val="tx1"/>
                </a:solidFill>
              </a:rPr>
              <a:t>).</a:t>
            </a:r>
            <a:endParaRPr lang="en-US" sz="3600" dirty="0">
              <a:solidFill>
                <a:schemeClr val="tx1"/>
              </a:solidFill>
              <a:ea typeface="Tinos" panose="020B0604020202020204" charset="0"/>
              <a:cs typeface="Tinos" panose="020B0604020202020204" charset="0"/>
            </a:endParaRPr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113" y="2005674"/>
            <a:ext cx="8819207" cy="1826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2005673"/>
            <a:ext cx="6758191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23240" lvl="0" algn="ctr">
              <a:spcBef>
                <a:spcPts val="600"/>
              </a:spcBef>
              <a:spcAft>
                <a:spcPts val="0"/>
              </a:spcAft>
            </a:pPr>
            <a:endParaRPr lang="en-US" sz="6000" b="1" dirty="0">
              <a:solidFill>
                <a:schemeClr val="bg1"/>
              </a:solidFill>
              <a:ea typeface="Times New Roman" charset="0"/>
            </a:endParaRPr>
          </a:p>
          <a:p>
            <a:pPr marR="523240" lvl="0" algn="ctr">
              <a:spcBef>
                <a:spcPts val="60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effectLst/>
                <a:ea typeface="Times New Roman" charset="0"/>
              </a:rPr>
              <a:t>KEMITRAAN MASYRAKAT (PKM)</a:t>
            </a:r>
          </a:p>
        </p:txBody>
      </p:sp>
    </p:spTree>
    <p:extLst>
      <p:ext uri="{BB962C8B-B14F-4D97-AF65-F5344CB8AC3E}">
        <p14:creationId xmlns:p14="http://schemas.microsoft.com/office/powerpoint/2010/main" val="140782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6548284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1627" y="4087178"/>
            <a:ext cx="5665030" cy="1293028"/>
          </a:xfrm>
        </p:spPr>
        <p:txBody>
          <a:bodyPr>
            <a:noAutofit/>
          </a:bodyPr>
          <a:lstStyle/>
          <a:p>
            <a:r>
              <a:rPr lang="en-US" altLang="ja-JP" sz="4400" b="1" dirty="0">
                <a:latin typeface="+mn-lt"/>
              </a:rPr>
              <a:t>KRITERIA PKM</a:t>
            </a:r>
            <a:endParaRPr kumimoji="1" lang="ja-JP" altLang="en-US" sz="4400" b="1" dirty="0">
              <a:latin typeface="+mn-lt"/>
            </a:endParaRPr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113" y="2005674"/>
            <a:ext cx="8819207" cy="1826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9" name="Text Placeholder 9"/>
          <p:cNvSpPr txBox="1">
            <a:spLocks/>
          </p:cNvSpPr>
          <p:nvPr/>
        </p:nvSpPr>
        <p:spPr>
          <a:xfrm>
            <a:off x="6694817" y="139761"/>
            <a:ext cx="11593183" cy="8141109"/>
          </a:xfrm>
          <a:prstGeom prst="rect">
            <a:avLst/>
          </a:prstGeom>
        </p:spPr>
        <p:txBody>
          <a:bodyPr vert="horz" lIns="91440" tIns="45720" rIns="91440" bIns="45720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0" indent="-571500">
              <a:buFont typeface="Wingdings" charset="2"/>
              <a:buChar char="ü"/>
            </a:pPr>
            <a:r>
              <a:rPr lang="en-US" sz="3600" b="1" dirty="0" err="1">
                <a:solidFill>
                  <a:schemeClr val="tx1"/>
                </a:solidFill>
              </a:rPr>
              <a:t>Iptek</a:t>
            </a:r>
            <a:r>
              <a:rPr lang="en-US" sz="3600" b="1" dirty="0">
                <a:solidFill>
                  <a:schemeClr val="tx1"/>
                </a:solidFill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</a:rPr>
              <a:t>diterapkan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dari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hasil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penelitian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tim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pengusul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diprioritaskan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untuk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didanai</a:t>
            </a:r>
            <a:r>
              <a:rPr lang="en-US" sz="3600" b="1" dirty="0">
                <a:solidFill>
                  <a:schemeClr val="tx1"/>
                </a:solidFill>
              </a:rPr>
              <a:t>; 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3600" b="1" dirty="0">
                <a:solidFill>
                  <a:schemeClr val="tx1"/>
                </a:solidFill>
              </a:rPr>
              <a:t>PKM </a:t>
            </a:r>
            <a:r>
              <a:rPr lang="en-US" sz="3600" b="1" dirty="0" err="1">
                <a:solidFill>
                  <a:schemeClr val="tx1"/>
                </a:solidFill>
              </a:rPr>
              <a:t>adalah</a:t>
            </a:r>
            <a:r>
              <a:rPr lang="en-US" sz="3600" b="1" dirty="0">
                <a:solidFill>
                  <a:schemeClr val="tx1"/>
                </a:solidFill>
              </a:rPr>
              <a:t> program mono </a:t>
            </a:r>
            <a:r>
              <a:rPr lang="en-US" sz="3600" b="1" dirty="0" err="1">
                <a:solidFill>
                  <a:schemeClr val="tx1"/>
                </a:solidFill>
              </a:rPr>
              <a:t>tahun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dengan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jangka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waktu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kegiatan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tiga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bulan</a:t>
            </a:r>
            <a:r>
              <a:rPr lang="en-US" sz="3600" b="1" dirty="0">
                <a:solidFill>
                  <a:schemeClr val="tx1"/>
                </a:solidFill>
              </a:rPr>
              <a:t>; 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3600" b="1" dirty="0" err="1">
                <a:solidFill>
                  <a:schemeClr val="tx1"/>
                </a:solidFill>
              </a:rPr>
              <a:t>Memiliki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satu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mitra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sasaran</a:t>
            </a:r>
            <a:r>
              <a:rPr lang="en-US" sz="3600" b="1" dirty="0">
                <a:solidFill>
                  <a:schemeClr val="tx1"/>
                </a:solidFill>
              </a:rPr>
              <a:t>; 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3600" b="1" dirty="0" err="1">
                <a:solidFill>
                  <a:schemeClr val="tx1"/>
                </a:solidFill>
              </a:rPr>
              <a:t>Melibatkan</a:t>
            </a:r>
            <a:r>
              <a:rPr lang="en-US" sz="3600" b="1" dirty="0">
                <a:solidFill>
                  <a:schemeClr val="tx1"/>
                </a:solidFill>
              </a:rPr>
              <a:t>  minimal 1 </a:t>
            </a:r>
            <a:r>
              <a:rPr lang="en-US" sz="3600" b="1" dirty="0" err="1">
                <a:solidFill>
                  <a:schemeClr val="tx1"/>
                </a:solidFill>
              </a:rPr>
              <a:t>mahasiswa</a:t>
            </a:r>
            <a:r>
              <a:rPr lang="en-US" sz="3600" b="1" dirty="0">
                <a:solidFill>
                  <a:schemeClr val="tx1"/>
                </a:solidFill>
              </a:rPr>
              <a:t>; 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3600" b="1" dirty="0" err="1">
                <a:solidFill>
                  <a:schemeClr val="tx1"/>
                </a:solidFill>
              </a:rPr>
              <a:t>Permasalahan</a:t>
            </a:r>
            <a:r>
              <a:rPr lang="en-US" sz="3600" b="1" dirty="0">
                <a:solidFill>
                  <a:schemeClr val="tx1"/>
                </a:solidFill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</a:rPr>
              <a:t>ditangani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pada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mitra</a:t>
            </a:r>
            <a:r>
              <a:rPr lang="en-US" sz="3600" b="1" dirty="0">
                <a:solidFill>
                  <a:schemeClr val="tx1"/>
                </a:solidFill>
              </a:rPr>
              <a:t> minimal </a:t>
            </a:r>
            <a:r>
              <a:rPr lang="en-US" sz="3600" b="1" dirty="0" err="1">
                <a:solidFill>
                  <a:schemeClr val="tx1"/>
                </a:solidFill>
              </a:rPr>
              <a:t>dua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bidang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masalah</a:t>
            </a:r>
            <a:r>
              <a:rPr lang="en-US" sz="3600" b="1" dirty="0">
                <a:solidFill>
                  <a:schemeClr val="tx1"/>
                </a:solidFill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</a:rPr>
              <a:t>membutuhkan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kepakaran</a:t>
            </a:r>
            <a:r>
              <a:rPr lang="en-US" sz="3600" b="1" dirty="0">
                <a:solidFill>
                  <a:schemeClr val="tx1"/>
                </a:solidFill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</a:rPr>
              <a:t>berbeda</a:t>
            </a:r>
            <a:r>
              <a:rPr lang="en-US" sz="3600" b="1" dirty="0">
                <a:solidFill>
                  <a:schemeClr val="tx1"/>
                </a:solidFill>
              </a:rPr>
              <a:t>;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Jarak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dari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perguruan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tinggi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pengusul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maksimum</a:t>
            </a:r>
            <a:r>
              <a:rPr lang="en-US" sz="3600" b="1" dirty="0">
                <a:solidFill>
                  <a:schemeClr val="tx1"/>
                </a:solidFill>
              </a:rPr>
              <a:t> 200 km. </a:t>
            </a:r>
          </a:p>
          <a:p>
            <a:pPr marL="571500" indent="-571500">
              <a:lnSpc>
                <a:spcPct val="100000"/>
              </a:lnSpc>
              <a:buFont typeface="Wingdings" charset="2"/>
              <a:buChar char="ü"/>
            </a:pPr>
            <a:endParaRPr lang="en-US" sz="3600" b="1" dirty="0">
              <a:solidFill>
                <a:schemeClr val="tx1"/>
              </a:solidFill>
              <a:ea typeface="Tinos" panose="020B0604020202020204" charset="0"/>
              <a:cs typeface="Tinos" panose="020B0604020202020204" charset="0"/>
            </a:endParaRPr>
          </a:p>
        </p:txBody>
      </p:sp>
      <p:sp>
        <p:nvSpPr>
          <p:cNvPr id="13" name="Text Placeholder 9"/>
          <p:cNvSpPr txBox="1">
            <a:spLocks/>
          </p:cNvSpPr>
          <p:nvPr/>
        </p:nvSpPr>
        <p:spPr>
          <a:xfrm>
            <a:off x="1342838" y="2867694"/>
            <a:ext cx="3824957" cy="2685245"/>
          </a:xfrm>
          <a:prstGeom prst="rect">
            <a:avLst/>
          </a:prstGeom>
        </p:spPr>
        <p:txBody>
          <a:bodyPr vert="horz" lIns="91440" tIns="45720" rIns="91440" bIns="45720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2800" dirty="0">
              <a:solidFill>
                <a:schemeClr val="bg1"/>
              </a:solidFill>
              <a:ea typeface="Tinos" panose="020B0604020202020204" charset="0"/>
              <a:cs typeface="Tino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46533" y="-154946"/>
            <a:ext cx="6672299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72673" y="3325767"/>
            <a:ext cx="5633885" cy="268524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en-US" sz="5400" b="1" dirty="0"/>
          </a:p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</a:rPr>
              <a:t>LUARAN WAJIB</a:t>
            </a:r>
            <a:endParaRPr lang="en-US" sz="54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n-US" sz="2800" dirty="0">
              <a:solidFill>
                <a:schemeClr val="bg1"/>
              </a:solidFill>
              <a:ea typeface="Tinos" panose="020B0604020202020204" charset="0"/>
              <a:cs typeface="Tinos" panose="020B0604020202020204" charset="0"/>
            </a:endParaRPr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113" y="2005674"/>
            <a:ext cx="8819207" cy="1826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6844217" y="824282"/>
            <a:ext cx="10824497" cy="8141109"/>
          </a:xfrm>
          <a:prstGeom prst="rect">
            <a:avLst/>
          </a:prstGeom>
        </p:spPr>
        <p:txBody>
          <a:bodyPr vert="horz" lIns="91440" tIns="45720" rIns="91440" bIns="45720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chemeClr val="tx1"/>
                </a:solidFill>
              </a:rPr>
              <a:t>1 (</a:t>
            </a:r>
            <a:r>
              <a:rPr lang="en-US" sz="3600" b="1" dirty="0" err="1">
                <a:solidFill>
                  <a:schemeClr val="tx1"/>
                </a:solidFill>
              </a:rPr>
              <a:t>Satu</a:t>
            </a:r>
            <a:r>
              <a:rPr lang="en-US" sz="3600" b="1" dirty="0">
                <a:solidFill>
                  <a:schemeClr val="tx1"/>
                </a:solidFill>
              </a:rPr>
              <a:t>) </a:t>
            </a:r>
            <a:r>
              <a:rPr lang="en-US" sz="3600" b="1" dirty="0" err="1">
                <a:solidFill>
                  <a:schemeClr val="tx1"/>
                </a:solidFill>
              </a:rPr>
              <a:t>artikel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ilmiah</a:t>
            </a:r>
            <a:r>
              <a:rPr lang="en-US" sz="3600" b="1" dirty="0">
                <a:solidFill>
                  <a:schemeClr val="tx1"/>
                </a:solidFill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</a:rPr>
              <a:t>dipublikasikan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melalui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Jurnal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ber</a:t>
            </a:r>
            <a:r>
              <a:rPr lang="en-US" sz="3600" b="1" dirty="0">
                <a:solidFill>
                  <a:schemeClr val="tx1"/>
                </a:solidFill>
              </a:rPr>
              <a:t> ISSN </a:t>
            </a:r>
            <a:r>
              <a:rPr lang="en-US" sz="3600" b="1" dirty="0" err="1">
                <a:solidFill>
                  <a:schemeClr val="tx1"/>
                </a:solidFill>
              </a:rPr>
              <a:t>atau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prosiding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ber</a:t>
            </a:r>
            <a:r>
              <a:rPr lang="en-US" sz="3600" b="1" dirty="0">
                <a:solidFill>
                  <a:schemeClr val="tx1"/>
                </a:solidFill>
              </a:rPr>
              <a:t> ISBN </a:t>
            </a:r>
            <a:r>
              <a:rPr lang="en-US" sz="3600" b="1" dirty="0" err="1">
                <a:solidFill>
                  <a:schemeClr val="tx1"/>
                </a:solidFill>
              </a:rPr>
              <a:t>dari</a:t>
            </a:r>
            <a:r>
              <a:rPr lang="en-US" sz="3600" b="1" dirty="0">
                <a:solidFill>
                  <a:schemeClr val="tx1"/>
                </a:solidFill>
              </a:rPr>
              <a:t> seminar </a:t>
            </a:r>
            <a:r>
              <a:rPr lang="en-US" sz="3600" b="1" dirty="0" err="1">
                <a:solidFill>
                  <a:schemeClr val="tx1"/>
                </a:solidFill>
              </a:rPr>
              <a:t>nasional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chemeClr val="tx1"/>
                </a:solidFill>
              </a:rPr>
              <a:t>1 (</a:t>
            </a:r>
            <a:r>
              <a:rPr lang="en-US" sz="3600" b="1" dirty="0" err="1">
                <a:solidFill>
                  <a:schemeClr val="tx1"/>
                </a:solidFill>
              </a:rPr>
              <a:t>Satu</a:t>
            </a:r>
            <a:r>
              <a:rPr lang="en-US" sz="3600" b="1" dirty="0">
                <a:solidFill>
                  <a:schemeClr val="tx1"/>
                </a:solidFill>
              </a:rPr>
              <a:t>) </a:t>
            </a:r>
            <a:r>
              <a:rPr lang="en-US" sz="3600" b="1" dirty="0" err="1">
                <a:solidFill>
                  <a:schemeClr val="tx1"/>
                </a:solidFill>
              </a:rPr>
              <a:t>artikel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pada</a:t>
            </a:r>
            <a:r>
              <a:rPr lang="en-US" sz="3600" b="1" dirty="0">
                <a:solidFill>
                  <a:schemeClr val="tx1"/>
                </a:solidFill>
              </a:rPr>
              <a:t> media </a:t>
            </a:r>
            <a:r>
              <a:rPr lang="en-US" sz="3600" b="1" dirty="0" err="1">
                <a:solidFill>
                  <a:schemeClr val="tx1"/>
                </a:solidFill>
              </a:rPr>
              <a:t>massa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chemeClr val="tx1"/>
                </a:solidFill>
              </a:rPr>
              <a:t>1 (</a:t>
            </a:r>
            <a:r>
              <a:rPr lang="en-US" sz="3600" b="1" dirty="0" err="1">
                <a:solidFill>
                  <a:schemeClr val="tx1"/>
                </a:solidFill>
              </a:rPr>
              <a:t>Satu</a:t>
            </a:r>
            <a:r>
              <a:rPr lang="en-US" sz="3600" b="1" dirty="0">
                <a:solidFill>
                  <a:schemeClr val="tx1"/>
                </a:solidFill>
              </a:rPr>
              <a:t>) </a:t>
            </a:r>
            <a:r>
              <a:rPr lang="en-US" sz="3600" b="1" dirty="0" err="1">
                <a:solidFill>
                  <a:schemeClr val="tx1"/>
                </a:solidFill>
              </a:rPr>
              <a:t>publikasi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melalui</a:t>
            </a:r>
            <a:r>
              <a:rPr lang="en-US" sz="3600" b="1" dirty="0">
                <a:solidFill>
                  <a:schemeClr val="tx1"/>
                </a:solidFill>
              </a:rPr>
              <a:t> channel You Tube.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 err="1">
                <a:solidFill>
                  <a:schemeClr val="tx1"/>
                </a:solidFill>
              </a:rPr>
              <a:t>Peningkatan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keberdayaan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mitra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sesuai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permasalahan</a:t>
            </a:r>
            <a:r>
              <a:rPr lang="en-US" sz="3600" b="1" dirty="0">
                <a:solidFill>
                  <a:schemeClr val="tx1"/>
                </a:solidFill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</a:rPr>
              <a:t>dihadapi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chemeClr val="tx1"/>
              </a:solidFill>
              <a:ea typeface="Tinos" panose="020B0604020202020204" charset="0"/>
              <a:cs typeface="Tino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68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46533" y="-154946"/>
            <a:ext cx="6672299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72673" y="3325767"/>
            <a:ext cx="5633885" cy="268524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</a:rPr>
              <a:t>LUARAN TAMBAHAN (OPSIONAL)</a:t>
            </a:r>
            <a:endParaRPr lang="en-US" sz="2800" dirty="0">
              <a:solidFill>
                <a:schemeClr val="bg1"/>
              </a:solidFill>
              <a:latin typeface="Tinos" panose="020B0604020202020204" charset="0"/>
              <a:ea typeface="Tinos" panose="020B0604020202020204" charset="0"/>
              <a:cs typeface="Tinos" panose="020B0604020202020204" charset="0"/>
            </a:endParaRPr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113" y="2005674"/>
            <a:ext cx="8819207" cy="1826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6844217" y="824282"/>
            <a:ext cx="10824497" cy="8141109"/>
          </a:xfrm>
          <a:prstGeom prst="rect">
            <a:avLst/>
          </a:prstGeom>
        </p:spPr>
        <p:txBody>
          <a:bodyPr vert="horz" lIns="91440" tIns="45720" rIns="91440" bIns="45720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Font typeface="+mj-lt"/>
              <a:buAutoNum type="arabicPeriod"/>
            </a:pPr>
            <a:r>
              <a:rPr lang="en-US" sz="4000" b="1" dirty="0">
                <a:solidFill>
                  <a:schemeClr val="tx1"/>
                </a:solidFill>
              </a:rPr>
              <a:t>HAKI (</a:t>
            </a:r>
            <a:r>
              <a:rPr lang="en-US" sz="4000" b="1" dirty="0" err="1">
                <a:solidFill>
                  <a:schemeClr val="tx1"/>
                </a:solidFill>
              </a:rPr>
              <a:t>Hak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Kekayaan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Intelektual</a:t>
            </a:r>
            <a:r>
              <a:rPr lang="en-US" sz="4000" b="1" dirty="0">
                <a:solidFill>
                  <a:schemeClr val="tx1"/>
                </a:solidFill>
              </a:rPr>
              <a:t>).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Produk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terstandarisasi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Produk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tersertifikasi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  <a:latin typeface="Tinos" panose="020B0604020202020204" charset="0"/>
              </a:rPr>
              <a:t>Mitra</a:t>
            </a:r>
            <a:r>
              <a:rPr lang="en-US" sz="4000" b="1" dirty="0">
                <a:solidFill>
                  <a:schemeClr val="tx1"/>
                </a:solidFill>
                <a:latin typeface="Tino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nos" panose="020B0604020202020204" charset="0"/>
              </a:rPr>
              <a:t>berbadan</a:t>
            </a:r>
            <a:r>
              <a:rPr lang="en-US" sz="4000" b="1" dirty="0">
                <a:solidFill>
                  <a:schemeClr val="tx1"/>
                </a:solidFill>
                <a:latin typeface="Tino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nos" panose="020B0604020202020204" charset="0"/>
              </a:rPr>
              <a:t>hukum</a:t>
            </a:r>
            <a:r>
              <a:rPr lang="en-US" sz="4000" b="1" dirty="0">
                <a:solidFill>
                  <a:schemeClr val="tx1"/>
                </a:solidFill>
                <a:latin typeface="Tinos" panose="020B0604020202020204" charset="0"/>
              </a:rPr>
              <a:t>.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Buku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Luaran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iptek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lainnya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Pemakalah</a:t>
            </a:r>
            <a:r>
              <a:rPr lang="en-US" sz="4000" b="1" dirty="0">
                <a:solidFill>
                  <a:schemeClr val="tx1"/>
                </a:solidFill>
              </a:rPr>
              <a:t> di forum </a:t>
            </a:r>
            <a:r>
              <a:rPr lang="en-US" sz="4000" b="1" dirty="0" err="1">
                <a:solidFill>
                  <a:schemeClr val="tx1"/>
                </a:solidFill>
              </a:rPr>
              <a:t>ilmiyah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Prosiding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nasional</a:t>
            </a:r>
            <a:r>
              <a:rPr lang="en-US" sz="4000" b="1" dirty="0">
                <a:solidFill>
                  <a:schemeClr val="tx1"/>
                </a:solidFill>
              </a:rPr>
              <a:t>/</a:t>
            </a:r>
            <a:r>
              <a:rPr lang="en-US" sz="4000" b="1" dirty="0" err="1">
                <a:solidFill>
                  <a:schemeClr val="tx1"/>
                </a:solidFill>
              </a:rPr>
              <a:t>internasional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19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0"/>
            <a:ext cx="6466655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466654" y="0"/>
            <a:ext cx="11388209" cy="10285412"/>
          </a:xfrm>
        </p:spPr>
        <p:txBody>
          <a:bodyPr>
            <a:noAutofit/>
          </a:bodyPr>
          <a:lstStyle/>
          <a:p>
            <a:pPr lvl="0"/>
            <a:r>
              <a:rPr lang="en-US" sz="2600" b="1" dirty="0">
                <a:solidFill>
                  <a:schemeClr val="tx1"/>
                </a:solidFill>
              </a:rPr>
              <a:t>TUJUAN</a:t>
            </a:r>
          </a:p>
          <a:p>
            <a:pPr marL="457200" lvl="0" indent="-457200">
              <a:buFont typeface="Wingdings" charset="2"/>
              <a:buChar char="ü"/>
            </a:pPr>
            <a:r>
              <a:rPr lang="en-US" sz="2600" b="1" dirty="0" err="1">
                <a:solidFill>
                  <a:schemeClr val="tx1"/>
                </a:solidFill>
              </a:rPr>
              <a:t>Mengaplikasikan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hasil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riset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unggulan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perguruan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tinggi</a:t>
            </a:r>
            <a:r>
              <a:rPr lang="en-US" sz="2600" b="1" dirty="0">
                <a:solidFill>
                  <a:schemeClr val="tx1"/>
                </a:solidFill>
              </a:rPr>
              <a:t> yang </a:t>
            </a:r>
            <a:r>
              <a:rPr lang="en-US" sz="2600" b="1" dirty="0" err="1">
                <a:solidFill>
                  <a:schemeClr val="tx1"/>
                </a:solidFill>
              </a:rPr>
              <a:t>sesuai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dengan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urgensi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kebutuhan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masyarakat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desa</a:t>
            </a:r>
            <a:endParaRPr lang="en-US" sz="2600" b="1" dirty="0">
              <a:solidFill>
                <a:schemeClr val="tx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en-US" sz="2600" b="1" dirty="0" err="1">
                <a:solidFill>
                  <a:schemeClr val="tx1"/>
                </a:solidFill>
              </a:rPr>
              <a:t>Memberikan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solusi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permasalahan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masyarakat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desa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dengan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pendekatan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holistik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berbasis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riset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multidisiplin</a:t>
            </a:r>
            <a:r>
              <a:rPr lang="en-US" sz="2600" b="1" dirty="0">
                <a:solidFill>
                  <a:schemeClr val="tx1"/>
                </a:solidFill>
              </a:rPr>
              <a:t>; 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2600" b="1" dirty="0" err="1">
                <a:solidFill>
                  <a:schemeClr val="tx1"/>
                </a:solidFill>
              </a:rPr>
              <a:t>Membantu</a:t>
            </a:r>
            <a:r>
              <a:rPr lang="en-US" sz="2600" b="1" dirty="0">
                <a:solidFill>
                  <a:schemeClr val="tx1"/>
                </a:solidFill>
              </a:rPr>
              <a:t> program </a:t>
            </a:r>
            <a:r>
              <a:rPr lang="en-US" sz="2600" b="1" dirty="0" err="1">
                <a:solidFill>
                  <a:schemeClr val="tx1"/>
                </a:solidFill>
              </a:rPr>
              <a:t>pemerintah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dalam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pembangunan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masyarakat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dan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wilayah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desa</a:t>
            </a:r>
            <a:r>
              <a:rPr lang="en-US" sz="2600" b="1" dirty="0">
                <a:solidFill>
                  <a:schemeClr val="tx1"/>
                </a:solidFill>
              </a:rPr>
              <a:t>; 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2600" b="1" dirty="0" err="1">
                <a:solidFill>
                  <a:schemeClr val="tx1"/>
                </a:solidFill>
              </a:rPr>
              <a:t>Membantu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mensukseskan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terlaksananya</a:t>
            </a:r>
            <a:r>
              <a:rPr lang="en-US" sz="2600" b="1" dirty="0">
                <a:solidFill>
                  <a:schemeClr val="tx1"/>
                </a:solidFill>
              </a:rPr>
              <a:t> program RPJM </a:t>
            </a:r>
            <a:r>
              <a:rPr lang="en-US" sz="2600" b="1" dirty="0" err="1">
                <a:solidFill>
                  <a:schemeClr val="tx1"/>
                </a:solidFill>
              </a:rPr>
              <a:t>Desa</a:t>
            </a:r>
            <a:r>
              <a:rPr lang="en-US" sz="2600" b="1" dirty="0">
                <a:solidFill>
                  <a:schemeClr val="tx1"/>
                </a:solidFill>
              </a:rPr>
              <a:t>;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2600" b="1" dirty="0" err="1">
                <a:solidFill>
                  <a:schemeClr val="tx1"/>
                </a:solidFill>
              </a:rPr>
              <a:t>Meningkatkan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kemandirian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dan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kesejahteraan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masyarakat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desa</a:t>
            </a:r>
            <a:r>
              <a:rPr lang="en-US" sz="2600" b="1" dirty="0">
                <a:solidFill>
                  <a:schemeClr val="tx1"/>
                </a:solidFill>
              </a:rPr>
              <a:t>;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2600" b="1" dirty="0" err="1">
                <a:solidFill>
                  <a:schemeClr val="tx1"/>
                </a:solidFill>
              </a:rPr>
              <a:t>Mempercepat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pembangunan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desa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pada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berbagai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bidang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secara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berkelanjutan</a:t>
            </a:r>
            <a:r>
              <a:rPr lang="en-US" sz="2600" b="1" dirty="0">
                <a:solidFill>
                  <a:schemeClr val="tx1"/>
                </a:solidFill>
              </a:rPr>
              <a:t>; 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2600" b="1" dirty="0" err="1">
                <a:solidFill>
                  <a:schemeClr val="tx1"/>
                </a:solidFill>
              </a:rPr>
              <a:t>Memperkuat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sinergi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perguruan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tinggi</a:t>
            </a:r>
            <a:r>
              <a:rPr lang="en-US" sz="2600" b="1" dirty="0">
                <a:solidFill>
                  <a:schemeClr val="tx1"/>
                </a:solidFill>
              </a:rPr>
              <a:t> (PT) </a:t>
            </a:r>
            <a:r>
              <a:rPr lang="en-US" sz="2600" b="1" dirty="0" err="1">
                <a:solidFill>
                  <a:schemeClr val="tx1"/>
                </a:solidFill>
              </a:rPr>
              <a:t>dengan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pemangku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kepentingan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terkait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dalam</a:t>
            </a:r>
            <a:r>
              <a:rPr lang="en-US" sz="2600" b="1" dirty="0">
                <a:solidFill>
                  <a:schemeClr val="tx1"/>
                </a:solidFill>
              </a:rPr>
              <a:t> Pembangunan </a:t>
            </a:r>
            <a:r>
              <a:rPr lang="en-US" sz="2600" b="1" dirty="0" err="1">
                <a:solidFill>
                  <a:schemeClr val="tx1"/>
                </a:solidFill>
              </a:rPr>
              <a:t>desa</a:t>
            </a:r>
            <a:r>
              <a:rPr lang="en-US" sz="2600" b="1" dirty="0">
                <a:solidFill>
                  <a:schemeClr val="tx1"/>
                </a:solidFill>
              </a:rPr>
              <a:t>; </a:t>
            </a:r>
            <a:r>
              <a:rPr lang="en-US" sz="2600" b="1" dirty="0" err="1">
                <a:solidFill>
                  <a:schemeClr val="tx1"/>
                </a:solidFill>
              </a:rPr>
              <a:t>dan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2600" b="1" dirty="0" err="1">
                <a:solidFill>
                  <a:schemeClr val="tx1"/>
                </a:solidFill>
              </a:rPr>
              <a:t>Membentuk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Desa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Mitra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sebagai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salah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satu</a:t>
            </a:r>
            <a:r>
              <a:rPr lang="en-US" sz="2600" b="1" dirty="0">
                <a:solidFill>
                  <a:schemeClr val="tx1"/>
                </a:solidFill>
              </a:rPr>
              <a:t> model science-techno-park </a:t>
            </a:r>
            <a:r>
              <a:rPr lang="en-US" sz="2600" b="1" dirty="0" err="1">
                <a:solidFill>
                  <a:schemeClr val="tx1"/>
                </a:solidFill>
              </a:rPr>
              <a:t>perguruan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tinggi</a:t>
            </a:r>
            <a:r>
              <a:rPr lang="en-US" sz="2600" b="1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" name="Text Placeholder 9"/>
          <p:cNvSpPr txBox="1">
            <a:spLocks/>
          </p:cNvSpPr>
          <p:nvPr/>
        </p:nvSpPr>
        <p:spPr>
          <a:xfrm>
            <a:off x="9579113" y="2005674"/>
            <a:ext cx="8819207" cy="1826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3249880"/>
            <a:ext cx="6466655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23240" algn="ctr">
              <a:spcBef>
                <a:spcPts val="600"/>
              </a:spcBef>
            </a:pPr>
            <a:r>
              <a:rPr lang="en-US" sz="4800" b="1" dirty="0">
                <a:solidFill>
                  <a:srgbClr val="FFFFFF"/>
                </a:solidFill>
              </a:rPr>
              <a:t>PROGRAM PENGEMBANGAN DESA MITRA </a:t>
            </a:r>
          </a:p>
          <a:p>
            <a:pPr marR="523240" algn="ctr">
              <a:spcBef>
                <a:spcPts val="600"/>
              </a:spcBef>
            </a:pPr>
            <a:r>
              <a:rPr lang="en-US" sz="4800" b="1" dirty="0">
                <a:solidFill>
                  <a:srgbClr val="FFFFFF"/>
                </a:solidFill>
              </a:rPr>
              <a:t>(PPDM)</a:t>
            </a:r>
            <a:endParaRPr lang="en-US" sz="4800" dirty="0">
              <a:solidFill>
                <a:srgbClr val="FFFFFF"/>
              </a:solidFill>
            </a:endParaRPr>
          </a:p>
        </p:txBody>
      </p:sp>
      <p:pic>
        <p:nvPicPr>
          <p:cNvPr id="6" name="Picture 5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6548284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88286" y="4259911"/>
            <a:ext cx="5665030" cy="1293028"/>
          </a:xfrm>
        </p:spPr>
        <p:txBody>
          <a:bodyPr>
            <a:noAutofit/>
          </a:bodyPr>
          <a:lstStyle/>
          <a:p>
            <a:pPr algn="l"/>
            <a:r>
              <a:rPr lang="en-US" altLang="ja-JP" sz="4400" b="1" dirty="0"/>
              <a:t>KRITERIA PPDM</a:t>
            </a:r>
            <a:endParaRPr kumimoji="1" lang="ja-JP" altLang="en-US" sz="4400" b="1" dirty="0"/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113" y="2005674"/>
            <a:ext cx="8819207" cy="1826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9" name="Text Placeholder 9"/>
          <p:cNvSpPr txBox="1">
            <a:spLocks/>
          </p:cNvSpPr>
          <p:nvPr/>
        </p:nvSpPr>
        <p:spPr>
          <a:xfrm>
            <a:off x="6548284" y="580630"/>
            <a:ext cx="11593183" cy="8330465"/>
          </a:xfrm>
          <a:prstGeom prst="rect">
            <a:avLst/>
          </a:prstGeom>
        </p:spPr>
        <p:txBody>
          <a:bodyPr vert="horz" lIns="91440" tIns="45720" rIns="91440" bIns="45720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0" indent="-571500">
              <a:buFont typeface="Wingdings" charset="2"/>
              <a:buChar char="ü"/>
            </a:pPr>
            <a:r>
              <a:rPr lang="en-US" sz="4000" b="1" dirty="0" err="1">
                <a:solidFill>
                  <a:schemeClr val="tx1"/>
                </a:solidFill>
              </a:rPr>
              <a:t>Desa</a:t>
            </a:r>
            <a:r>
              <a:rPr lang="en-US" sz="4000" b="1" dirty="0">
                <a:solidFill>
                  <a:schemeClr val="tx1"/>
                </a:solidFill>
              </a:rPr>
              <a:t> yang </a:t>
            </a:r>
            <a:r>
              <a:rPr lang="en-US" sz="4000" b="1" dirty="0" err="1">
                <a:solidFill>
                  <a:schemeClr val="tx1"/>
                </a:solidFill>
              </a:rPr>
              <a:t>diusulkan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adalah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satu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desa</a:t>
            </a:r>
            <a:r>
              <a:rPr lang="en-US" sz="4000" b="1" dirty="0">
                <a:solidFill>
                  <a:schemeClr val="tx1"/>
                </a:solidFill>
              </a:rPr>
              <a:t> yang </a:t>
            </a:r>
            <a:r>
              <a:rPr lang="en-US" sz="4000" b="1" dirty="0" err="1">
                <a:solidFill>
                  <a:schemeClr val="tx1"/>
                </a:solidFill>
              </a:rPr>
              <a:t>pernah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bermitra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dengan</a:t>
            </a:r>
            <a:r>
              <a:rPr lang="en-US" sz="4000" b="1" dirty="0">
                <a:solidFill>
                  <a:schemeClr val="tx1"/>
                </a:solidFill>
              </a:rPr>
              <a:t> PT/Tim </a:t>
            </a:r>
            <a:r>
              <a:rPr lang="en-US" sz="4000" b="1" dirty="0" err="1">
                <a:solidFill>
                  <a:schemeClr val="tx1"/>
                </a:solidFill>
              </a:rPr>
              <a:t>pengusul</a:t>
            </a:r>
            <a:r>
              <a:rPr lang="en-US" sz="4000" b="1" dirty="0">
                <a:solidFill>
                  <a:schemeClr val="tx1"/>
                </a:solidFill>
              </a:rPr>
              <a:t>;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4000" b="1" dirty="0">
                <a:solidFill>
                  <a:schemeClr val="tx1"/>
                </a:solidFill>
              </a:rPr>
              <a:t>Minimal </a:t>
            </a:r>
            <a:r>
              <a:rPr lang="en-US" sz="4000" b="1" dirty="0" err="1">
                <a:solidFill>
                  <a:schemeClr val="tx1"/>
                </a:solidFill>
              </a:rPr>
              <a:t>melibatkan</a:t>
            </a:r>
            <a:r>
              <a:rPr lang="en-US" sz="4000" b="1" dirty="0">
                <a:solidFill>
                  <a:schemeClr val="tx1"/>
                </a:solidFill>
              </a:rPr>
              <a:t> 1 </a:t>
            </a:r>
            <a:r>
              <a:rPr lang="en-US" sz="4000" b="1" dirty="0" err="1">
                <a:solidFill>
                  <a:schemeClr val="tx1"/>
                </a:solidFill>
              </a:rPr>
              <a:t>kelompok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masyarakat</a:t>
            </a:r>
            <a:r>
              <a:rPr lang="en-US" sz="4000" b="1" dirty="0">
                <a:solidFill>
                  <a:schemeClr val="tx1"/>
                </a:solidFill>
              </a:rPr>
              <a:t>;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4000" b="1" dirty="0" err="1">
                <a:solidFill>
                  <a:schemeClr val="tx1"/>
                </a:solidFill>
              </a:rPr>
              <a:t>Jarak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lokasi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Desa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Mitra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dari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Perguruan</a:t>
            </a:r>
            <a:r>
              <a:rPr lang="en-US" sz="4000" b="1" dirty="0">
                <a:solidFill>
                  <a:schemeClr val="tx1"/>
                </a:solidFill>
              </a:rPr>
              <a:t> Tinggi </a:t>
            </a:r>
            <a:r>
              <a:rPr lang="en-US" sz="4000" b="1" dirty="0" err="1">
                <a:solidFill>
                  <a:schemeClr val="tx1"/>
                </a:solidFill>
              </a:rPr>
              <a:t>pengusul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maksimal</a:t>
            </a:r>
            <a:r>
              <a:rPr lang="en-US" sz="4000" b="1" dirty="0">
                <a:solidFill>
                  <a:schemeClr val="tx1"/>
                </a:solidFill>
              </a:rPr>
              <a:t> 200 km. </a:t>
            </a:r>
          </a:p>
        </p:txBody>
      </p:sp>
      <p:sp>
        <p:nvSpPr>
          <p:cNvPr id="13" name="Text Placeholder 9"/>
          <p:cNvSpPr txBox="1">
            <a:spLocks/>
          </p:cNvSpPr>
          <p:nvPr/>
        </p:nvSpPr>
        <p:spPr>
          <a:xfrm>
            <a:off x="1342838" y="2867694"/>
            <a:ext cx="3824957" cy="2685245"/>
          </a:xfrm>
          <a:prstGeom prst="rect">
            <a:avLst/>
          </a:prstGeom>
        </p:spPr>
        <p:txBody>
          <a:bodyPr vert="horz" lIns="91440" tIns="45720" rIns="91440" bIns="45720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2800" dirty="0">
              <a:solidFill>
                <a:schemeClr val="bg1"/>
              </a:solidFill>
              <a:latin typeface="Tinos" panose="020B0604020202020204" charset="0"/>
              <a:ea typeface="Tinos" panose="020B0604020202020204" charset="0"/>
              <a:cs typeface="Tino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75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0" y="477517"/>
            <a:ext cx="12242800" cy="1232839"/>
          </a:xfrm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TARGET PROPOSAL TERDANAI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86536"/>
              </p:ext>
            </p:extLst>
          </p:nvPr>
        </p:nvGraphicFramePr>
        <p:xfrm>
          <a:off x="3022600" y="2449413"/>
          <a:ext cx="12242800" cy="68932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21400">
                  <a:extLst>
                    <a:ext uri="{9D8B030D-6E8A-4147-A177-3AD203B41FA5}">
                      <a16:colId xmlns:a16="http://schemas.microsoft.com/office/drawing/2014/main" val="1348406266"/>
                    </a:ext>
                  </a:extLst>
                </a:gridCol>
                <a:gridCol w="6121400">
                  <a:extLst>
                    <a:ext uri="{9D8B030D-6E8A-4147-A177-3AD203B41FA5}">
                      <a16:colId xmlns:a16="http://schemas.microsoft.com/office/drawing/2014/main" val="2512551084"/>
                    </a:ext>
                  </a:extLst>
                </a:gridCol>
              </a:tblGrid>
              <a:tr h="98474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+mn-lt"/>
                          <a:cs typeface="Times New Roman" panose="02020603050405020304" pitchFamily="18" charset="0"/>
                        </a:rPr>
                        <a:t>SKEMA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+mn-lt"/>
                          <a:cs typeface="Times New Roman" panose="02020603050405020304" pitchFamily="18" charset="0"/>
                        </a:rPr>
                        <a:t>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219232"/>
                  </a:ext>
                </a:extLst>
              </a:tr>
              <a:tr h="984744"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+mn-lt"/>
                          <a:cs typeface="Times New Roman" panose="02020603050405020304" pitchFamily="18" charset="0"/>
                        </a:rPr>
                        <a:t>PPM INTERNASIONAL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+mn-lt"/>
                          <a:cs typeface="Times New Roman" panose="02020603050405020304" pitchFamily="18" charset="0"/>
                        </a:rPr>
                        <a:t>20 PROPOSAL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985861"/>
                  </a:ext>
                </a:extLst>
              </a:tr>
              <a:tr h="984744">
                <a:tc>
                  <a:txBody>
                    <a:bodyPr/>
                    <a:lstStyle/>
                    <a:p>
                      <a:pPr marL="0" marR="0" lvl="0" indent="0" algn="l" defTabSz="13714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latin typeface="+mn-lt"/>
                          <a:cs typeface="Times New Roman" panose="02020603050405020304" pitchFamily="18" charset="0"/>
                        </a:rPr>
                        <a:t>KKN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4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latin typeface="+mn-lt"/>
                          <a:cs typeface="Times New Roman" panose="02020603050405020304" pitchFamily="18" charset="0"/>
                        </a:rPr>
                        <a:t>250 PROPOSAL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611854"/>
                  </a:ext>
                </a:extLst>
              </a:tr>
              <a:tr h="984744"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+mn-lt"/>
                          <a:cs typeface="Times New Roman" panose="02020603050405020304" pitchFamily="18" charset="0"/>
                        </a:rPr>
                        <a:t>PKM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4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latin typeface="+mn-lt"/>
                          <a:cs typeface="Times New Roman" panose="02020603050405020304" pitchFamily="18" charset="0"/>
                        </a:rPr>
                        <a:t>180 PROPOSAL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31157"/>
                  </a:ext>
                </a:extLst>
              </a:tr>
              <a:tr h="984744"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+mn-lt"/>
                          <a:cs typeface="Times New Roman" panose="02020603050405020304" pitchFamily="18" charset="0"/>
                        </a:rPr>
                        <a:t>PPDM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4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latin typeface="+mn-lt"/>
                          <a:cs typeface="Times New Roman" panose="02020603050405020304" pitchFamily="18" charset="0"/>
                        </a:rPr>
                        <a:t>75 PROPOSAL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358237"/>
                  </a:ext>
                </a:extLst>
              </a:tr>
              <a:tr h="984744"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+mn-lt"/>
                          <a:cs typeface="Times New Roman" panose="02020603050405020304" pitchFamily="18" charset="0"/>
                        </a:rPr>
                        <a:t>PPM MUHAMMADIYAH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4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latin typeface="+mn-lt"/>
                          <a:cs typeface="Times New Roman" panose="02020603050405020304" pitchFamily="18" charset="0"/>
                        </a:rPr>
                        <a:t>120 PROPOSAL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550686"/>
                  </a:ext>
                </a:extLst>
              </a:tr>
              <a:tr h="984744"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+mn-lt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+mn-lt"/>
                          <a:cs typeface="Times New Roman" panose="02020603050405020304" pitchFamily="18" charset="0"/>
                        </a:rPr>
                        <a:t>645 PROPOSAL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517777"/>
                  </a:ext>
                </a:extLst>
              </a:tr>
            </a:tbl>
          </a:graphicData>
        </a:graphic>
      </p:graphicFrame>
      <p:pic>
        <p:nvPicPr>
          <p:cNvPr id="8" name="Picture 7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8966076"/>
            <a:ext cx="18544853" cy="152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8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46533" y="-154946"/>
            <a:ext cx="6672299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72673" y="3325767"/>
            <a:ext cx="5633885" cy="268524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en-US" sz="5400" b="1" dirty="0"/>
          </a:p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</a:rPr>
              <a:t>LUARAN WAJIB</a:t>
            </a:r>
            <a:endParaRPr lang="en-US" sz="54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n-US" sz="2800" dirty="0">
              <a:solidFill>
                <a:schemeClr val="bg1"/>
              </a:solidFill>
              <a:ea typeface="Tinos" panose="020B0604020202020204" charset="0"/>
              <a:cs typeface="Tinos" panose="020B0604020202020204" charset="0"/>
            </a:endParaRPr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113" y="2005674"/>
            <a:ext cx="8819207" cy="1826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6844217" y="824282"/>
            <a:ext cx="10824497" cy="8141109"/>
          </a:xfrm>
          <a:prstGeom prst="rect">
            <a:avLst/>
          </a:prstGeom>
        </p:spPr>
        <p:txBody>
          <a:bodyPr vert="horz" lIns="91440" tIns="45720" rIns="91440" bIns="45720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chemeClr val="tx1"/>
                </a:solidFill>
              </a:rPr>
              <a:t>1 (</a:t>
            </a:r>
            <a:r>
              <a:rPr lang="en-US" sz="3600" b="1" dirty="0" err="1">
                <a:solidFill>
                  <a:schemeClr val="tx1"/>
                </a:solidFill>
              </a:rPr>
              <a:t>Satu</a:t>
            </a:r>
            <a:r>
              <a:rPr lang="en-US" sz="3600" b="1" dirty="0">
                <a:solidFill>
                  <a:schemeClr val="tx1"/>
                </a:solidFill>
              </a:rPr>
              <a:t>) </a:t>
            </a:r>
            <a:r>
              <a:rPr lang="en-US" sz="3600" b="1" dirty="0" err="1">
                <a:solidFill>
                  <a:schemeClr val="tx1"/>
                </a:solidFill>
              </a:rPr>
              <a:t>artikel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ilmiah</a:t>
            </a:r>
            <a:r>
              <a:rPr lang="en-US" sz="3600" b="1" dirty="0">
                <a:solidFill>
                  <a:schemeClr val="tx1"/>
                </a:solidFill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</a:rPr>
              <a:t>dipublikasikan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melalui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Jurnal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ber</a:t>
            </a:r>
            <a:r>
              <a:rPr lang="en-US" sz="3600" b="1" dirty="0">
                <a:solidFill>
                  <a:schemeClr val="tx1"/>
                </a:solidFill>
              </a:rPr>
              <a:t> ISSN </a:t>
            </a:r>
            <a:r>
              <a:rPr lang="en-US" sz="3600" b="1" dirty="0" err="1">
                <a:solidFill>
                  <a:schemeClr val="tx1"/>
                </a:solidFill>
              </a:rPr>
              <a:t>atau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prosiding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ber</a:t>
            </a:r>
            <a:r>
              <a:rPr lang="en-US" sz="3600" b="1" dirty="0">
                <a:solidFill>
                  <a:schemeClr val="tx1"/>
                </a:solidFill>
              </a:rPr>
              <a:t> ISBN </a:t>
            </a:r>
            <a:r>
              <a:rPr lang="en-US" sz="3600" b="1" dirty="0" err="1">
                <a:solidFill>
                  <a:schemeClr val="tx1"/>
                </a:solidFill>
              </a:rPr>
              <a:t>dari</a:t>
            </a:r>
            <a:r>
              <a:rPr lang="en-US" sz="3600" b="1" dirty="0">
                <a:solidFill>
                  <a:schemeClr val="tx1"/>
                </a:solidFill>
              </a:rPr>
              <a:t> seminar </a:t>
            </a:r>
            <a:r>
              <a:rPr lang="en-US" sz="3600" b="1" dirty="0" err="1">
                <a:solidFill>
                  <a:schemeClr val="tx1"/>
                </a:solidFill>
              </a:rPr>
              <a:t>nasional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chemeClr val="tx1"/>
                </a:solidFill>
              </a:rPr>
              <a:t>1 (</a:t>
            </a:r>
            <a:r>
              <a:rPr lang="en-US" sz="3600" b="1" dirty="0" err="1">
                <a:solidFill>
                  <a:schemeClr val="tx1"/>
                </a:solidFill>
              </a:rPr>
              <a:t>Satu</a:t>
            </a:r>
            <a:r>
              <a:rPr lang="en-US" sz="3600" b="1" dirty="0">
                <a:solidFill>
                  <a:schemeClr val="tx1"/>
                </a:solidFill>
              </a:rPr>
              <a:t>) </a:t>
            </a:r>
            <a:r>
              <a:rPr lang="en-US" sz="3600" b="1" dirty="0" err="1">
                <a:solidFill>
                  <a:schemeClr val="tx1"/>
                </a:solidFill>
              </a:rPr>
              <a:t>artikel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pada</a:t>
            </a:r>
            <a:r>
              <a:rPr lang="en-US" sz="3600" b="1" dirty="0">
                <a:solidFill>
                  <a:schemeClr val="tx1"/>
                </a:solidFill>
              </a:rPr>
              <a:t> media </a:t>
            </a:r>
            <a:r>
              <a:rPr lang="en-US" sz="3600" b="1" dirty="0" err="1">
                <a:solidFill>
                  <a:schemeClr val="tx1"/>
                </a:solidFill>
              </a:rPr>
              <a:t>massa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chemeClr val="tx1"/>
                </a:solidFill>
              </a:rPr>
              <a:t>1 (</a:t>
            </a:r>
            <a:r>
              <a:rPr lang="en-US" sz="3600" b="1" dirty="0" err="1">
                <a:solidFill>
                  <a:schemeClr val="tx1"/>
                </a:solidFill>
              </a:rPr>
              <a:t>Satu</a:t>
            </a:r>
            <a:r>
              <a:rPr lang="en-US" sz="3600" b="1" dirty="0">
                <a:solidFill>
                  <a:schemeClr val="tx1"/>
                </a:solidFill>
              </a:rPr>
              <a:t>) </a:t>
            </a:r>
            <a:r>
              <a:rPr lang="en-US" sz="3600" b="1" dirty="0" err="1">
                <a:solidFill>
                  <a:schemeClr val="tx1"/>
                </a:solidFill>
              </a:rPr>
              <a:t>publikasi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melalui</a:t>
            </a:r>
            <a:r>
              <a:rPr lang="en-US" sz="3600" b="1" dirty="0">
                <a:solidFill>
                  <a:schemeClr val="tx1"/>
                </a:solidFill>
              </a:rPr>
              <a:t> channel You Tube.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 err="1">
                <a:solidFill>
                  <a:schemeClr val="tx1"/>
                </a:solidFill>
              </a:rPr>
              <a:t>Peningkatan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keberdayaan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mitra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sesuai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permasalahan</a:t>
            </a:r>
            <a:r>
              <a:rPr lang="en-US" sz="3600" b="1" dirty="0">
                <a:solidFill>
                  <a:schemeClr val="tx1"/>
                </a:solidFill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</a:rPr>
              <a:t>dihadapi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chemeClr val="tx1"/>
              </a:solidFill>
              <a:ea typeface="Tinos" panose="020B0604020202020204" charset="0"/>
              <a:cs typeface="Tino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3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46533" y="-154946"/>
            <a:ext cx="6672299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72673" y="3325767"/>
            <a:ext cx="5633885" cy="268524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</a:rPr>
              <a:t>LUARAN TAMBAHAN (OPSIONAL)</a:t>
            </a:r>
            <a:endParaRPr lang="en-US" sz="2800" dirty="0">
              <a:solidFill>
                <a:schemeClr val="bg1"/>
              </a:solidFill>
              <a:latin typeface="Tinos" panose="020B0604020202020204" charset="0"/>
              <a:ea typeface="Tinos" panose="020B0604020202020204" charset="0"/>
              <a:cs typeface="Tinos" panose="020B0604020202020204" charset="0"/>
            </a:endParaRPr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113" y="2005674"/>
            <a:ext cx="8819207" cy="1826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6844217" y="824282"/>
            <a:ext cx="10824497" cy="8141109"/>
          </a:xfrm>
          <a:prstGeom prst="rect">
            <a:avLst/>
          </a:prstGeom>
        </p:spPr>
        <p:txBody>
          <a:bodyPr vert="horz" lIns="91440" tIns="45720" rIns="91440" bIns="45720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Font typeface="+mj-lt"/>
              <a:buAutoNum type="arabicPeriod"/>
            </a:pPr>
            <a:r>
              <a:rPr lang="en-US" sz="4000" b="1" dirty="0">
                <a:solidFill>
                  <a:schemeClr val="tx1"/>
                </a:solidFill>
              </a:rPr>
              <a:t>HAKI (</a:t>
            </a:r>
            <a:r>
              <a:rPr lang="en-US" sz="4000" b="1" dirty="0" err="1">
                <a:solidFill>
                  <a:schemeClr val="tx1"/>
                </a:solidFill>
              </a:rPr>
              <a:t>Hak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Kekayaan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Intelektual</a:t>
            </a:r>
            <a:r>
              <a:rPr lang="en-US" sz="4000" b="1" dirty="0">
                <a:solidFill>
                  <a:schemeClr val="tx1"/>
                </a:solidFill>
              </a:rPr>
              <a:t>).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Produk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terstandarisasi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Produk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tersertifikasi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  <a:latin typeface="Tinos" panose="020B0604020202020204" charset="0"/>
              </a:rPr>
              <a:t>Mitra</a:t>
            </a:r>
            <a:r>
              <a:rPr lang="en-US" sz="4000" b="1" dirty="0">
                <a:solidFill>
                  <a:schemeClr val="tx1"/>
                </a:solidFill>
                <a:latin typeface="Tino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nos" panose="020B0604020202020204" charset="0"/>
              </a:rPr>
              <a:t>berbadan</a:t>
            </a:r>
            <a:r>
              <a:rPr lang="en-US" sz="4000" b="1" dirty="0">
                <a:solidFill>
                  <a:schemeClr val="tx1"/>
                </a:solidFill>
                <a:latin typeface="Tino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nos" panose="020B0604020202020204" charset="0"/>
              </a:rPr>
              <a:t>hukum</a:t>
            </a:r>
            <a:r>
              <a:rPr lang="en-US" sz="4000" b="1" dirty="0">
                <a:solidFill>
                  <a:schemeClr val="tx1"/>
                </a:solidFill>
                <a:latin typeface="Tinos" panose="020B0604020202020204" charset="0"/>
              </a:rPr>
              <a:t>.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Buku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Luaran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iptek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lainnya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Pemakalah</a:t>
            </a:r>
            <a:r>
              <a:rPr lang="en-US" sz="4000" b="1" dirty="0">
                <a:solidFill>
                  <a:schemeClr val="tx1"/>
                </a:solidFill>
              </a:rPr>
              <a:t> di forum </a:t>
            </a:r>
            <a:r>
              <a:rPr lang="en-US" sz="4000" b="1" dirty="0" err="1">
                <a:solidFill>
                  <a:schemeClr val="tx1"/>
                </a:solidFill>
              </a:rPr>
              <a:t>ilmiyah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Prosiding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nasional</a:t>
            </a:r>
            <a:r>
              <a:rPr lang="en-US" sz="4000" b="1" dirty="0">
                <a:solidFill>
                  <a:schemeClr val="tx1"/>
                </a:solidFill>
              </a:rPr>
              <a:t>/</a:t>
            </a:r>
            <a:r>
              <a:rPr lang="en-US" sz="4000" b="1" dirty="0" err="1">
                <a:solidFill>
                  <a:schemeClr val="tx1"/>
                </a:solidFill>
              </a:rPr>
              <a:t>internasional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775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0"/>
            <a:ext cx="6466655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466654" y="1"/>
            <a:ext cx="11496881" cy="9373736"/>
          </a:xfrm>
        </p:spPr>
        <p:txBody>
          <a:bodyPr>
            <a:noAutofit/>
          </a:bodyPr>
          <a:lstStyle/>
          <a:p>
            <a:pPr lvl="0"/>
            <a:r>
              <a:rPr lang="en-US" sz="4400" b="1" dirty="0">
                <a:solidFill>
                  <a:schemeClr val="tx1"/>
                </a:solidFill>
              </a:rPr>
              <a:t>TUJUAN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4000" b="1" dirty="0" err="1">
                <a:solidFill>
                  <a:schemeClr val="tx1"/>
                </a:solidFill>
              </a:rPr>
              <a:t>Mengembangkan</a:t>
            </a:r>
            <a:r>
              <a:rPr lang="en-US" sz="4000" b="1" dirty="0">
                <a:solidFill>
                  <a:schemeClr val="tx1"/>
                </a:solidFill>
              </a:rPr>
              <a:t> PCM/ PRM/ PRA </a:t>
            </a:r>
            <a:r>
              <a:rPr lang="en-US" sz="4000" b="1" dirty="0" err="1">
                <a:solidFill>
                  <a:schemeClr val="tx1"/>
                </a:solidFill>
              </a:rPr>
              <a:t>menjadi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mandiri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secara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ekonomi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dan</a:t>
            </a:r>
            <a:r>
              <a:rPr lang="en-US" sz="4000" b="1" dirty="0">
                <a:solidFill>
                  <a:schemeClr val="tx1"/>
                </a:solidFill>
              </a:rPr>
              <a:t> social;</a:t>
            </a:r>
          </a:p>
          <a:p>
            <a:pPr marL="457200" lvl="0" indent="-457200">
              <a:buFont typeface="Wingdings" charset="2"/>
              <a:buChar char="ü"/>
            </a:pP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Membantu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menciptakan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ketentraman</a:t>
            </a:r>
            <a:r>
              <a:rPr lang="en-US" sz="4000" b="1" dirty="0">
                <a:solidFill>
                  <a:schemeClr val="tx1"/>
                </a:solidFill>
              </a:rPr>
              <a:t>, </a:t>
            </a:r>
            <a:r>
              <a:rPr lang="en-US" sz="4000" b="1" dirty="0" err="1">
                <a:solidFill>
                  <a:schemeClr val="tx1"/>
                </a:solidFill>
              </a:rPr>
              <a:t>dan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kenyamanan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dalam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kehidupan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bermasyarakat</a:t>
            </a:r>
            <a:r>
              <a:rPr lang="en-US" sz="4000" b="1" dirty="0">
                <a:solidFill>
                  <a:schemeClr val="tx1"/>
                </a:solidFill>
              </a:rPr>
              <a:t>;</a:t>
            </a:r>
          </a:p>
          <a:p>
            <a:pPr marL="457200" lvl="0" indent="-457200">
              <a:buFont typeface="Wingdings" charset="2"/>
              <a:buChar char="ü"/>
            </a:pP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Meningkatkan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keterampilan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berpikir</a:t>
            </a:r>
            <a:r>
              <a:rPr lang="en-US" sz="4000" b="1" dirty="0">
                <a:solidFill>
                  <a:schemeClr val="tx1"/>
                </a:solidFill>
              </a:rPr>
              <a:t>, </a:t>
            </a:r>
            <a:r>
              <a:rPr lang="en-US" sz="4000" b="1" dirty="0" err="1">
                <a:solidFill>
                  <a:schemeClr val="tx1"/>
                </a:solidFill>
              </a:rPr>
              <a:t>membaca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dan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menulis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atau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keterampilan</a:t>
            </a:r>
            <a:r>
              <a:rPr lang="en-US" sz="4000" b="1" dirty="0">
                <a:solidFill>
                  <a:schemeClr val="tx1"/>
                </a:solidFill>
              </a:rPr>
              <a:t> lain yang </a:t>
            </a:r>
            <a:r>
              <a:rPr lang="en-US" sz="4000" b="1" dirty="0" err="1">
                <a:solidFill>
                  <a:schemeClr val="tx1"/>
                </a:solidFill>
              </a:rPr>
              <a:t>dibutuhkan</a:t>
            </a:r>
            <a:r>
              <a:rPr lang="en-US" sz="4000" b="1" dirty="0">
                <a:solidFill>
                  <a:schemeClr val="tx1"/>
                </a:solidFill>
              </a:rPr>
              <a:t> (</a:t>
            </a:r>
            <a:r>
              <a:rPr lang="en-US" sz="4000" b="1" dirty="0" err="1">
                <a:solidFill>
                  <a:schemeClr val="tx1"/>
                </a:solidFill>
              </a:rPr>
              <a:t>softskill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dan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hardskill</a:t>
            </a:r>
            <a:r>
              <a:rPr lang="en-US" sz="4000" b="1" dirty="0">
                <a:solidFill>
                  <a:schemeClr val="tx1"/>
                </a:solidFill>
              </a:rPr>
              <a:t>) </a:t>
            </a:r>
            <a:r>
              <a:rPr lang="en-US" sz="4000" b="1" dirty="0" err="1">
                <a:solidFill>
                  <a:schemeClr val="tx1"/>
                </a:solidFill>
              </a:rPr>
              <a:t>bagi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anggota</a:t>
            </a:r>
            <a:r>
              <a:rPr lang="en-US" sz="4000" b="1" dirty="0">
                <a:solidFill>
                  <a:schemeClr val="tx1"/>
                </a:solidFill>
              </a:rPr>
              <a:t> PCM/PRM/PRA</a:t>
            </a:r>
          </a:p>
          <a:p>
            <a:pPr>
              <a:lnSpc>
                <a:spcPct val="100000"/>
              </a:lnSpc>
            </a:pPr>
            <a:endParaRPr lang="en-US" sz="4000" dirty="0">
              <a:solidFill>
                <a:schemeClr val="tx1"/>
              </a:solidFill>
              <a:latin typeface="Tinos" panose="020B0604020202020204" charset="0"/>
              <a:ea typeface="Tinos" panose="020B0604020202020204" charset="0"/>
              <a:cs typeface="Tinos" panose="020B0604020202020204" charset="0"/>
            </a:endParaRPr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113" y="2005674"/>
            <a:ext cx="8819207" cy="1826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8011" y="2240470"/>
            <a:ext cx="6769371" cy="48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23240" algn="ctr">
              <a:spcBef>
                <a:spcPts val="600"/>
              </a:spcBef>
            </a:pPr>
            <a:r>
              <a:rPr lang="en-US" sz="4400" b="1" dirty="0">
                <a:solidFill>
                  <a:srgbClr val="FFFFFF"/>
                </a:solidFill>
              </a:rPr>
              <a:t>PROGRAM PENGABDIAN MASYARAKAT BERBASIS PERSYARIKATAN MUHAMMADIYAH </a:t>
            </a:r>
          </a:p>
          <a:p>
            <a:pPr marR="523240" algn="ctr">
              <a:spcBef>
                <a:spcPts val="600"/>
              </a:spcBef>
            </a:pPr>
            <a:r>
              <a:rPr lang="en-US" sz="4000" b="1" dirty="0">
                <a:solidFill>
                  <a:srgbClr val="FFFFFF"/>
                </a:solidFill>
              </a:rPr>
              <a:t>(PPM-MUHAMMADIYAH</a:t>
            </a:r>
            <a:r>
              <a:rPr lang="en-US" sz="4400" b="1" dirty="0">
                <a:solidFill>
                  <a:srgbClr val="FFFFFF"/>
                </a:solidFill>
              </a:rPr>
              <a:t>)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404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6548284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88286" y="4259911"/>
            <a:ext cx="5665030" cy="1293028"/>
          </a:xfrm>
        </p:spPr>
        <p:txBody>
          <a:bodyPr>
            <a:noAutofit/>
          </a:bodyPr>
          <a:lstStyle/>
          <a:p>
            <a:r>
              <a:rPr lang="en-US" altLang="ja-JP" sz="4400" b="1" dirty="0"/>
              <a:t>KRITERIA PPM-MUHAMMADIYAH</a:t>
            </a:r>
            <a:endParaRPr kumimoji="1" lang="ja-JP" altLang="en-US" sz="4400" b="1" dirty="0"/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113" y="2005674"/>
            <a:ext cx="8819207" cy="1826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9" name="Text Placeholder 9"/>
          <p:cNvSpPr txBox="1">
            <a:spLocks/>
          </p:cNvSpPr>
          <p:nvPr/>
        </p:nvSpPr>
        <p:spPr>
          <a:xfrm>
            <a:off x="6510633" y="0"/>
            <a:ext cx="11593183" cy="8330465"/>
          </a:xfrm>
          <a:prstGeom prst="rect">
            <a:avLst/>
          </a:prstGeom>
        </p:spPr>
        <p:txBody>
          <a:bodyPr vert="horz" lIns="91440" tIns="45720" rIns="91440" bIns="45720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0" indent="-571500">
              <a:buFont typeface="Wingdings" charset="2"/>
              <a:buChar char="ü"/>
            </a:pPr>
            <a:endParaRPr lang="en-US" sz="4000" b="1" dirty="0">
              <a:solidFill>
                <a:schemeClr val="bg1"/>
              </a:solidFill>
              <a:latin typeface="Tinos" panose="020B0604020202020204" charset="0"/>
              <a:ea typeface="Tinos" panose="020B0604020202020204" charset="0"/>
              <a:cs typeface="Tinos" panose="020B0604020202020204" charset="0"/>
            </a:endParaRPr>
          </a:p>
        </p:txBody>
      </p:sp>
      <p:sp>
        <p:nvSpPr>
          <p:cNvPr id="13" name="Text Placeholder 9"/>
          <p:cNvSpPr txBox="1">
            <a:spLocks/>
          </p:cNvSpPr>
          <p:nvPr/>
        </p:nvSpPr>
        <p:spPr>
          <a:xfrm>
            <a:off x="1342838" y="2867694"/>
            <a:ext cx="3824957" cy="2685245"/>
          </a:xfrm>
          <a:prstGeom prst="rect">
            <a:avLst/>
          </a:prstGeom>
        </p:spPr>
        <p:txBody>
          <a:bodyPr vert="horz" lIns="91440" tIns="45720" rIns="91440" bIns="45720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2800" dirty="0">
              <a:solidFill>
                <a:schemeClr val="bg1"/>
              </a:solidFill>
              <a:latin typeface="Tinos" panose="020B0604020202020204" charset="0"/>
              <a:ea typeface="Tinos" panose="020B0604020202020204" charset="0"/>
              <a:cs typeface="Tinos" panose="020B060402020202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94817" y="320737"/>
            <a:ext cx="10914757" cy="834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ü"/>
              <a:tabLst>
                <a:tab pos="342900" algn="l"/>
              </a:tabLst>
            </a:pP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Iptek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yang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diterapkan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dari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hasil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penelitian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tim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pengusul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diprioritaskan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untuk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didanai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;</a:t>
            </a:r>
          </a:p>
          <a:p>
            <a:pPr marL="571500" lvl="0" indent="-5715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ü"/>
              <a:tabLst>
                <a:tab pos="342900" algn="l"/>
              </a:tabLst>
            </a:pP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Dilaksanakan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sesuai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dengan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domisili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pengabdi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;</a:t>
            </a:r>
          </a:p>
          <a:p>
            <a:pPr marL="571500" lvl="0" indent="-5715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ü"/>
              <a:tabLst>
                <a:tab pos="342900" algn="l"/>
              </a:tabLst>
            </a:pP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Melibatkan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Tendik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;</a:t>
            </a:r>
          </a:p>
          <a:p>
            <a:pPr marL="571500" lvl="0" indent="-5715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ü"/>
              <a:tabLst>
                <a:tab pos="342900" algn="l"/>
              </a:tabLst>
            </a:pP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Melibatkan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 minimal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satu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mahasiswa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;</a:t>
            </a:r>
          </a:p>
          <a:p>
            <a:pPr marL="571500" lvl="0" indent="-5715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ü"/>
              <a:tabLst>
                <a:tab pos="342900" algn="l"/>
              </a:tabLst>
            </a:pP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Permasalahan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yang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ditangani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pada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mitra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minimal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dua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bidang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masalah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yang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membutuhkan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kepakaran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yang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berbeda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;</a:t>
            </a:r>
          </a:p>
          <a:p>
            <a:pPr marL="571500" lvl="0" indent="-5715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ü"/>
              <a:tabLst>
                <a:tab pos="342900" algn="l"/>
              </a:tabLst>
            </a:pP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Jarak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dari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perguruan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tinggi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pengusul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maksimum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200 km;</a:t>
            </a:r>
          </a:p>
          <a:p>
            <a:pPr marL="571500" lvl="0" indent="-5715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ü"/>
              <a:tabLst>
                <a:tab pos="342900" algn="l"/>
              </a:tabLst>
            </a:pP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Kerjasama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mitra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dengan</a:t>
            </a:r>
            <a:r>
              <a:rPr lang="en-US" sz="4000" b="1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PCM/ PRM/PRA. </a:t>
            </a:r>
            <a:endParaRPr lang="en-US" sz="4000" b="1" dirty="0">
              <a:effectLst/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40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46533" y="-154946"/>
            <a:ext cx="6672299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72673" y="3325767"/>
            <a:ext cx="5633885" cy="268524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en-US" sz="5400" b="1" dirty="0"/>
          </a:p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</a:rPr>
              <a:t>LUARAN WAJIB</a:t>
            </a:r>
            <a:endParaRPr lang="en-US" sz="54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n-US" sz="2800" dirty="0">
              <a:solidFill>
                <a:schemeClr val="bg1"/>
              </a:solidFill>
              <a:ea typeface="Tinos" panose="020B0604020202020204" charset="0"/>
              <a:cs typeface="Tinos" panose="020B0604020202020204" charset="0"/>
            </a:endParaRPr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113" y="2005674"/>
            <a:ext cx="8819207" cy="1826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6844217" y="824282"/>
            <a:ext cx="10824497" cy="8141109"/>
          </a:xfrm>
          <a:prstGeom prst="rect">
            <a:avLst/>
          </a:prstGeom>
        </p:spPr>
        <p:txBody>
          <a:bodyPr vert="horz" lIns="91440" tIns="45720" rIns="91440" bIns="45720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chemeClr val="tx1"/>
                </a:solidFill>
              </a:rPr>
              <a:t>1 (</a:t>
            </a:r>
            <a:r>
              <a:rPr lang="en-US" sz="3600" b="1" dirty="0" err="1">
                <a:solidFill>
                  <a:schemeClr val="tx1"/>
                </a:solidFill>
              </a:rPr>
              <a:t>Satu</a:t>
            </a:r>
            <a:r>
              <a:rPr lang="en-US" sz="3600" b="1" dirty="0">
                <a:solidFill>
                  <a:schemeClr val="tx1"/>
                </a:solidFill>
              </a:rPr>
              <a:t>) </a:t>
            </a:r>
            <a:r>
              <a:rPr lang="en-US" sz="3600" b="1" dirty="0" err="1">
                <a:solidFill>
                  <a:schemeClr val="tx1"/>
                </a:solidFill>
              </a:rPr>
              <a:t>artikel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ilmiah</a:t>
            </a:r>
            <a:r>
              <a:rPr lang="en-US" sz="3600" b="1" dirty="0">
                <a:solidFill>
                  <a:schemeClr val="tx1"/>
                </a:solidFill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</a:rPr>
              <a:t>dipublikasikan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melalui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Jurnal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ber</a:t>
            </a:r>
            <a:r>
              <a:rPr lang="en-US" sz="3600" b="1" dirty="0">
                <a:solidFill>
                  <a:schemeClr val="tx1"/>
                </a:solidFill>
              </a:rPr>
              <a:t> ISSN </a:t>
            </a:r>
            <a:r>
              <a:rPr lang="en-US" sz="3600" b="1" dirty="0" err="1">
                <a:solidFill>
                  <a:schemeClr val="tx1"/>
                </a:solidFill>
              </a:rPr>
              <a:t>atau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prosiding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ber</a:t>
            </a:r>
            <a:r>
              <a:rPr lang="en-US" sz="3600" b="1" dirty="0">
                <a:solidFill>
                  <a:schemeClr val="tx1"/>
                </a:solidFill>
              </a:rPr>
              <a:t> ISBN </a:t>
            </a:r>
            <a:r>
              <a:rPr lang="en-US" sz="3600" b="1" dirty="0" err="1">
                <a:solidFill>
                  <a:schemeClr val="tx1"/>
                </a:solidFill>
              </a:rPr>
              <a:t>dari</a:t>
            </a:r>
            <a:r>
              <a:rPr lang="en-US" sz="3600" b="1" dirty="0">
                <a:solidFill>
                  <a:schemeClr val="tx1"/>
                </a:solidFill>
              </a:rPr>
              <a:t> seminar </a:t>
            </a:r>
            <a:r>
              <a:rPr lang="en-US" sz="3600" b="1" dirty="0" err="1">
                <a:solidFill>
                  <a:schemeClr val="tx1"/>
                </a:solidFill>
              </a:rPr>
              <a:t>nasional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chemeClr val="tx1"/>
                </a:solidFill>
              </a:rPr>
              <a:t>1 (</a:t>
            </a:r>
            <a:r>
              <a:rPr lang="en-US" sz="3600" b="1" dirty="0" err="1">
                <a:solidFill>
                  <a:schemeClr val="tx1"/>
                </a:solidFill>
              </a:rPr>
              <a:t>Satu</a:t>
            </a:r>
            <a:r>
              <a:rPr lang="en-US" sz="3600" b="1" dirty="0">
                <a:solidFill>
                  <a:schemeClr val="tx1"/>
                </a:solidFill>
              </a:rPr>
              <a:t>) </a:t>
            </a:r>
            <a:r>
              <a:rPr lang="en-US" sz="3600" b="1" dirty="0" err="1">
                <a:solidFill>
                  <a:schemeClr val="tx1"/>
                </a:solidFill>
              </a:rPr>
              <a:t>artikel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pada</a:t>
            </a:r>
            <a:r>
              <a:rPr lang="en-US" sz="3600" b="1" dirty="0">
                <a:solidFill>
                  <a:schemeClr val="tx1"/>
                </a:solidFill>
              </a:rPr>
              <a:t> media </a:t>
            </a:r>
            <a:r>
              <a:rPr lang="en-US" sz="3600" b="1" dirty="0" err="1">
                <a:solidFill>
                  <a:schemeClr val="tx1"/>
                </a:solidFill>
              </a:rPr>
              <a:t>massa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chemeClr val="tx1"/>
                </a:solidFill>
              </a:rPr>
              <a:t>1 (</a:t>
            </a:r>
            <a:r>
              <a:rPr lang="en-US" sz="3600" b="1" dirty="0" err="1">
                <a:solidFill>
                  <a:schemeClr val="tx1"/>
                </a:solidFill>
              </a:rPr>
              <a:t>Satu</a:t>
            </a:r>
            <a:r>
              <a:rPr lang="en-US" sz="3600" b="1" dirty="0">
                <a:solidFill>
                  <a:schemeClr val="tx1"/>
                </a:solidFill>
              </a:rPr>
              <a:t>) </a:t>
            </a:r>
            <a:r>
              <a:rPr lang="en-US" sz="3600" b="1" dirty="0" err="1">
                <a:solidFill>
                  <a:schemeClr val="tx1"/>
                </a:solidFill>
              </a:rPr>
              <a:t>publikasi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melalui</a:t>
            </a:r>
            <a:r>
              <a:rPr lang="en-US" sz="3600" b="1" dirty="0">
                <a:solidFill>
                  <a:schemeClr val="tx1"/>
                </a:solidFill>
              </a:rPr>
              <a:t> channel You Tube.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 err="1">
                <a:solidFill>
                  <a:schemeClr val="tx1"/>
                </a:solidFill>
              </a:rPr>
              <a:t>Peningkatan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keberdayaan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mitra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sesuai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permasalahan</a:t>
            </a:r>
            <a:r>
              <a:rPr lang="en-US" sz="3600" b="1" dirty="0">
                <a:solidFill>
                  <a:schemeClr val="tx1"/>
                </a:solidFill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</a:rPr>
              <a:t>dihadapi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chemeClr val="tx1"/>
              </a:solidFill>
              <a:ea typeface="Tinos" panose="020B0604020202020204" charset="0"/>
              <a:cs typeface="Tino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46533" y="-154946"/>
            <a:ext cx="6672299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72673" y="3325767"/>
            <a:ext cx="5633885" cy="268524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</a:rPr>
              <a:t>LUARAN TAMBAHAN (OPSIONAL)</a:t>
            </a:r>
            <a:endParaRPr lang="en-US" sz="2800" dirty="0">
              <a:solidFill>
                <a:schemeClr val="bg1"/>
              </a:solidFill>
              <a:latin typeface="Tinos" panose="020B0604020202020204" charset="0"/>
              <a:ea typeface="Tinos" panose="020B0604020202020204" charset="0"/>
              <a:cs typeface="Tinos" panose="020B0604020202020204" charset="0"/>
            </a:endParaRPr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113" y="2005674"/>
            <a:ext cx="8819207" cy="1826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6844217" y="824282"/>
            <a:ext cx="10824497" cy="8141109"/>
          </a:xfrm>
          <a:prstGeom prst="rect">
            <a:avLst/>
          </a:prstGeom>
        </p:spPr>
        <p:txBody>
          <a:bodyPr vert="horz" lIns="91440" tIns="45720" rIns="91440" bIns="45720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Font typeface="+mj-lt"/>
              <a:buAutoNum type="arabicPeriod"/>
            </a:pPr>
            <a:r>
              <a:rPr lang="en-US" sz="4000" b="1" dirty="0">
                <a:solidFill>
                  <a:schemeClr val="tx1"/>
                </a:solidFill>
              </a:rPr>
              <a:t>HAKI (</a:t>
            </a:r>
            <a:r>
              <a:rPr lang="en-US" sz="4000" b="1" dirty="0" err="1">
                <a:solidFill>
                  <a:schemeClr val="tx1"/>
                </a:solidFill>
              </a:rPr>
              <a:t>Hak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Kekayaan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Intelektual</a:t>
            </a:r>
            <a:r>
              <a:rPr lang="en-US" sz="4000" b="1" dirty="0">
                <a:solidFill>
                  <a:schemeClr val="tx1"/>
                </a:solidFill>
              </a:rPr>
              <a:t>).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Produk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terstandarisasi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Produk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tersertifikasi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  <a:latin typeface="Tinos" panose="020B0604020202020204" charset="0"/>
              </a:rPr>
              <a:t>Mitra</a:t>
            </a:r>
            <a:r>
              <a:rPr lang="en-US" sz="4000" b="1" dirty="0">
                <a:solidFill>
                  <a:schemeClr val="tx1"/>
                </a:solidFill>
                <a:latin typeface="Tino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nos" panose="020B0604020202020204" charset="0"/>
              </a:rPr>
              <a:t>berbadan</a:t>
            </a:r>
            <a:r>
              <a:rPr lang="en-US" sz="4000" b="1" dirty="0">
                <a:solidFill>
                  <a:schemeClr val="tx1"/>
                </a:solidFill>
                <a:latin typeface="Tino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nos" panose="020B0604020202020204" charset="0"/>
              </a:rPr>
              <a:t>hukum</a:t>
            </a:r>
            <a:r>
              <a:rPr lang="en-US" sz="4000" b="1" dirty="0">
                <a:solidFill>
                  <a:schemeClr val="tx1"/>
                </a:solidFill>
                <a:latin typeface="Tinos" panose="020B0604020202020204" charset="0"/>
              </a:rPr>
              <a:t>.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Buku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Luaran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iptek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lainnya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Pemakalah</a:t>
            </a:r>
            <a:r>
              <a:rPr lang="en-US" sz="4000" b="1" dirty="0">
                <a:solidFill>
                  <a:schemeClr val="tx1"/>
                </a:solidFill>
              </a:rPr>
              <a:t> di forum </a:t>
            </a:r>
            <a:r>
              <a:rPr lang="en-US" sz="4000" b="1" dirty="0" err="1">
                <a:solidFill>
                  <a:schemeClr val="tx1"/>
                </a:solidFill>
              </a:rPr>
              <a:t>ilmiyah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Prosiding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nasional</a:t>
            </a:r>
            <a:r>
              <a:rPr lang="en-US" sz="4000" b="1" dirty="0">
                <a:solidFill>
                  <a:schemeClr val="tx1"/>
                </a:solidFill>
              </a:rPr>
              <a:t>/</a:t>
            </a:r>
            <a:r>
              <a:rPr lang="en-US" sz="4000" b="1" dirty="0" err="1">
                <a:solidFill>
                  <a:schemeClr val="tx1"/>
                </a:solidFill>
              </a:rPr>
              <a:t>internasional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235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930" y="149306"/>
            <a:ext cx="16492140" cy="1221452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/>
              <a:t>PENILAIAN PROPOSAL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8299451"/>
              </p:ext>
            </p:extLst>
          </p:nvPr>
        </p:nvGraphicFramePr>
        <p:xfrm>
          <a:off x="-471948" y="1563327"/>
          <a:ext cx="18759948" cy="8722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30CAE-B3C2-420A-911C-CDDAAC908179}" type="slidenum">
              <a:rPr lang="id-ID" smtClean="0"/>
              <a:t>26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3290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2240125" y="4791607"/>
            <a:ext cx="14401800" cy="3744913"/>
          </a:xfrm>
          <a:solidFill>
            <a:srgbClr val="0C3920"/>
          </a:solidFill>
        </p:spPr>
        <p:txBody>
          <a:bodyPr/>
          <a:lstStyle/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306558" y="5925054"/>
            <a:ext cx="10268933" cy="1478017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 err="1"/>
              <a:t>Sekian</a:t>
            </a:r>
            <a:r>
              <a:rPr lang="en-US" altLang="ja-JP" dirty="0"/>
              <a:t> </a:t>
            </a:r>
            <a:r>
              <a:rPr lang="en-US" altLang="ja-JP" dirty="0" err="1"/>
              <a:t>dan</a:t>
            </a:r>
            <a:r>
              <a:rPr lang="en-US" altLang="ja-JP" dirty="0"/>
              <a:t> </a:t>
            </a:r>
            <a:r>
              <a:rPr lang="en-US" altLang="ja-JP" dirty="0" err="1"/>
              <a:t>Terimakasih</a:t>
            </a:r>
            <a:endParaRPr kumimoji="1" lang="ja-JP" altLang="en-US" dirty="0"/>
          </a:p>
        </p:txBody>
      </p:sp>
      <p:pic>
        <p:nvPicPr>
          <p:cNvPr id="7" name="Picture 6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pic>
        <p:nvPicPr>
          <p:cNvPr id="11" name="Picture 10" descr="logo umy macem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045" y="1135288"/>
            <a:ext cx="2359957" cy="317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9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3022600" y="394389"/>
            <a:ext cx="12242800" cy="1232839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altLang="ja-JP" b="1" dirty="0">
                <a:latin typeface="+mn-lt"/>
              </a:rPr>
              <a:t>SKEMA PENGABDIAN INTERNAL</a:t>
            </a:r>
            <a:endParaRPr kumimoji="1" lang="ja-JP" altLang="en-US" b="1" dirty="0">
              <a:latin typeface="+mn-l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134665"/>
              </p:ext>
            </p:extLst>
          </p:nvPr>
        </p:nvGraphicFramePr>
        <p:xfrm>
          <a:off x="1184564" y="2576944"/>
          <a:ext cx="15690273" cy="687013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25217">
                  <a:extLst>
                    <a:ext uri="{9D8B030D-6E8A-4147-A177-3AD203B41FA5}">
                      <a16:colId xmlns:a16="http://schemas.microsoft.com/office/drawing/2014/main" val="2505787715"/>
                    </a:ext>
                  </a:extLst>
                </a:gridCol>
                <a:gridCol w="9434965">
                  <a:extLst>
                    <a:ext uri="{9D8B030D-6E8A-4147-A177-3AD203B41FA5}">
                      <a16:colId xmlns:a16="http://schemas.microsoft.com/office/drawing/2014/main" val="286795098"/>
                    </a:ext>
                  </a:extLst>
                </a:gridCol>
                <a:gridCol w="5230091">
                  <a:extLst>
                    <a:ext uri="{9D8B030D-6E8A-4147-A177-3AD203B41FA5}">
                      <a16:colId xmlns:a16="http://schemas.microsoft.com/office/drawing/2014/main" val="3597529093"/>
                    </a:ext>
                  </a:extLst>
                </a:gridCol>
              </a:tblGrid>
              <a:tr h="4541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latin typeface="Gidole (Body)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latin typeface="Gidole (Body)"/>
                        </a:rPr>
                        <a:t>SKEMA PENGABDIAN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latin typeface="Gidole (Body)"/>
                        </a:rPr>
                        <a:t>DANA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659780"/>
                  </a:ext>
                </a:extLst>
              </a:tr>
              <a:tr h="5696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Gidole (Body)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04800" marR="5232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PPM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Internasional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Gidole (Body)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13.500.000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Gidole (Body)"/>
                        <a:ea typeface="Times New Roman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814238"/>
                  </a:ext>
                </a:extLst>
              </a:tr>
              <a:tr h="6172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Gidole (Body)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04800" marR="523240" lvl="0" indent="0" algn="just" defTabSz="13714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  <a:ea typeface="Times New Roman" charset="0"/>
                        </a:rPr>
                        <a:t>KKN PPM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  <a:ea typeface="Times New Roman" charset="0"/>
                        </a:rPr>
                        <a:t>8.000.000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911403"/>
                  </a:ext>
                </a:extLst>
              </a:tr>
              <a:tr h="6172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Gidole (Body)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04800" marR="523240" lvl="0" indent="0" algn="just" defTabSz="13714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Program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Kemitraan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Masyarakat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 (PKM)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Gidole (Body)"/>
                        <a:ea typeface="Times New Roman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11.000.000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Gidole (Body)"/>
                        <a:ea typeface="Times New Roman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938344"/>
                  </a:ext>
                </a:extLst>
              </a:tr>
              <a:tr h="11393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Gidole (Body)"/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0" marR="5232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Program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Pengembangan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Desa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Mitra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 (PPDM)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Gidole (Body)"/>
                        <a:ea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12.000.000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Gidole (Body)"/>
                        <a:ea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483695"/>
                  </a:ext>
                </a:extLst>
              </a:tr>
              <a:tr h="22787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Gidole (Body)"/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04800" marR="5232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Program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Pengabdian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Masyarakat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Berbasis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Persyarikatan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Muhammadiyah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 (PPM-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Muhammadiyah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Gidole (Body)"/>
                        </a:rPr>
                        <a:t>10.000.000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Gidole (Body)"/>
                        <a:ea typeface="Times New Roman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798896"/>
                  </a:ext>
                </a:extLst>
              </a:tr>
            </a:tbl>
          </a:graphicData>
        </a:graphic>
      </p:graphicFrame>
      <p:pic>
        <p:nvPicPr>
          <p:cNvPr id="10" name="Picture 9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8966076"/>
            <a:ext cx="18544853" cy="152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2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245" y="0"/>
            <a:ext cx="6400800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113" y="2005674"/>
            <a:ext cx="8819207" cy="1826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3465500"/>
            <a:ext cx="64008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23240" lvl="0" algn="ctr">
              <a:spcBef>
                <a:spcPts val="60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ea typeface="Times New Roman" charset="0"/>
              </a:rPr>
              <a:t>KETENTUAN UMUM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445045" y="63502"/>
            <a:ext cx="11968023" cy="8638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17" marR="348844" indent="-342917">
              <a:lnSpc>
                <a:spcPct val="15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Usulan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proposal PPM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dilakukan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melalui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SIMLITABMAS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Pengabdian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UMY.</a:t>
            </a:r>
          </a:p>
          <a:p>
            <a:pPr marL="342917" marR="348844" indent="-342917">
              <a:lnSpc>
                <a:spcPct val="15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Template proposal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ada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di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panduan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dan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dapat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diunduh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di  SIMLITABMAS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Pengabdian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UMY.</a:t>
            </a:r>
          </a:p>
          <a:p>
            <a:pPr marL="342917" marR="348844" indent="-342917">
              <a:lnSpc>
                <a:spcPct val="15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Grantees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maksimal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dapat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mengajukan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3 proposal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pengabdian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dengan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2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skema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(2 proposal KKN PPM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dan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1 proposal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skema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lain).</a:t>
            </a:r>
          </a:p>
          <a:p>
            <a:pPr marL="342917" marR="348844" indent="-342917">
              <a:lnSpc>
                <a:spcPct val="15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Dana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pengabdian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masyarakat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20 %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untuk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hibah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kepada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masyarakat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. </a:t>
            </a:r>
          </a:p>
          <a:p>
            <a:pPr marL="342917" marR="348844" indent="-342917">
              <a:lnSpc>
                <a:spcPct val="15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Luaran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publikasi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media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massa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di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sediakan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LP3M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dengan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ketentuan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mengisi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google form.</a:t>
            </a:r>
          </a:p>
          <a:p>
            <a:pPr marL="342917" marR="348844" indent="-342917">
              <a:lnSpc>
                <a:spcPct val="15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Grantees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wajib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memenuhi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luaran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wajib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PPM.</a:t>
            </a:r>
          </a:p>
          <a:p>
            <a:pPr marL="342917" marR="348844" indent="-342917">
              <a:lnSpc>
                <a:spcPct val="15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Grantees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pengabdian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wajib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mengikuti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seminar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nasional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hasil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pengabdian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masyarakat</a:t>
            </a:r>
            <a:r>
              <a:rPr lang="en-US" sz="3000" b="1" dirty="0">
                <a:solidFill>
                  <a:schemeClr val="tx1"/>
                </a:solidFill>
                <a:ea typeface="Times New Roman" charset="0"/>
                <a:cs typeface="Times New Roman" panose="02020603050405020304" pitchFamily="18" charset="0"/>
              </a:rPr>
              <a:t> UMY.</a:t>
            </a:r>
          </a:p>
        </p:txBody>
      </p:sp>
    </p:spTree>
    <p:extLst>
      <p:ext uri="{BB962C8B-B14F-4D97-AF65-F5344CB8AC3E}">
        <p14:creationId xmlns:p14="http://schemas.microsoft.com/office/powerpoint/2010/main" val="123837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99757"/>
            <a:ext cx="2718952" cy="2415506"/>
          </a:xfrm>
          <a:solidFill>
            <a:srgbClr val="FFC000"/>
          </a:solidFill>
        </p:spPr>
        <p:txBody>
          <a:bodyPr anchor="ctr"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TIME LINE</a:t>
            </a:r>
            <a:endParaRPr lang="en-US" sz="3600" b="1" dirty="0">
              <a:latin typeface="+mn-lt"/>
            </a:endParaRPr>
          </a:p>
        </p:txBody>
      </p:sp>
      <p:pic>
        <p:nvPicPr>
          <p:cNvPr id="6" name="Picture 5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8966076"/>
            <a:ext cx="18544853" cy="1522813"/>
          </a:xfrm>
          <a:prstGeom prst="rect">
            <a:avLst/>
          </a:prstGeom>
        </p:spPr>
      </p:pic>
      <p:graphicFrame>
        <p:nvGraphicFramePr>
          <p:cNvPr id="106" name="Diagram 105"/>
          <p:cNvGraphicFramePr/>
          <p:nvPr>
            <p:extLst>
              <p:ext uri="{D42A27DB-BD31-4B8C-83A1-F6EECF244321}">
                <p14:modId xmlns:p14="http://schemas.microsoft.com/office/powerpoint/2010/main" val="2158250938"/>
              </p:ext>
            </p:extLst>
          </p:nvPr>
        </p:nvGraphicFramePr>
        <p:xfrm>
          <a:off x="10824130" y="1422756"/>
          <a:ext cx="6742902" cy="7985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85166F4-0DB3-4C01-BC3F-31753859CB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7189155"/>
              </p:ext>
            </p:extLst>
          </p:nvPr>
        </p:nvGraphicFramePr>
        <p:xfrm>
          <a:off x="3143400" y="1422756"/>
          <a:ext cx="6924336" cy="7791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8B7D2DA7-89C8-446C-AE35-08D9595CFEDF}"/>
              </a:ext>
            </a:extLst>
          </p:cNvPr>
          <p:cNvSpPr txBox="1">
            <a:spLocks/>
          </p:cNvSpPr>
          <p:nvPr/>
        </p:nvSpPr>
        <p:spPr>
          <a:xfrm>
            <a:off x="2720954" y="17798"/>
            <a:ext cx="7346782" cy="1053277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13714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SKEMA KKN PPM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36E3B3-FF82-437A-87FB-93DC6A52550F}"/>
              </a:ext>
            </a:extLst>
          </p:cNvPr>
          <p:cNvSpPr txBox="1">
            <a:spLocks/>
          </p:cNvSpPr>
          <p:nvPr/>
        </p:nvSpPr>
        <p:spPr>
          <a:xfrm>
            <a:off x="10492184" y="17798"/>
            <a:ext cx="7346782" cy="1053277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13714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SKEMA </a:t>
            </a:r>
            <a:r>
              <a:rPr lang="en-US" sz="3600" b="1" dirty="0">
                <a:effectLst/>
                <a:latin typeface="Gidole (Body)"/>
              </a:rPr>
              <a:t>PPM </a:t>
            </a:r>
            <a:r>
              <a:rPr lang="en-US" sz="3600" b="1" dirty="0" err="1">
                <a:effectLst/>
                <a:latin typeface="Gidole (Body)"/>
              </a:rPr>
              <a:t>Internasional</a:t>
            </a:r>
            <a:r>
              <a:rPr lang="en-US" sz="3600" b="1" dirty="0">
                <a:effectLst/>
                <a:latin typeface="+mn-lt"/>
              </a:rPr>
              <a:t>, PKM, PPDM, PPM Muhammadiyah</a:t>
            </a:r>
            <a:endParaRPr lang="en-US" sz="3600" b="1" dirty="0">
              <a:effectLst/>
              <a:latin typeface="Gidole (Body)"/>
            </a:endParaRPr>
          </a:p>
        </p:txBody>
      </p:sp>
    </p:spTree>
    <p:extLst>
      <p:ext uri="{BB962C8B-B14F-4D97-AF65-F5344CB8AC3E}">
        <p14:creationId xmlns:p14="http://schemas.microsoft.com/office/powerpoint/2010/main" val="10345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865" y="0"/>
            <a:ext cx="6770099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7236641" y="401669"/>
            <a:ext cx="10386341" cy="8439005"/>
          </a:xfrm>
        </p:spPr>
        <p:txBody>
          <a:bodyPr>
            <a:noAutofit/>
          </a:bodyPr>
          <a:lstStyle/>
          <a:p>
            <a:pPr lvl="0"/>
            <a:r>
              <a:rPr lang="en-US" sz="3900" b="1" dirty="0">
                <a:solidFill>
                  <a:schemeClr val="tx1"/>
                </a:solidFill>
                <a:cs typeface="Times New Roman" panose="02020603050405020304" pitchFamily="18" charset="0"/>
              </a:rPr>
              <a:t>TUJUAN PPM INTERNASIONAL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3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Membentuk</a:t>
            </a:r>
            <a:r>
              <a:rPr lang="en-US" sz="3900" b="1" dirty="0">
                <a:solidFill>
                  <a:schemeClr val="tx1"/>
                </a:solidFill>
                <a:cs typeface="Times New Roman" panose="02020603050405020304" pitchFamily="18" charset="0"/>
              </a:rPr>
              <a:t> / </a:t>
            </a:r>
            <a:r>
              <a:rPr lang="en-US" sz="3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mengembangkan</a:t>
            </a:r>
            <a:r>
              <a:rPr lang="en-US" sz="39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sekelompok</a:t>
            </a:r>
            <a:r>
              <a:rPr lang="en-US" sz="39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masyarakat</a:t>
            </a:r>
            <a:r>
              <a:rPr lang="en-US" sz="3900" b="1" dirty="0">
                <a:solidFill>
                  <a:schemeClr val="tx1"/>
                </a:solidFill>
                <a:cs typeface="Times New Roman" panose="02020603050405020304" pitchFamily="18" charset="0"/>
              </a:rPr>
              <a:t> yang </a:t>
            </a:r>
            <a:r>
              <a:rPr lang="en-US" sz="3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mandiri</a:t>
            </a:r>
            <a:r>
              <a:rPr lang="en-US" sz="39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secara</a:t>
            </a:r>
            <a:r>
              <a:rPr lang="en-US" sz="39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ekonomi</a:t>
            </a:r>
            <a:r>
              <a:rPr lang="en-US" sz="39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dan</a:t>
            </a:r>
            <a:r>
              <a:rPr lang="en-US" sz="3900" b="1" dirty="0">
                <a:solidFill>
                  <a:schemeClr val="tx1"/>
                </a:solidFill>
                <a:cs typeface="Times New Roman" panose="02020603050405020304" pitchFamily="18" charset="0"/>
              </a:rPr>
              <a:t> social </a:t>
            </a:r>
            <a:r>
              <a:rPr lang="en-US" sz="3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melalui</a:t>
            </a:r>
            <a:r>
              <a:rPr lang="en-US" sz="39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kemitraan</a:t>
            </a:r>
            <a:r>
              <a:rPr lang="en-US" sz="39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dengan</a:t>
            </a:r>
            <a:r>
              <a:rPr lang="en-US" sz="39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mitra</a:t>
            </a:r>
            <a:r>
              <a:rPr lang="en-US" sz="39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internasional</a:t>
            </a:r>
            <a:r>
              <a:rPr lang="en-US" sz="3900" b="1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3900" b="1" dirty="0" err="1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Lokasi</a:t>
            </a:r>
            <a:r>
              <a:rPr lang="en-US" sz="3900" b="1" dirty="0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mitra</a:t>
            </a:r>
            <a:r>
              <a:rPr lang="en-US" sz="3900" b="1" dirty="0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sasaran</a:t>
            </a:r>
            <a:r>
              <a:rPr lang="en-US" sz="3900" b="1" dirty="0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 PPM </a:t>
            </a:r>
            <a:r>
              <a:rPr lang="en-US" sz="3900" b="1" dirty="0" err="1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Internasional</a:t>
            </a:r>
            <a:r>
              <a:rPr lang="en-US" sz="3900" b="1" dirty="0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 bias </a:t>
            </a:r>
            <a:r>
              <a:rPr lang="en-US" sz="3900" b="1" dirty="0" err="1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berlokasi</a:t>
            </a:r>
            <a:r>
              <a:rPr lang="en-US" sz="3900" b="1" dirty="0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 di </a:t>
            </a:r>
            <a:r>
              <a:rPr lang="en-US" sz="3900" b="1" dirty="0" err="1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dalam</a:t>
            </a:r>
            <a:r>
              <a:rPr lang="en-US" sz="3900" b="1" dirty="0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negeri</a:t>
            </a:r>
            <a:r>
              <a:rPr lang="en-US" sz="3900" b="1" dirty="0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atau</a:t>
            </a:r>
            <a:r>
              <a:rPr lang="en-US" sz="3900" b="1" dirty="0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Luar</a:t>
            </a:r>
            <a:r>
              <a:rPr lang="en-US" sz="3900" b="1" dirty="0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Negeri</a:t>
            </a:r>
            <a:r>
              <a:rPr lang="en-US" sz="3900" b="1" dirty="0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.</a:t>
            </a:r>
            <a:endParaRPr lang="en-US" sz="3900" dirty="0">
              <a:solidFill>
                <a:schemeClr val="tx1"/>
              </a:solidFill>
              <a:ea typeface="Tinos" panose="020B0604020202020204" charset="0"/>
              <a:cs typeface="Times New Roman" panose="02020603050405020304" pitchFamily="18" charset="0"/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en-US" sz="3900" b="1" dirty="0" err="1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Mitra</a:t>
            </a:r>
            <a:r>
              <a:rPr lang="en-US" sz="3900" b="1" dirty="0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 PPM </a:t>
            </a:r>
            <a:r>
              <a:rPr lang="en-US" sz="3900" b="1" dirty="0" err="1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Internasional</a:t>
            </a:r>
            <a:r>
              <a:rPr lang="en-US" sz="3900" b="1" dirty="0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berasal</a:t>
            </a:r>
            <a:r>
              <a:rPr lang="en-US" sz="3900" b="1" dirty="0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dari</a:t>
            </a:r>
            <a:r>
              <a:rPr lang="en-US" sz="3900" b="1" dirty="0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internasional</a:t>
            </a:r>
            <a:r>
              <a:rPr lang="en-US" sz="3900" b="1" dirty="0">
                <a:solidFill>
                  <a:schemeClr val="tx1"/>
                </a:solidFill>
                <a:ea typeface="Tinos" panose="020B060402020202020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113" y="2005674"/>
            <a:ext cx="8819207" cy="1826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65" y="3830227"/>
            <a:ext cx="6454789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23240" lvl="0" algn="ctr">
              <a:spcBef>
                <a:spcPts val="60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bg1"/>
                </a:solidFill>
                <a:effectLst/>
                <a:ea typeface="Times New Roman" charset="0"/>
              </a:rPr>
              <a:t>PPM </a:t>
            </a:r>
          </a:p>
          <a:p>
            <a:pPr marR="523240" lvl="0" algn="ctr">
              <a:spcBef>
                <a:spcPts val="60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bg1"/>
                </a:solidFill>
                <a:effectLst/>
                <a:ea typeface="Times New Roman" charset="0"/>
              </a:rPr>
              <a:t>INTERNASIONAL</a:t>
            </a:r>
          </a:p>
        </p:txBody>
      </p:sp>
    </p:spTree>
    <p:extLst>
      <p:ext uri="{BB962C8B-B14F-4D97-AF65-F5344CB8AC3E}">
        <p14:creationId xmlns:p14="http://schemas.microsoft.com/office/powerpoint/2010/main" val="15916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6548284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>
              <a:cs typeface="Times New Roman" panose="02020603050405020304" pitchFamily="18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801" y="4099348"/>
            <a:ext cx="5665030" cy="1293028"/>
          </a:xfrm>
        </p:spPr>
        <p:txBody>
          <a:bodyPr>
            <a:noAutofit/>
          </a:bodyPr>
          <a:lstStyle/>
          <a:p>
            <a:pPr algn="l"/>
            <a:r>
              <a:rPr lang="en-US" altLang="ja-JP" sz="4400" b="1" dirty="0">
                <a:latin typeface="+mn-lt"/>
                <a:cs typeface="Times New Roman" panose="02020603050405020304" pitchFamily="18" charset="0"/>
              </a:rPr>
              <a:t>KRITERIA PPM INTERNASIONAL</a:t>
            </a:r>
            <a:endParaRPr kumimoji="1" lang="ja-JP" altLang="en-US" sz="44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113" y="2005674"/>
            <a:ext cx="8819207" cy="1826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 Placeholder 9"/>
          <p:cNvSpPr txBox="1">
            <a:spLocks/>
          </p:cNvSpPr>
          <p:nvPr/>
        </p:nvSpPr>
        <p:spPr>
          <a:xfrm>
            <a:off x="6548284" y="675308"/>
            <a:ext cx="11593183" cy="8141109"/>
          </a:xfrm>
          <a:prstGeom prst="rect">
            <a:avLst/>
          </a:prstGeom>
        </p:spPr>
        <p:txBody>
          <a:bodyPr vert="horz" lIns="91440" tIns="45720" rIns="91440" bIns="45720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0" indent="-571500">
              <a:buFont typeface="Wingdings" charset="2"/>
              <a:buChar char="ü"/>
            </a:pP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Iptek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diterapkan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dari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hasil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penelitian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tim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pengusul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diprioritaskan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untuk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didanai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; 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PPM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Internasional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adalah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program mono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tahun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dengan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jangka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waktu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kegiatan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tiga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bulan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; 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Memiliki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satu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mitra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sasaran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; 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Melibatkan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 minimal 1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mahasiswa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; 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Permasalahan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ditangani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pada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mitra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minimal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dua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bidang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masalah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membutuhkan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kepakaran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berbeda</a:t>
            </a:r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;</a:t>
            </a:r>
          </a:p>
          <a:p>
            <a:pPr marL="571500" indent="-571500">
              <a:lnSpc>
                <a:spcPct val="100000"/>
              </a:lnSpc>
              <a:buFont typeface="Wingdings" charset="2"/>
              <a:buChar char="ü"/>
            </a:pPr>
            <a:endParaRPr lang="en-US" sz="3600" b="1" dirty="0">
              <a:solidFill>
                <a:schemeClr val="tx1"/>
              </a:solidFill>
              <a:ea typeface="Tinos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9"/>
          <p:cNvSpPr txBox="1">
            <a:spLocks/>
          </p:cNvSpPr>
          <p:nvPr/>
        </p:nvSpPr>
        <p:spPr>
          <a:xfrm>
            <a:off x="1342838" y="2867694"/>
            <a:ext cx="3824957" cy="2685245"/>
          </a:xfrm>
          <a:prstGeom prst="rect">
            <a:avLst/>
          </a:prstGeom>
        </p:spPr>
        <p:txBody>
          <a:bodyPr vert="horz" lIns="91440" tIns="45720" rIns="91440" bIns="45720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2800" dirty="0">
              <a:solidFill>
                <a:schemeClr val="bg1"/>
              </a:solidFill>
              <a:ea typeface="Tinos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13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46533" y="-154946"/>
            <a:ext cx="6672299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72673" y="3325767"/>
            <a:ext cx="5633885" cy="268524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en-US" sz="5400" b="1" dirty="0"/>
          </a:p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</a:rPr>
              <a:t>LUARAN WAJIB</a:t>
            </a:r>
            <a:endParaRPr lang="en-US" sz="54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n-US" sz="2800" dirty="0">
              <a:solidFill>
                <a:schemeClr val="bg1"/>
              </a:solidFill>
              <a:ea typeface="Tinos" panose="020B0604020202020204" charset="0"/>
              <a:cs typeface="Tinos" panose="020B0604020202020204" charset="0"/>
            </a:endParaRPr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113" y="2005674"/>
            <a:ext cx="8819207" cy="1826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6844217" y="824282"/>
            <a:ext cx="10824497" cy="8141109"/>
          </a:xfrm>
          <a:prstGeom prst="rect">
            <a:avLst/>
          </a:prstGeom>
        </p:spPr>
        <p:txBody>
          <a:bodyPr vert="horz" lIns="91440" tIns="45720" rIns="91440" bIns="45720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chemeClr val="tx1"/>
                </a:solidFill>
              </a:rPr>
              <a:t>1 (Satu) </a:t>
            </a:r>
            <a:r>
              <a:rPr lang="en-US" sz="3600" b="1" dirty="0" err="1">
                <a:solidFill>
                  <a:schemeClr val="tx1"/>
                </a:solidFill>
              </a:rPr>
              <a:t>artikel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ilmiah</a:t>
            </a:r>
            <a:r>
              <a:rPr lang="en-US" sz="3600" b="1" dirty="0">
                <a:solidFill>
                  <a:schemeClr val="tx1"/>
                </a:solidFill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</a:rPr>
              <a:t>dipublikasikan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melalui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Jurnal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ber</a:t>
            </a:r>
            <a:r>
              <a:rPr lang="en-US" sz="3600" b="1" dirty="0">
                <a:solidFill>
                  <a:schemeClr val="tx1"/>
                </a:solidFill>
              </a:rPr>
              <a:t> ISSN </a:t>
            </a:r>
            <a:r>
              <a:rPr lang="en-US" sz="3600" b="1" dirty="0" err="1">
                <a:solidFill>
                  <a:schemeClr val="tx1"/>
                </a:solidFill>
              </a:rPr>
              <a:t>atau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prosiding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ber</a:t>
            </a:r>
            <a:r>
              <a:rPr lang="en-US" sz="3600" b="1" dirty="0">
                <a:solidFill>
                  <a:schemeClr val="tx1"/>
                </a:solidFill>
              </a:rPr>
              <a:t> ISBN </a:t>
            </a:r>
            <a:r>
              <a:rPr lang="en-US" sz="3600" b="1" dirty="0" err="1">
                <a:solidFill>
                  <a:schemeClr val="tx1"/>
                </a:solidFill>
              </a:rPr>
              <a:t>dari</a:t>
            </a:r>
            <a:r>
              <a:rPr lang="en-US" sz="3600" b="1" dirty="0">
                <a:solidFill>
                  <a:schemeClr val="tx1"/>
                </a:solidFill>
              </a:rPr>
              <a:t> seminar </a:t>
            </a:r>
            <a:r>
              <a:rPr lang="en-US" sz="3600" b="1" dirty="0" err="1">
                <a:solidFill>
                  <a:schemeClr val="tx1"/>
                </a:solidFill>
              </a:rPr>
              <a:t>nasional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chemeClr val="tx1"/>
                </a:solidFill>
              </a:rPr>
              <a:t>1 (Satu) </a:t>
            </a:r>
            <a:r>
              <a:rPr lang="en-US" sz="3600" b="1" dirty="0" err="1">
                <a:solidFill>
                  <a:schemeClr val="tx1"/>
                </a:solidFill>
              </a:rPr>
              <a:t>artikel</a:t>
            </a:r>
            <a:r>
              <a:rPr lang="en-US" sz="3600" b="1" dirty="0">
                <a:solidFill>
                  <a:schemeClr val="tx1"/>
                </a:solidFill>
              </a:rPr>
              <a:t> pada media </a:t>
            </a:r>
            <a:r>
              <a:rPr lang="en-US" sz="3600" b="1" dirty="0" err="1">
                <a:solidFill>
                  <a:schemeClr val="tx1"/>
                </a:solidFill>
              </a:rPr>
              <a:t>massa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solidFill>
                  <a:schemeClr val="tx1"/>
                </a:solidFill>
              </a:rPr>
              <a:t>1 (Satu) </a:t>
            </a:r>
            <a:r>
              <a:rPr lang="en-US" sz="3600" b="1" dirty="0" err="1">
                <a:solidFill>
                  <a:schemeClr val="tx1"/>
                </a:solidFill>
              </a:rPr>
              <a:t>publikasi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melalui</a:t>
            </a:r>
            <a:r>
              <a:rPr lang="en-US" sz="3600" b="1" dirty="0">
                <a:solidFill>
                  <a:schemeClr val="tx1"/>
                </a:solidFill>
              </a:rPr>
              <a:t> channel You Tube.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 err="1">
                <a:solidFill>
                  <a:schemeClr val="tx1"/>
                </a:solidFill>
              </a:rPr>
              <a:t>Peningkatan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keberdayaan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mitra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sesuai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permasalahan</a:t>
            </a:r>
            <a:r>
              <a:rPr lang="en-US" sz="3600" b="1" dirty="0">
                <a:solidFill>
                  <a:schemeClr val="tx1"/>
                </a:solidFill>
              </a:rPr>
              <a:t> yang </a:t>
            </a:r>
            <a:r>
              <a:rPr lang="en-US" sz="3600" b="1" dirty="0" err="1">
                <a:solidFill>
                  <a:schemeClr val="tx1"/>
                </a:solidFill>
              </a:rPr>
              <a:t>dihadapi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chemeClr val="tx1"/>
              </a:solidFill>
              <a:ea typeface="Tinos" panose="020B0604020202020204" charset="0"/>
              <a:cs typeface="Tino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46533" y="-154946"/>
            <a:ext cx="6672299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72673" y="3325767"/>
            <a:ext cx="5633885" cy="268524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</a:rPr>
              <a:t>LUARAN TAMBAHAN (OPSIONAL)</a:t>
            </a:r>
            <a:endParaRPr lang="en-US" sz="2800" dirty="0">
              <a:solidFill>
                <a:schemeClr val="bg1"/>
              </a:solidFill>
              <a:latin typeface="Tinos" panose="020B0604020202020204" charset="0"/>
              <a:ea typeface="Tinos" panose="020B0604020202020204" charset="0"/>
              <a:cs typeface="Tinos" panose="020B0604020202020204" charset="0"/>
            </a:endParaRPr>
          </a:p>
        </p:txBody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7" name="Text Placeholder 9"/>
          <p:cNvSpPr txBox="1">
            <a:spLocks/>
          </p:cNvSpPr>
          <p:nvPr/>
        </p:nvSpPr>
        <p:spPr>
          <a:xfrm>
            <a:off x="9579113" y="2005674"/>
            <a:ext cx="8819207" cy="1826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417" rtl="0" eaLnBrk="1" latinLnBrk="0" hangingPunct="1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56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271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980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689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4400" dirty="0">
              <a:solidFill>
                <a:srgbClr val="000000"/>
              </a:solidFill>
            </a:endParaRP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6844217" y="824282"/>
            <a:ext cx="10824497" cy="8141109"/>
          </a:xfrm>
          <a:prstGeom prst="rect">
            <a:avLst/>
          </a:prstGeom>
        </p:spPr>
        <p:txBody>
          <a:bodyPr vert="horz" lIns="91440" tIns="45720" rIns="91440" bIns="45720" numCol="1" spcCol="540000" rtlCol="0" anchor="t">
            <a:noAutofit/>
          </a:bodyPr>
          <a:lstStyle>
            <a:lvl1pPr marL="0" indent="0" algn="just" defTabSz="1371417" rtl="0" eaLnBrk="1" latinLnBrk="0" hangingPunct="1">
              <a:lnSpc>
                <a:spcPct val="160000"/>
              </a:lnSpc>
              <a:spcBef>
                <a:spcPts val="0"/>
              </a:spcBef>
              <a:buFontTx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09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5" indent="0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397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106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14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523" indent="-342854" algn="l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Font typeface="+mj-lt"/>
              <a:buAutoNum type="arabicPeriod"/>
            </a:pPr>
            <a:r>
              <a:rPr lang="en-US" sz="4000" b="1" dirty="0">
                <a:solidFill>
                  <a:schemeClr val="tx1"/>
                </a:solidFill>
              </a:rPr>
              <a:t>HAKI (</a:t>
            </a:r>
            <a:r>
              <a:rPr lang="en-US" sz="4000" b="1" dirty="0" err="1">
                <a:solidFill>
                  <a:schemeClr val="tx1"/>
                </a:solidFill>
              </a:rPr>
              <a:t>Hak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Kekayaan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Intelektual</a:t>
            </a:r>
            <a:r>
              <a:rPr lang="en-US" sz="4000" b="1" dirty="0">
                <a:solidFill>
                  <a:schemeClr val="tx1"/>
                </a:solidFill>
              </a:rPr>
              <a:t>).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Produk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terstandarisasi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Produk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tersertifikasi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  <a:latin typeface="Tinos" panose="020B0604020202020204" charset="0"/>
              </a:rPr>
              <a:t>Mitra</a:t>
            </a:r>
            <a:r>
              <a:rPr lang="en-US" sz="4000" b="1" dirty="0">
                <a:solidFill>
                  <a:schemeClr val="tx1"/>
                </a:solidFill>
                <a:latin typeface="Tino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nos" panose="020B0604020202020204" charset="0"/>
              </a:rPr>
              <a:t>berbadan</a:t>
            </a:r>
            <a:r>
              <a:rPr lang="en-US" sz="4000" b="1" dirty="0">
                <a:solidFill>
                  <a:schemeClr val="tx1"/>
                </a:solidFill>
                <a:latin typeface="Tino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nos" panose="020B0604020202020204" charset="0"/>
              </a:rPr>
              <a:t>hukum</a:t>
            </a:r>
            <a:r>
              <a:rPr lang="en-US" sz="4000" b="1" dirty="0">
                <a:solidFill>
                  <a:schemeClr val="tx1"/>
                </a:solidFill>
                <a:latin typeface="Tinos" panose="020B0604020202020204" charset="0"/>
              </a:rPr>
              <a:t>.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Buku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Luaran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iptek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lainnya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Pemakalah</a:t>
            </a:r>
            <a:r>
              <a:rPr lang="en-US" sz="4000" b="1" dirty="0">
                <a:solidFill>
                  <a:schemeClr val="tx1"/>
                </a:solidFill>
              </a:rPr>
              <a:t> di forum </a:t>
            </a:r>
            <a:r>
              <a:rPr lang="en-US" sz="4000" b="1" dirty="0" err="1">
                <a:solidFill>
                  <a:schemeClr val="tx1"/>
                </a:solidFill>
              </a:rPr>
              <a:t>ilmiyah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>
                <a:solidFill>
                  <a:schemeClr val="tx1"/>
                </a:solidFill>
              </a:rPr>
              <a:t>Prosiding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nasional</a:t>
            </a:r>
            <a:r>
              <a:rPr lang="en-US" sz="4000" b="1" dirty="0">
                <a:solidFill>
                  <a:schemeClr val="tx1"/>
                </a:solidFill>
              </a:rPr>
              <a:t>/</a:t>
            </a:r>
            <a:r>
              <a:rPr lang="en-US" sz="4000" b="1" dirty="0" err="1">
                <a:solidFill>
                  <a:schemeClr val="tx1"/>
                </a:solidFill>
              </a:rPr>
              <a:t>internasional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793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Contents">
  <a:themeElements>
    <a:clrScheme name="Polaris">
      <a:dk1>
        <a:srgbClr val="3C3C3C"/>
      </a:dk1>
      <a:lt1>
        <a:sysClr val="window" lastClr="FFFFFF"/>
      </a:lt1>
      <a:dk2>
        <a:srgbClr val="575454"/>
      </a:dk2>
      <a:lt2>
        <a:srgbClr val="E7E6E6"/>
      </a:lt2>
      <a:accent1>
        <a:srgbClr val="333333"/>
      </a:accent1>
      <a:accent2>
        <a:srgbClr val="515151"/>
      </a:accent2>
      <a:accent3>
        <a:srgbClr val="6F6F6F"/>
      </a:accent3>
      <a:accent4>
        <a:srgbClr val="8D8D8D"/>
      </a:accent4>
      <a:accent5>
        <a:srgbClr val="B2C7CE"/>
      </a:accent5>
      <a:accent6>
        <a:srgbClr val="009999"/>
      </a:accent6>
      <a:hlink>
        <a:srgbClr val="779CA8"/>
      </a:hlink>
      <a:folHlink>
        <a:srgbClr val="4A6A75"/>
      </a:folHlink>
    </a:clrScheme>
    <a:fontScheme name="Polaris">
      <a:majorFont>
        <a:latin typeface="Coo Hew"/>
        <a:ea typeface="Spica Neue Bold"/>
        <a:cs typeface=""/>
      </a:majorFont>
      <a:minorFont>
        <a:latin typeface="Gidole"/>
        <a:ea typeface="Spica Neue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>
            <a:lumMod val="40000"/>
            <a:lumOff val="60000"/>
          </a:scheme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5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Footer">
  <a:themeElements>
    <a:clrScheme name="Minimal">
      <a:dk1>
        <a:srgbClr val="3C3C3C"/>
      </a:dk1>
      <a:lt1>
        <a:sysClr val="window" lastClr="FFFFFF"/>
      </a:lt1>
      <a:dk2>
        <a:srgbClr val="575454"/>
      </a:dk2>
      <a:lt2>
        <a:srgbClr val="E7E6E6"/>
      </a:lt2>
      <a:accent1>
        <a:srgbClr val="333333"/>
      </a:accent1>
      <a:accent2>
        <a:srgbClr val="515151"/>
      </a:accent2>
      <a:accent3>
        <a:srgbClr val="6F6F6F"/>
      </a:accent3>
      <a:accent4>
        <a:srgbClr val="8D8D8D"/>
      </a:accent4>
      <a:accent5>
        <a:srgbClr val="B2C7CE"/>
      </a:accent5>
      <a:accent6>
        <a:srgbClr val="009999"/>
      </a:accent6>
      <a:hlink>
        <a:srgbClr val="0099CC"/>
      </a:hlink>
      <a:folHlink>
        <a:srgbClr val="007299"/>
      </a:folHlink>
    </a:clrScheme>
    <a:fontScheme name="Polaris">
      <a:majorFont>
        <a:latin typeface="Coo Hew"/>
        <a:ea typeface="Spica Neue Bold"/>
        <a:cs typeface=""/>
      </a:majorFont>
      <a:minorFont>
        <a:latin typeface="Gidole"/>
        <a:ea typeface="Spica Neue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7127</TotalTime>
  <Words>1314</Words>
  <Application>Microsoft Office PowerPoint</Application>
  <PresentationFormat>Custom</PresentationFormat>
  <Paragraphs>246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游ゴシック</vt:lpstr>
      <vt:lpstr>Arial</vt:lpstr>
      <vt:lpstr>Calibri</vt:lpstr>
      <vt:lpstr>Coo Hew</vt:lpstr>
      <vt:lpstr>Gidole</vt:lpstr>
      <vt:lpstr>Gidole (Body)</vt:lpstr>
      <vt:lpstr>Tinos</vt:lpstr>
      <vt:lpstr>Wingdings</vt:lpstr>
      <vt:lpstr>Contents</vt:lpstr>
      <vt:lpstr>No Footer</vt:lpstr>
      <vt:lpstr>The future starts today, not tomorrow.</vt:lpstr>
      <vt:lpstr>TARGET PROPOSAL TERDANAI</vt:lpstr>
      <vt:lpstr>SKEMA PENGABDIAN INTERNAL</vt:lpstr>
      <vt:lpstr>PowerPoint Presentation</vt:lpstr>
      <vt:lpstr>TIME LINE</vt:lpstr>
      <vt:lpstr>PowerPoint Presentation</vt:lpstr>
      <vt:lpstr>KRITERIA PPM INTERNASIONAL</vt:lpstr>
      <vt:lpstr>PowerPoint Presentation</vt:lpstr>
      <vt:lpstr>PowerPoint Presentation</vt:lpstr>
      <vt:lpstr>PowerPoint Presentation</vt:lpstr>
      <vt:lpstr>KRITERIA  KKN-PPM</vt:lpstr>
      <vt:lpstr>PowerPoint Presentation</vt:lpstr>
      <vt:lpstr>PowerPoint Presentation</vt:lpstr>
      <vt:lpstr>PowerPoint Presentation</vt:lpstr>
      <vt:lpstr>KRITERIA PKM</vt:lpstr>
      <vt:lpstr>PowerPoint Presentation</vt:lpstr>
      <vt:lpstr>PowerPoint Presentation</vt:lpstr>
      <vt:lpstr>PowerPoint Presentation</vt:lpstr>
      <vt:lpstr>KRITERIA PPDM</vt:lpstr>
      <vt:lpstr>PowerPoint Presentation</vt:lpstr>
      <vt:lpstr>PowerPoint Presentation</vt:lpstr>
      <vt:lpstr>PowerPoint Presentation</vt:lpstr>
      <vt:lpstr>KRITERIA PPM-MUHAMMADIYAH</vt:lpstr>
      <vt:lpstr>PowerPoint Presentation</vt:lpstr>
      <vt:lpstr>PowerPoint Presentation</vt:lpstr>
      <vt:lpstr>PENILAIAN PROPOSAL</vt:lpstr>
      <vt:lpstr>Sekian dan Terimakasih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Polaris</dc:title>
  <dc:creator>Jun Akizaki</dc:creator>
  <cp:lastModifiedBy>umy</cp:lastModifiedBy>
  <cp:revision>483</cp:revision>
  <dcterms:created xsi:type="dcterms:W3CDTF">2016-10-08T14:15:50Z</dcterms:created>
  <dcterms:modified xsi:type="dcterms:W3CDTF">2020-12-14T06:51:29Z</dcterms:modified>
</cp:coreProperties>
</file>