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674" r:id="rId2"/>
  </p:sldMasterIdLst>
  <p:notesMasterIdLst>
    <p:notesMasterId r:id="rId20"/>
  </p:notesMasterIdLst>
  <p:sldIdLst>
    <p:sldId id="373" r:id="rId3"/>
    <p:sldId id="459" r:id="rId4"/>
    <p:sldId id="301" r:id="rId5"/>
    <p:sldId id="267" r:id="rId6"/>
    <p:sldId id="270" r:id="rId7"/>
    <p:sldId id="271" r:id="rId8"/>
    <p:sldId id="299" r:id="rId9"/>
    <p:sldId id="297" r:id="rId10"/>
    <p:sldId id="296" r:id="rId11"/>
    <p:sldId id="300" r:id="rId12"/>
    <p:sldId id="455" r:id="rId13"/>
    <p:sldId id="456" r:id="rId14"/>
    <p:sldId id="452" r:id="rId15"/>
    <p:sldId id="458" r:id="rId16"/>
    <p:sldId id="454" r:id="rId17"/>
    <p:sldId id="263" r:id="rId18"/>
    <p:sldId id="304" r:id="rId19"/>
  </p:sldIdLst>
  <p:sldSz cx="18288000" cy="102854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A4B3CB7A-03FA-470D-A59F-40DC950A61A6}">
          <p14:sldIdLst>
            <p14:sldId id="373"/>
            <p14:sldId id="459"/>
            <p14:sldId id="301"/>
            <p14:sldId id="267"/>
            <p14:sldId id="270"/>
            <p14:sldId id="271"/>
            <p14:sldId id="299"/>
            <p14:sldId id="297"/>
            <p14:sldId id="296"/>
            <p14:sldId id="300"/>
            <p14:sldId id="455"/>
            <p14:sldId id="456"/>
            <p14:sldId id="452"/>
            <p14:sldId id="458"/>
            <p14:sldId id="454"/>
            <p14:sldId id="263"/>
            <p14:sldId id="3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C7845"/>
    <a:srgbClr val="006B6B"/>
    <a:srgbClr val="114C2C"/>
    <a:srgbClr val="C51EA6"/>
    <a:srgbClr val="1317DC"/>
    <a:srgbClr val="1522D9"/>
    <a:srgbClr val="4D5F8B"/>
    <a:srgbClr val="315B46"/>
    <a:srgbClr val="4A8E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84" autoAdjust="0"/>
    <p:restoredTop sz="93053"/>
  </p:normalViewPr>
  <p:slideViewPr>
    <p:cSldViewPr snapToGrid="0" showGuides="1">
      <p:cViewPr varScale="1">
        <p:scale>
          <a:sx n="59" d="100"/>
          <a:sy n="59" d="100"/>
        </p:scale>
        <p:origin x="352" y="184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ABBF1E-7C84-D54B-BD7D-B405E21F9D06}" type="doc">
      <dgm:prSet loTypeId="urn:microsoft.com/office/officeart/2005/8/layout/vList3" loCatId="matrix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E53292A-C8DE-DB4F-867E-D39C1CEF1F7A}">
      <dgm:prSet/>
      <dgm:spPr/>
      <dgm:t>
        <a:bodyPr/>
        <a:lstStyle/>
        <a:p>
          <a:r>
            <a:rPr kumimoji="1" lang="en-US" baseline="0" dirty="0">
              <a:highlight>
                <a:srgbClr val="008000"/>
              </a:highlight>
            </a:rPr>
            <a:t>RISET UNGGULAN</a:t>
          </a:r>
          <a:endParaRPr lang="en-US" dirty="0">
            <a:highlight>
              <a:srgbClr val="008000"/>
            </a:highlight>
          </a:endParaRPr>
        </a:p>
      </dgm:t>
    </dgm:pt>
    <dgm:pt modelId="{019C6363-F9B9-5741-BC41-B598BA4C9775}" type="parTrans" cxnId="{25A332D3-5FE7-FF49-BB8D-657554CEEEF9}">
      <dgm:prSet/>
      <dgm:spPr/>
      <dgm:t>
        <a:bodyPr/>
        <a:lstStyle/>
        <a:p>
          <a:endParaRPr lang="en-US"/>
        </a:p>
      </dgm:t>
    </dgm:pt>
    <dgm:pt modelId="{2DF84F8A-8C86-884E-B2EE-F189DA194FEE}" type="sibTrans" cxnId="{25A332D3-5FE7-FF49-BB8D-657554CEEEF9}">
      <dgm:prSet/>
      <dgm:spPr/>
      <dgm:t>
        <a:bodyPr/>
        <a:lstStyle/>
        <a:p>
          <a:endParaRPr lang="en-US"/>
        </a:p>
      </dgm:t>
    </dgm:pt>
    <dgm:pt modelId="{6FE8EC88-2A1C-A44B-878C-B166D06AC769}">
      <dgm:prSet/>
      <dgm:spPr/>
      <dgm:t>
        <a:bodyPr/>
        <a:lstStyle/>
        <a:p>
          <a:r>
            <a:rPr kumimoji="1" lang="en-US" baseline="0" dirty="0">
              <a:highlight>
                <a:srgbClr val="008000"/>
              </a:highlight>
            </a:rPr>
            <a:t>KLUSTER RISET</a:t>
          </a:r>
          <a:endParaRPr lang="en-US" dirty="0">
            <a:highlight>
              <a:srgbClr val="008000"/>
            </a:highlight>
          </a:endParaRPr>
        </a:p>
      </dgm:t>
    </dgm:pt>
    <dgm:pt modelId="{5429DBA1-1E2A-794C-8D7C-F1F7970D99AD}" type="parTrans" cxnId="{A2EB0653-22EA-A44C-BD90-261BA26FEB75}">
      <dgm:prSet/>
      <dgm:spPr/>
      <dgm:t>
        <a:bodyPr/>
        <a:lstStyle/>
        <a:p>
          <a:endParaRPr lang="en-US"/>
        </a:p>
      </dgm:t>
    </dgm:pt>
    <dgm:pt modelId="{80A6DF9E-3280-A045-8CAF-9DA393A01E5C}" type="sibTrans" cxnId="{A2EB0653-22EA-A44C-BD90-261BA26FEB75}">
      <dgm:prSet/>
      <dgm:spPr/>
      <dgm:t>
        <a:bodyPr/>
        <a:lstStyle/>
        <a:p>
          <a:endParaRPr lang="en-US"/>
        </a:p>
      </dgm:t>
    </dgm:pt>
    <dgm:pt modelId="{E5DAFAE7-8D3F-9C44-B21F-D96CDFAF84F8}">
      <dgm:prSet/>
      <dgm:spPr/>
      <dgm:t>
        <a:bodyPr/>
        <a:lstStyle/>
        <a:p>
          <a:r>
            <a:rPr kumimoji="1" lang="en-US" baseline="0" dirty="0">
              <a:highlight>
                <a:srgbClr val="008000"/>
              </a:highlight>
            </a:rPr>
            <a:t>SUB-KLUSTER RISET</a:t>
          </a:r>
          <a:endParaRPr lang="en-US" dirty="0">
            <a:highlight>
              <a:srgbClr val="008000"/>
            </a:highlight>
          </a:endParaRPr>
        </a:p>
      </dgm:t>
    </dgm:pt>
    <dgm:pt modelId="{60A7DE51-E8D7-6943-9D6D-147F7AA33F0B}" type="parTrans" cxnId="{E8CB2598-FE5F-0743-B9EA-ADB29AF729BC}">
      <dgm:prSet/>
      <dgm:spPr/>
      <dgm:t>
        <a:bodyPr/>
        <a:lstStyle/>
        <a:p>
          <a:endParaRPr lang="en-US"/>
        </a:p>
      </dgm:t>
    </dgm:pt>
    <dgm:pt modelId="{5A673E0B-D4E8-7841-A14D-EFB25CB7470D}" type="sibTrans" cxnId="{E8CB2598-FE5F-0743-B9EA-ADB29AF729BC}">
      <dgm:prSet/>
      <dgm:spPr/>
      <dgm:t>
        <a:bodyPr/>
        <a:lstStyle/>
        <a:p>
          <a:endParaRPr lang="en-US"/>
        </a:p>
      </dgm:t>
    </dgm:pt>
    <dgm:pt modelId="{E1AEA8BD-3E27-A546-BE94-967C7527A5F6}">
      <dgm:prSet/>
      <dgm:spPr/>
      <dgm:t>
        <a:bodyPr/>
        <a:lstStyle/>
        <a:p>
          <a:r>
            <a:rPr kumimoji="1" lang="en-US" baseline="0" dirty="0">
              <a:highlight>
                <a:srgbClr val="008000"/>
              </a:highlight>
            </a:rPr>
            <a:t>ROADMAP RISET. </a:t>
          </a:r>
          <a:endParaRPr lang="en-US" dirty="0">
            <a:highlight>
              <a:srgbClr val="008000"/>
            </a:highlight>
          </a:endParaRPr>
        </a:p>
      </dgm:t>
    </dgm:pt>
    <dgm:pt modelId="{B9312750-267A-D948-9E14-19066FD0D857}" type="parTrans" cxnId="{18956552-BCA7-AD48-9469-0E5281DF3630}">
      <dgm:prSet/>
      <dgm:spPr/>
      <dgm:t>
        <a:bodyPr/>
        <a:lstStyle/>
        <a:p>
          <a:endParaRPr lang="en-US"/>
        </a:p>
      </dgm:t>
    </dgm:pt>
    <dgm:pt modelId="{8E56D8A1-B9DB-6B40-A56E-AA65F111BB64}" type="sibTrans" cxnId="{18956552-BCA7-AD48-9469-0E5281DF3630}">
      <dgm:prSet/>
      <dgm:spPr/>
      <dgm:t>
        <a:bodyPr/>
        <a:lstStyle/>
        <a:p>
          <a:endParaRPr lang="en-US"/>
        </a:p>
      </dgm:t>
    </dgm:pt>
    <dgm:pt modelId="{16CEAF38-9C30-5540-979F-87EE94443E5B}">
      <dgm:prSet/>
      <dgm:spPr/>
      <dgm:t>
        <a:bodyPr/>
        <a:lstStyle/>
        <a:p>
          <a:r>
            <a:rPr kumimoji="1" lang="en-US" baseline="0" dirty="0">
              <a:highlight>
                <a:srgbClr val="008000"/>
              </a:highlight>
            </a:rPr>
            <a:t>BERORIENTASI PADA OUTPUT</a:t>
          </a:r>
          <a:endParaRPr lang="en-US" dirty="0">
            <a:highlight>
              <a:srgbClr val="008000"/>
            </a:highlight>
          </a:endParaRPr>
        </a:p>
      </dgm:t>
    </dgm:pt>
    <dgm:pt modelId="{4948160B-2F12-F043-B487-6269C9A7AA53}" type="parTrans" cxnId="{FC545A62-84B6-684B-A349-7C5076318AF1}">
      <dgm:prSet/>
      <dgm:spPr/>
      <dgm:t>
        <a:bodyPr/>
        <a:lstStyle/>
        <a:p>
          <a:endParaRPr lang="en-US"/>
        </a:p>
      </dgm:t>
    </dgm:pt>
    <dgm:pt modelId="{E55BCFBC-B148-FB4E-972F-E4A7D6743E0B}" type="sibTrans" cxnId="{FC545A62-84B6-684B-A349-7C5076318AF1}">
      <dgm:prSet/>
      <dgm:spPr/>
      <dgm:t>
        <a:bodyPr/>
        <a:lstStyle/>
        <a:p>
          <a:endParaRPr lang="en-US"/>
        </a:p>
      </dgm:t>
    </dgm:pt>
    <dgm:pt modelId="{27C4B054-61CF-744A-87F7-648979670FC4}" type="pres">
      <dgm:prSet presAssocID="{67ABBF1E-7C84-D54B-BD7D-B405E21F9D06}" presName="linearFlow" presStyleCnt="0">
        <dgm:presLayoutVars>
          <dgm:dir/>
          <dgm:resizeHandles val="exact"/>
        </dgm:presLayoutVars>
      </dgm:prSet>
      <dgm:spPr/>
    </dgm:pt>
    <dgm:pt modelId="{7B30A79B-F50E-664D-A65B-C0A5C9937400}" type="pres">
      <dgm:prSet presAssocID="{2E53292A-C8DE-DB4F-867E-D39C1CEF1F7A}" presName="composite" presStyleCnt="0"/>
      <dgm:spPr/>
    </dgm:pt>
    <dgm:pt modelId="{132A3D46-8ECE-F445-AC8A-53E59846B3FB}" type="pres">
      <dgm:prSet presAssocID="{2E53292A-C8DE-DB4F-867E-D39C1CEF1F7A}" presName="imgShp" presStyleLbl="fgImgPlace1" presStyleIdx="0" presStyleCnt="5"/>
      <dgm:spPr/>
    </dgm:pt>
    <dgm:pt modelId="{1E574390-67F4-5A4A-8719-25338739E854}" type="pres">
      <dgm:prSet presAssocID="{2E53292A-C8DE-DB4F-867E-D39C1CEF1F7A}" presName="txShp" presStyleLbl="node1" presStyleIdx="0" presStyleCnt="5">
        <dgm:presLayoutVars>
          <dgm:bulletEnabled val="1"/>
        </dgm:presLayoutVars>
      </dgm:prSet>
      <dgm:spPr/>
    </dgm:pt>
    <dgm:pt modelId="{0BEB1FC6-0FB1-6F4F-8F6E-56F12FD3EA31}" type="pres">
      <dgm:prSet presAssocID="{2DF84F8A-8C86-884E-B2EE-F189DA194FEE}" presName="spacing" presStyleCnt="0"/>
      <dgm:spPr/>
    </dgm:pt>
    <dgm:pt modelId="{D20EE593-F374-AA4A-959B-B1B746310840}" type="pres">
      <dgm:prSet presAssocID="{6FE8EC88-2A1C-A44B-878C-B166D06AC769}" presName="composite" presStyleCnt="0"/>
      <dgm:spPr/>
    </dgm:pt>
    <dgm:pt modelId="{46FA20BE-3F51-7B46-B5EE-29FC77C024F7}" type="pres">
      <dgm:prSet presAssocID="{6FE8EC88-2A1C-A44B-878C-B166D06AC769}" presName="imgShp" presStyleLbl="fgImgPlace1" presStyleIdx="1" presStyleCnt="5"/>
      <dgm:spPr/>
    </dgm:pt>
    <dgm:pt modelId="{89F1A442-64A7-C54F-8333-CB3FC8707D3B}" type="pres">
      <dgm:prSet presAssocID="{6FE8EC88-2A1C-A44B-878C-B166D06AC769}" presName="txShp" presStyleLbl="node1" presStyleIdx="1" presStyleCnt="5">
        <dgm:presLayoutVars>
          <dgm:bulletEnabled val="1"/>
        </dgm:presLayoutVars>
      </dgm:prSet>
      <dgm:spPr/>
    </dgm:pt>
    <dgm:pt modelId="{E8D3DBE4-493A-CD4A-B142-411B3A070D3E}" type="pres">
      <dgm:prSet presAssocID="{80A6DF9E-3280-A045-8CAF-9DA393A01E5C}" presName="spacing" presStyleCnt="0"/>
      <dgm:spPr/>
    </dgm:pt>
    <dgm:pt modelId="{B6565D39-C33A-0043-8805-BC694A8B6AB3}" type="pres">
      <dgm:prSet presAssocID="{E5DAFAE7-8D3F-9C44-B21F-D96CDFAF84F8}" presName="composite" presStyleCnt="0"/>
      <dgm:spPr/>
    </dgm:pt>
    <dgm:pt modelId="{5DBD75B0-5EE4-5348-ACAB-0EEFF372C83F}" type="pres">
      <dgm:prSet presAssocID="{E5DAFAE7-8D3F-9C44-B21F-D96CDFAF84F8}" presName="imgShp" presStyleLbl="fgImgPlace1" presStyleIdx="2" presStyleCnt="5"/>
      <dgm:spPr/>
    </dgm:pt>
    <dgm:pt modelId="{3C1CEAC2-68CC-3742-946F-FAC0C0A481C2}" type="pres">
      <dgm:prSet presAssocID="{E5DAFAE7-8D3F-9C44-B21F-D96CDFAF84F8}" presName="txShp" presStyleLbl="node1" presStyleIdx="2" presStyleCnt="5">
        <dgm:presLayoutVars>
          <dgm:bulletEnabled val="1"/>
        </dgm:presLayoutVars>
      </dgm:prSet>
      <dgm:spPr/>
    </dgm:pt>
    <dgm:pt modelId="{E044813E-D1C4-504D-96E9-DEEF40A0D629}" type="pres">
      <dgm:prSet presAssocID="{5A673E0B-D4E8-7841-A14D-EFB25CB7470D}" presName="spacing" presStyleCnt="0"/>
      <dgm:spPr/>
    </dgm:pt>
    <dgm:pt modelId="{8334576A-4A8D-4C4E-B21E-57A60DDE7FD8}" type="pres">
      <dgm:prSet presAssocID="{E1AEA8BD-3E27-A546-BE94-967C7527A5F6}" presName="composite" presStyleCnt="0"/>
      <dgm:spPr/>
    </dgm:pt>
    <dgm:pt modelId="{8774A637-20DB-B840-953C-CC8ED328DBB7}" type="pres">
      <dgm:prSet presAssocID="{E1AEA8BD-3E27-A546-BE94-967C7527A5F6}" presName="imgShp" presStyleLbl="fgImgPlace1" presStyleIdx="3" presStyleCnt="5"/>
      <dgm:spPr/>
    </dgm:pt>
    <dgm:pt modelId="{EE0AF434-27CE-BC49-9EDB-29C4F08A97B3}" type="pres">
      <dgm:prSet presAssocID="{E1AEA8BD-3E27-A546-BE94-967C7527A5F6}" presName="txShp" presStyleLbl="node1" presStyleIdx="3" presStyleCnt="5">
        <dgm:presLayoutVars>
          <dgm:bulletEnabled val="1"/>
        </dgm:presLayoutVars>
      </dgm:prSet>
      <dgm:spPr/>
    </dgm:pt>
    <dgm:pt modelId="{E2EBEEE6-C9B4-2948-8502-0962E39D344A}" type="pres">
      <dgm:prSet presAssocID="{8E56D8A1-B9DB-6B40-A56E-AA65F111BB64}" presName="spacing" presStyleCnt="0"/>
      <dgm:spPr/>
    </dgm:pt>
    <dgm:pt modelId="{30F652A7-D372-C648-AA05-0C3FFD3F2625}" type="pres">
      <dgm:prSet presAssocID="{16CEAF38-9C30-5540-979F-87EE94443E5B}" presName="composite" presStyleCnt="0"/>
      <dgm:spPr/>
    </dgm:pt>
    <dgm:pt modelId="{F5C24530-31C8-6E4A-B55A-8842BEBCE0B8}" type="pres">
      <dgm:prSet presAssocID="{16CEAF38-9C30-5540-979F-87EE94443E5B}" presName="imgShp" presStyleLbl="fgImgPlace1" presStyleIdx="4" presStyleCnt="5"/>
      <dgm:spPr/>
    </dgm:pt>
    <dgm:pt modelId="{19BDEBC4-E96D-5446-B39F-66787D53DC3D}" type="pres">
      <dgm:prSet presAssocID="{16CEAF38-9C30-5540-979F-87EE94443E5B}" presName="txShp" presStyleLbl="node1" presStyleIdx="4" presStyleCnt="5">
        <dgm:presLayoutVars>
          <dgm:bulletEnabled val="1"/>
        </dgm:presLayoutVars>
      </dgm:prSet>
      <dgm:spPr/>
    </dgm:pt>
  </dgm:ptLst>
  <dgm:cxnLst>
    <dgm:cxn modelId="{72E6CA2E-7353-DF44-8A50-2566166358A2}" type="presOf" srcId="{E5DAFAE7-8D3F-9C44-B21F-D96CDFAF84F8}" destId="{3C1CEAC2-68CC-3742-946F-FAC0C0A481C2}" srcOrd="0" destOrd="0" presId="urn:microsoft.com/office/officeart/2005/8/layout/vList3"/>
    <dgm:cxn modelId="{B7FDAB34-2D5A-694F-96FA-E1F5E7E237B5}" type="presOf" srcId="{E1AEA8BD-3E27-A546-BE94-967C7527A5F6}" destId="{EE0AF434-27CE-BC49-9EDB-29C4F08A97B3}" srcOrd="0" destOrd="0" presId="urn:microsoft.com/office/officeart/2005/8/layout/vList3"/>
    <dgm:cxn modelId="{D3B55436-0745-A242-A50B-CDC8BC8D73F7}" type="presOf" srcId="{2E53292A-C8DE-DB4F-867E-D39C1CEF1F7A}" destId="{1E574390-67F4-5A4A-8719-25338739E854}" srcOrd="0" destOrd="0" presId="urn:microsoft.com/office/officeart/2005/8/layout/vList3"/>
    <dgm:cxn modelId="{81E86C42-5B01-BF49-8CFA-24105E5EBE69}" type="presOf" srcId="{67ABBF1E-7C84-D54B-BD7D-B405E21F9D06}" destId="{27C4B054-61CF-744A-87F7-648979670FC4}" srcOrd="0" destOrd="0" presId="urn:microsoft.com/office/officeart/2005/8/layout/vList3"/>
    <dgm:cxn modelId="{18956552-BCA7-AD48-9469-0E5281DF3630}" srcId="{67ABBF1E-7C84-D54B-BD7D-B405E21F9D06}" destId="{E1AEA8BD-3E27-A546-BE94-967C7527A5F6}" srcOrd="3" destOrd="0" parTransId="{B9312750-267A-D948-9E14-19066FD0D857}" sibTransId="{8E56D8A1-B9DB-6B40-A56E-AA65F111BB64}"/>
    <dgm:cxn modelId="{A2EB0653-22EA-A44C-BD90-261BA26FEB75}" srcId="{67ABBF1E-7C84-D54B-BD7D-B405E21F9D06}" destId="{6FE8EC88-2A1C-A44B-878C-B166D06AC769}" srcOrd="1" destOrd="0" parTransId="{5429DBA1-1E2A-794C-8D7C-F1F7970D99AD}" sibTransId="{80A6DF9E-3280-A045-8CAF-9DA393A01E5C}"/>
    <dgm:cxn modelId="{FC545A62-84B6-684B-A349-7C5076318AF1}" srcId="{67ABBF1E-7C84-D54B-BD7D-B405E21F9D06}" destId="{16CEAF38-9C30-5540-979F-87EE94443E5B}" srcOrd="4" destOrd="0" parTransId="{4948160B-2F12-F043-B487-6269C9A7AA53}" sibTransId="{E55BCFBC-B148-FB4E-972F-E4A7D6743E0B}"/>
    <dgm:cxn modelId="{E8CB2598-FE5F-0743-B9EA-ADB29AF729BC}" srcId="{67ABBF1E-7C84-D54B-BD7D-B405E21F9D06}" destId="{E5DAFAE7-8D3F-9C44-B21F-D96CDFAF84F8}" srcOrd="2" destOrd="0" parTransId="{60A7DE51-E8D7-6943-9D6D-147F7AA33F0B}" sibTransId="{5A673E0B-D4E8-7841-A14D-EFB25CB7470D}"/>
    <dgm:cxn modelId="{DAB17CD0-7199-DD48-882F-8906C4165ED2}" type="presOf" srcId="{6FE8EC88-2A1C-A44B-878C-B166D06AC769}" destId="{89F1A442-64A7-C54F-8333-CB3FC8707D3B}" srcOrd="0" destOrd="0" presId="urn:microsoft.com/office/officeart/2005/8/layout/vList3"/>
    <dgm:cxn modelId="{25A332D3-5FE7-FF49-BB8D-657554CEEEF9}" srcId="{67ABBF1E-7C84-D54B-BD7D-B405E21F9D06}" destId="{2E53292A-C8DE-DB4F-867E-D39C1CEF1F7A}" srcOrd="0" destOrd="0" parTransId="{019C6363-F9B9-5741-BC41-B598BA4C9775}" sibTransId="{2DF84F8A-8C86-884E-B2EE-F189DA194FEE}"/>
    <dgm:cxn modelId="{D6E1A7E0-CFBB-8C44-AFAE-459BF61B891F}" type="presOf" srcId="{16CEAF38-9C30-5540-979F-87EE94443E5B}" destId="{19BDEBC4-E96D-5446-B39F-66787D53DC3D}" srcOrd="0" destOrd="0" presId="urn:microsoft.com/office/officeart/2005/8/layout/vList3"/>
    <dgm:cxn modelId="{0A386997-F30F-684F-95A4-B9F8C9BD1585}" type="presParOf" srcId="{27C4B054-61CF-744A-87F7-648979670FC4}" destId="{7B30A79B-F50E-664D-A65B-C0A5C9937400}" srcOrd="0" destOrd="0" presId="urn:microsoft.com/office/officeart/2005/8/layout/vList3"/>
    <dgm:cxn modelId="{66C0A1A3-26F4-3E4F-B490-B31B1BC0C7B1}" type="presParOf" srcId="{7B30A79B-F50E-664D-A65B-C0A5C9937400}" destId="{132A3D46-8ECE-F445-AC8A-53E59846B3FB}" srcOrd="0" destOrd="0" presId="urn:microsoft.com/office/officeart/2005/8/layout/vList3"/>
    <dgm:cxn modelId="{2E85CA91-B7A4-7A43-9ED4-29F834D1A20E}" type="presParOf" srcId="{7B30A79B-F50E-664D-A65B-C0A5C9937400}" destId="{1E574390-67F4-5A4A-8719-25338739E854}" srcOrd="1" destOrd="0" presId="urn:microsoft.com/office/officeart/2005/8/layout/vList3"/>
    <dgm:cxn modelId="{40FDC891-BB96-644A-BA2C-2ECC61CC4CFA}" type="presParOf" srcId="{27C4B054-61CF-744A-87F7-648979670FC4}" destId="{0BEB1FC6-0FB1-6F4F-8F6E-56F12FD3EA31}" srcOrd="1" destOrd="0" presId="urn:microsoft.com/office/officeart/2005/8/layout/vList3"/>
    <dgm:cxn modelId="{E33619AA-A521-8A46-921B-4FC3EE3019E6}" type="presParOf" srcId="{27C4B054-61CF-744A-87F7-648979670FC4}" destId="{D20EE593-F374-AA4A-959B-B1B746310840}" srcOrd="2" destOrd="0" presId="urn:microsoft.com/office/officeart/2005/8/layout/vList3"/>
    <dgm:cxn modelId="{B5C54AA7-71D4-B148-98E1-DA4951BC475A}" type="presParOf" srcId="{D20EE593-F374-AA4A-959B-B1B746310840}" destId="{46FA20BE-3F51-7B46-B5EE-29FC77C024F7}" srcOrd="0" destOrd="0" presId="urn:microsoft.com/office/officeart/2005/8/layout/vList3"/>
    <dgm:cxn modelId="{5CD01EFF-6A38-DF48-87EC-91E2840B5EF0}" type="presParOf" srcId="{D20EE593-F374-AA4A-959B-B1B746310840}" destId="{89F1A442-64A7-C54F-8333-CB3FC8707D3B}" srcOrd="1" destOrd="0" presId="urn:microsoft.com/office/officeart/2005/8/layout/vList3"/>
    <dgm:cxn modelId="{E366BF56-C19A-F342-8B41-F524F0D575F3}" type="presParOf" srcId="{27C4B054-61CF-744A-87F7-648979670FC4}" destId="{E8D3DBE4-493A-CD4A-B142-411B3A070D3E}" srcOrd="3" destOrd="0" presId="urn:microsoft.com/office/officeart/2005/8/layout/vList3"/>
    <dgm:cxn modelId="{D057F194-25C1-FF42-B1C9-F32831696041}" type="presParOf" srcId="{27C4B054-61CF-744A-87F7-648979670FC4}" destId="{B6565D39-C33A-0043-8805-BC694A8B6AB3}" srcOrd="4" destOrd="0" presId="urn:microsoft.com/office/officeart/2005/8/layout/vList3"/>
    <dgm:cxn modelId="{B56DF0B6-164F-D246-89B0-6B420A49982C}" type="presParOf" srcId="{B6565D39-C33A-0043-8805-BC694A8B6AB3}" destId="{5DBD75B0-5EE4-5348-ACAB-0EEFF372C83F}" srcOrd="0" destOrd="0" presId="urn:microsoft.com/office/officeart/2005/8/layout/vList3"/>
    <dgm:cxn modelId="{A5855745-BFBC-C240-9F91-D63F4D07D2D9}" type="presParOf" srcId="{B6565D39-C33A-0043-8805-BC694A8B6AB3}" destId="{3C1CEAC2-68CC-3742-946F-FAC0C0A481C2}" srcOrd="1" destOrd="0" presId="urn:microsoft.com/office/officeart/2005/8/layout/vList3"/>
    <dgm:cxn modelId="{30CF3BBA-94D4-FA4F-AC6B-53C802A7ECA4}" type="presParOf" srcId="{27C4B054-61CF-744A-87F7-648979670FC4}" destId="{E044813E-D1C4-504D-96E9-DEEF40A0D629}" srcOrd="5" destOrd="0" presId="urn:microsoft.com/office/officeart/2005/8/layout/vList3"/>
    <dgm:cxn modelId="{E8448092-F6F8-3D43-8460-CA085BB463A1}" type="presParOf" srcId="{27C4B054-61CF-744A-87F7-648979670FC4}" destId="{8334576A-4A8D-4C4E-B21E-57A60DDE7FD8}" srcOrd="6" destOrd="0" presId="urn:microsoft.com/office/officeart/2005/8/layout/vList3"/>
    <dgm:cxn modelId="{9310BC12-4C88-C74D-9A0D-EDF5629F067F}" type="presParOf" srcId="{8334576A-4A8D-4C4E-B21E-57A60DDE7FD8}" destId="{8774A637-20DB-B840-953C-CC8ED328DBB7}" srcOrd="0" destOrd="0" presId="urn:microsoft.com/office/officeart/2005/8/layout/vList3"/>
    <dgm:cxn modelId="{E661E600-7BD6-4845-8FFE-0BBA53A46FFE}" type="presParOf" srcId="{8334576A-4A8D-4C4E-B21E-57A60DDE7FD8}" destId="{EE0AF434-27CE-BC49-9EDB-29C4F08A97B3}" srcOrd="1" destOrd="0" presId="urn:microsoft.com/office/officeart/2005/8/layout/vList3"/>
    <dgm:cxn modelId="{26C1196C-E9AC-634E-86D5-7B8A68B92F68}" type="presParOf" srcId="{27C4B054-61CF-744A-87F7-648979670FC4}" destId="{E2EBEEE6-C9B4-2948-8502-0962E39D344A}" srcOrd="7" destOrd="0" presId="urn:microsoft.com/office/officeart/2005/8/layout/vList3"/>
    <dgm:cxn modelId="{2F7C0016-836E-7F45-92F2-29B63321F993}" type="presParOf" srcId="{27C4B054-61CF-744A-87F7-648979670FC4}" destId="{30F652A7-D372-C648-AA05-0C3FFD3F2625}" srcOrd="8" destOrd="0" presId="urn:microsoft.com/office/officeart/2005/8/layout/vList3"/>
    <dgm:cxn modelId="{4772CC8F-00DF-1D4B-92E4-5F910969377E}" type="presParOf" srcId="{30F652A7-D372-C648-AA05-0C3FFD3F2625}" destId="{F5C24530-31C8-6E4A-B55A-8842BEBCE0B8}" srcOrd="0" destOrd="0" presId="urn:microsoft.com/office/officeart/2005/8/layout/vList3"/>
    <dgm:cxn modelId="{38813D56-4AA9-AA45-99A9-EE2ACE06DEF8}" type="presParOf" srcId="{30F652A7-D372-C648-AA05-0C3FFD3F2625}" destId="{19BDEBC4-E96D-5446-B39F-66787D53DC3D}" srcOrd="1" destOrd="0" presId="urn:microsoft.com/office/officeart/2005/8/layout/vList3"/>
  </dgm:cxnLst>
  <dgm:bg>
    <a:noFill/>
  </dgm:bg>
  <dgm:whole>
    <a:ln>
      <a:solidFill>
        <a:srgbClr val="1C7845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A2740E-ED75-EC4E-8F73-908ED2AB2C2A}" type="doc">
      <dgm:prSet loTypeId="urn:microsoft.com/office/officeart/2005/8/layout/vList3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D032D743-2E48-6844-B531-5B56FE6CF4B9}">
      <dgm:prSet custT="1"/>
      <dgm:spPr/>
      <dgm:t>
        <a:bodyPr/>
        <a:lstStyle/>
        <a:p>
          <a:r>
            <a:rPr kumimoji="1" lang="en-US" sz="2000" baseline="0" dirty="0" err="1">
              <a:solidFill>
                <a:srgbClr val="002060"/>
              </a:solidFill>
            </a:rPr>
            <a:t>kluster</a:t>
          </a:r>
          <a:r>
            <a:rPr kumimoji="1" lang="en-US" sz="2000" baseline="0" dirty="0">
              <a:solidFill>
                <a:srgbClr val="002060"/>
              </a:solidFill>
            </a:rPr>
            <a:t> </a:t>
          </a:r>
          <a:r>
            <a:rPr kumimoji="1" lang="en-US" sz="2000" baseline="0" dirty="0" err="1">
              <a:solidFill>
                <a:srgbClr val="002060"/>
              </a:solidFill>
            </a:rPr>
            <a:t>riset</a:t>
          </a:r>
          <a:r>
            <a:rPr kumimoji="1" lang="en-US" sz="2000" baseline="0" dirty="0">
              <a:solidFill>
                <a:srgbClr val="002060"/>
              </a:solidFill>
            </a:rPr>
            <a:t> </a:t>
          </a:r>
          <a:r>
            <a:rPr kumimoji="1" lang="en-US" sz="2000" baseline="0" dirty="0" err="1">
              <a:solidFill>
                <a:srgbClr val="002060"/>
              </a:solidFill>
            </a:rPr>
            <a:t>adalah</a:t>
          </a:r>
          <a:r>
            <a:rPr kumimoji="1" lang="en-US" sz="2000" baseline="0" dirty="0">
              <a:solidFill>
                <a:srgbClr val="002060"/>
              </a:solidFill>
            </a:rPr>
            <a:t> </a:t>
          </a:r>
          <a:r>
            <a:rPr kumimoji="1" lang="en-US" sz="2000" baseline="0" dirty="0" err="1">
              <a:solidFill>
                <a:srgbClr val="002060"/>
              </a:solidFill>
            </a:rPr>
            <a:t>kelompok</a:t>
          </a:r>
          <a:r>
            <a:rPr kumimoji="1" lang="en-US" sz="2000" baseline="0" dirty="0">
              <a:solidFill>
                <a:srgbClr val="002060"/>
              </a:solidFill>
            </a:rPr>
            <a:t> </a:t>
          </a:r>
          <a:r>
            <a:rPr kumimoji="1" lang="en-US" sz="2000" baseline="0" dirty="0" err="1">
              <a:solidFill>
                <a:srgbClr val="002060"/>
              </a:solidFill>
            </a:rPr>
            <a:t>penelitian</a:t>
          </a:r>
          <a:r>
            <a:rPr kumimoji="1" lang="en-US" sz="2000" baseline="0" dirty="0">
              <a:solidFill>
                <a:srgbClr val="002060"/>
              </a:solidFill>
            </a:rPr>
            <a:t> multi </a:t>
          </a:r>
          <a:r>
            <a:rPr kumimoji="1" lang="en-US" sz="2000" baseline="0" dirty="0" err="1">
              <a:solidFill>
                <a:srgbClr val="002060"/>
              </a:solidFill>
            </a:rPr>
            <a:t>disiplin</a:t>
          </a:r>
          <a:r>
            <a:rPr kumimoji="1" lang="en-US" sz="2000" baseline="0" dirty="0">
              <a:solidFill>
                <a:srgbClr val="002060"/>
              </a:solidFill>
            </a:rPr>
            <a:t> yang </a:t>
          </a:r>
          <a:r>
            <a:rPr kumimoji="1" lang="en-US" sz="2000" baseline="0" dirty="0" err="1">
              <a:solidFill>
                <a:srgbClr val="002060"/>
              </a:solidFill>
            </a:rPr>
            <a:t>didesain</a:t>
          </a:r>
          <a:r>
            <a:rPr kumimoji="1" lang="en-US" sz="2000" baseline="0" dirty="0">
              <a:solidFill>
                <a:srgbClr val="002060"/>
              </a:solidFill>
            </a:rPr>
            <a:t> </a:t>
          </a:r>
          <a:r>
            <a:rPr kumimoji="1" lang="en-US" sz="2000" baseline="0" dirty="0" err="1">
              <a:solidFill>
                <a:srgbClr val="002060"/>
              </a:solidFill>
            </a:rPr>
            <a:t>untuk</a:t>
          </a:r>
          <a:r>
            <a:rPr kumimoji="1" lang="en-US" sz="2000" baseline="0" dirty="0">
              <a:solidFill>
                <a:srgbClr val="002060"/>
              </a:solidFill>
            </a:rPr>
            <a:t> </a:t>
          </a:r>
          <a:r>
            <a:rPr kumimoji="1" lang="en-US" sz="2000" baseline="0" dirty="0" err="1">
              <a:solidFill>
                <a:srgbClr val="002060"/>
              </a:solidFill>
            </a:rPr>
            <a:t>mengimplementasikan</a:t>
          </a:r>
          <a:r>
            <a:rPr kumimoji="1" lang="en-US" sz="2000" baseline="0" dirty="0">
              <a:solidFill>
                <a:srgbClr val="002060"/>
              </a:solidFill>
            </a:rPr>
            <a:t> </a:t>
          </a:r>
          <a:r>
            <a:rPr kumimoji="1" lang="en-US" sz="2000" baseline="0" dirty="0" err="1">
              <a:solidFill>
                <a:srgbClr val="002060"/>
              </a:solidFill>
            </a:rPr>
            <a:t>rencana</a:t>
          </a:r>
          <a:r>
            <a:rPr kumimoji="1" lang="en-US" sz="2000" baseline="0" dirty="0">
              <a:solidFill>
                <a:srgbClr val="002060"/>
              </a:solidFill>
            </a:rPr>
            <a:t> </a:t>
          </a:r>
          <a:r>
            <a:rPr kumimoji="1" lang="en-US" sz="2000" baseline="0" dirty="0" err="1">
              <a:solidFill>
                <a:srgbClr val="002060"/>
              </a:solidFill>
            </a:rPr>
            <a:t>strategis</a:t>
          </a:r>
          <a:r>
            <a:rPr kumimoji="1" lang="en-US" sz="2000" baseline="0" dirty="0">
              <a:solidFill>
                <a:srgbClr val="002060"/>
              </a:solidFill>
            </a:rPr>
            <a:t> </a:t>
          </a:r>
          <a:r>
            <a:rPr kumimoji="1" lang="en-US" sz="2000" baseline="0" dirty="0" err="1">
              <a:solidFill>
                <a:srgbClr val="002060"/>
              </a:solidFill>
            </a:rPr>
            <a:t>riset</a:t>
          </a:r>
          <a:r>
            <a:rPr kumimoji="1" lang="en-US" sz="2000" baseline="0" dirty="0">
              <a:solidFill>
                <a:srgbClr val="002060"/>
              </a:solidFill>
            </a:rPr>
            <a:t> </a:t>
          </a:r>
          <a:r>
            <a:rPr kumimoji="1" lang="en-US" sz="2000" baseline="0" dirty="0" err="1">
              <a:solidFill>
                <a:srgbClr val="002060"/>
              </a:solidFill>
            </a:rPr>
            <a:t>jangka</a:t>
          </a:r>
          <a:r>
            <a:rPr kumimoji="1" lang="en-US" sz="2000" baseline="0" dirty="0">
              <a:solidFill>
                <a:srgbClr val="002060"/>
              </a:solidFill>
            </a:rPr>
            <a:t> </a:t>
          </a:r>
          <a:r>
            <a:rPr kumimoji="1" lang="en-US" sz="2000" baseline="0" dirty="0" err="1">
              <a:solidFill>
                <a:srgbClr val="002060"/>
              </a:solidFill>
            </a:rPr>
            <a:t>menengah</a:t>
          </a:r>
          <a:r>
            <a:rPr kumimoji="1" lang="en-US" sz="2000" baseline="0" dirty="0">
              <a:solidFill>
                <a:srgbClr val="002060"/>
              </a:solidFill>
            </a:rPr>
            <a:t> yang </a:t>
          </a:r>
          <a:r>
            <a:rPr kumimoji="1" lang="en-US" sz="2000" baseline="0" dirty="0" err="1">
              <a:solidFill>
                <a:srgbClr val="002060"/>
              </a:solidFill>
            </a:rPr>
            <a:t>diarahkan</a:t>
          </a:r>
          <a:r>
            <a:rPr kumimoji="1" lang="en-US" sz="2000" baseline="0" dirty="0">
              <a:solidFill>
                <a:srgbClr val="002060"/>
              </a:solidFill>
            </a:rPr>
            <a:t> </a:t>
          </a:r>
          <a:r>
            <a:rPr kumimoji="1" lang="en-US" sz="2000" baseline="0" dirty="0" err="1">
              <a:solidFill>
                <a:srgbClr val="002060"/>
              </a:solidFill>
            </a:rPr>
            <a:t>untuk</a:t>
          </a:r>
          <a:r>
            <a:rPr kumimoji="1" lang="en-US" sz="2000" baseline="0" dirty="0">
              <a:solidFill>
                <a:srgbClr val="002060"/>
              </a:solidFill>
            </a:rPr>
            <a:t> </a:t>
          </a:r>
          <a:r>
            <a:rPr kumimoji="1" lang="en-US" sz="2000" baseline="0" dirty="0" err="1">
              <a:solidFill>
                <a:srgbClr val="002060"/>
              </a:solidFill>
            </a:rPr>
            <a:t>mencapai</a:t>
          </a:r>
          <a:r>
            <a:rPr kumimoji="1" lang="en-US" sz="2000" baseline="0" dirty="0">
              <a:solidFill>
                <a:srgbClr val="002060"/>
              </a:solidFill>
            </a:rPr>
            <a:t> </a:t>
          </a:r>
          <a:r>
            <a:rPr kumimoji="1" lang="en-US" sz="2000" baseline="0" dirty="0" err="1">
              <a:solidFill>
                <a:srgbClr val="002060"/>
              </a:solidFill>
            </a:rPr>
            <a:t>riset</a:t>
          </a:r>
          <a:r>
            <a:rPr kumimoji="1" lang="en-US" sz="2000" baseline="0" dirty="0">
              <a:solidFill>
                <a:srgbClr val="002060"/>
              </a:solidFill>
            </a:rPr>
            <a:t> yang </a:t>
          </a:r>
          <a:r>
            <a:rPr kumimoji="1" lang="en-US" sz="2000" baseline="0" dirty="0" err="1">
              <a:solidFill>
                <a:srgbClr val="002060"/>
              </a:solidFill>
            </a:rPr>
            <a:t>berdampak</a:t>
          </a:r>
          <a:r>
            <a:rPr kumimoji="1" lang="en-US" sz="2000" baseline="0" dirty="0">
              <a:solidFill>
                <a:srgbClr val="002060"/>
              </a:solidFill>
            </a:rPr>
            <a:t> </a:t>
          </a:r>
          <a:r>
            <a:rPr kumimoji="1" lang="en-US" sz="2000" baseline="0" dirty="0" err="1">
              <a:solidFill>
                <a:srgbClr val="002060"/>
              </a:solidFill>
            </a:rPr>
            <a:t>sebagai</a:t>
          </a:r>
          <a:r>
            <a:rPr kumimoji="1" lang="en-US" sz="2000" baseline="0" dirty="0">
              <a:solidFill>
                <a:srgbClr val="002060"/>
              </a:solidFill>
            </a:rPr>
            <a:t> </a:t>
          </a:r>
          <a:r>
            <a:rPr kumimoji="1" lang="en-US" sz="2000" baseline="0" dirty="0" err="1">
              <a:solidFill>
                <a:srgbClr val="002060"/>
              </a:solidFill>
            </a:rPr>
            <a:t>unggulan</a:t>
          </a:r>
          <a:r>
            <a:rPr kumimoji="1" lang="en-US" sz="2000" baseline="0" dirty="0">
              <a:solidFill>
                <a:srgbClr val="002060"/>
              </a:solidFill>
            </a:rPr>
            <a:t> </a:t>
          </a:r>
          <a:r>
            <a:rPr kumimoji="1" lang="en-US" sz="2000" baseline="0" dirty="0" err="1">
              <a:solidFill>
                <a:srgbClr val="002060"/>
              </a:solidFill>
            </a:rPr>
            <a:t>prioritas</a:t>
          </a:r>
          <a:r>
            <a:rPr kumimoji="1" lang="en-US" sz="2000" baseline="0" dirty="0">
              <a:solidFill>
                <a:srgbClr val="002060"/>
              </a:solidFill>
            </a:rPr>
            <a:t> UMY pada 5 </a:t>
          </a:r>
          <a:r>
            <a:rPr kumimoji="1" lang="en-US" sz="2000" baseline="0" dirty="0" err="1">
              <a:solidFill>
                <a:srgbClr val="002060"/>
              </a:solidFill>
            </a:rPr>
            <a:t>tahun</a:t>
          </a:r>
          <a:r>
            <a:rPr kumimoji="1" lang="en-US" sz="2000" baseline="0" dirty="0">
              <a:solidFill>
                <a:srgbClr val="002060"/>
              </a:solidFill>
            </a:rPr>
            <a:t> </a:t>
          </a:r>
          <a:r>
            <a:rPr kumimoji="1" lang="en-US" sz="2000" baseline="0" dirty="0" err="1">
              <a:solidFill>
                <a:srgbClr val="002060"/>
              </a:solidFill>
            </a:rPr>
            <a:t>mendatang</a:t>
          </a:r>
          <a:r>
            <a:rPr kumimoji="1" lang="en-US" sz="2000" baseline="0" dirty="0">
              <a:solidFill>
                <a:srgbClr val="002060"/>
              </a:solidFill>
            </a:rPr>
            <a:t> (2025).</a:t>
          </a:r>
          <a:endParaRPr lang="en-US" sz="2000" dirty="0">
            <a:solidFill>
              <a:srgbClr val="002060"/>
            </a:solidFill>
          </a:endParaRPr>
        </a:p>
      </dgm:t>
    </dgm:pt>
    <dgm:pt modelId="{5A62AB08-9537-1C44-BD9C-ADB300AC3015}" type="parTrans" cxnId="{D86D5CBE-7D99-944C-947F-872FFBA2EEB0}">
      <dgm:prSet/>
      <dgm:spPr/>
      <dgm:t>
        <a:bodyPr/>
        <a:lstStyle/>
        <a:p>
          <a:endParaRPr lang="en-US" sz="2000">
            <a:solidFill>
              <a:srgbClr val="002060"/>
            </a:solidFill>
          </a:endParaRPr>
        </a:p>
      </dgm:t>
    </dgm:pt>
    <dgm:pt modelId="{1E4587F2-2E1B-7A43-8675-7FD02E0697F0}" type="sibTrans" cxnId="{D86D5CBE-7D99-944C-947F-872FFBA2EEB0}">
      <dgm:prSet/>
      <dgm:spPr/>
      <dgm:t>
        <a:bodyPr/>
        <a:lstStyle/>
        <a:p>
          <a:endParaRPr lang="en-US" sz="2000">
            <a:solidFill>
              <a:srgbClr val="002060"/>
            </a:solidFill>
          </a:endParaRPr>
        </a:p>
      </dgm:t>
    </dgm:pt>
    <dgm:pt modelId="{4492B8A7-CFD8-EA4C-89A5-8FD4D32F7233}">
      <dgm:prSet custT="1"/>
      <dgm:spPr/>
      <dgm:t>
        <a:bodyPr/>
        <a:lstStyle/>
        <a:p>
          <a:r>
            <a:rPr kumimoji="1" lang="en-US" sz="2400" baseline="0">
              <a:solidFill>
                <a:srgbClr val="002060"/>
              </a:solidFill>
            </a:rPr>
            <a:t>Kluster riset terdiri atas sub-kluster riset, grup riset dan individu peneliti. </a:t>
          </a:r>
          <a:endParaRPr lang="en-US" sz="2400">
            <a:solidFill>
              <a:srgbClr val="002060"/>
            </a:solidFill>
          </a:endParaRPr>
        </a:p>
      </dgm:t>
    </dgm:pt>
    <dgm:pt modelId="{5484F54D-C46C-C642-9662-5069625CB832}" type="parTrans" cxnId="{B60A8EE7-2E9C-2B4C-9265-6616F3291718}">
      <dgm:prSet/>
      <dgm:spPr/>
      <dgm:t>
        <a:bodyPr/>
        <a:lstStyle/>
        <a:p>
          <a:endParaRPr lang="en-US" sz="2000">
            <a:solidFill>
              <a:srgbClr val="002060"/>
            </a:solidFill>
          </a:endParaRPr>
        </a:p>
      </dgm:t>
    </dgm:pt>
    <dgm:pt modelId="{52BB3FA7-6537-F74D-854B-BFCE62A3E490}" type="sibTrans" cxnId="{B60A8EE7-2E9C-2B4C-9265-6616F3291718}">
      <dgm:prSet/>
      <dgm:spPr/>
      <dgm:t>
        <a:bodyPr/>
        <a:lstStyle/>
        <a:p>
          <a:endParaRPr lang="en-US" sz="2000">
            <a:solidFill>
              <a:srgbClr val="002060"/>
            </a:solidFill>
          </a:endParaRPr>
        </a:p>
      </dgm:t>
    </dgm:pt>
    <dgm:pt modelId="{63B5F3F9-E453-B04F-9065-8E78337DBF1E}">
      <dgm:prSet custT="1"/>
      <dgm:spPr/>
      <dgm:t>
        <a:bodyPr/>
        <a:lstStyle/>
        <a:p>
          <a:r>
            <a:rPr kumimoji="1" lang="en-US" sz="2000" baseline="0" dirty="0" err="1">
              <a:solidFill>
                <a:srgbClr val="002060"/>
              </a:solidFill>
            </a:rPr>
            <a:t>Luaran</a:t>
          </a:r>
          <a:r>
            <a:rPr kumimoji="1" lang="en-US" sz="2000" baseline="0" dirty="0">
              <a:solidFill>
                <a:srgbClr val="002060"/>
              </a:solidFill>
            </a:rPr>
            <a:t> </a:t>
          </a:r>
          <a:r>
            <a:rPr kumimoji="1" lang="en-US" sz="2000" baseline="0" dirty="0" err="1">
              <a:solidFill>
                <a:srgbClr val="002060"/>
              </a:solidFill>
            </a:rPr>
            <a:t>kluster</a:t>
          </a:r>
          <a:r>
            <a:rPr kumimoji="1" lang="en-US" sz="2000" baseline="0" dirty="0">
              <a:solidFill>
                <a:srgbClr val="002060"/>
              </a:solidFill>
            </a:rPr>
            <a:t> </a:t>
          </a:r>
          <a:r>
            <a:rPr kumimoji="1" lang="en-US" sz="2000" baseline="0" dirty="0" err="1">
              <a:solidFill>
                <a:srgbClr val="002060"/>
              </a:solidFill>
            </a:rPr>
            <a:t>riset</a:t>
          </a:r>
          <a:r>
            <a:rPr kumimoji="1" lang="en-US" sz="2000" baseline="0" dirty="0">
              <a:solidFill>
                <a:srgbClr val="002060"/>
              </a:solidFill>
            </a:rPr>
            <a:t> </a:t>
          </a:r>
          <a:r>
            <a:rPr kumimoji="1" lang="en-US" sz="2000" baseline="0" dirty="0" err="1">
              <a:solidFill>
                <a:srgbClr val="002060"/>
              </a:solidFill>
            </a:rPr>
            <a:t>diarahkan</a:t>
          </a:r>
          <a:r>
            <a:rPr kumimoji="1" lang="en-US" sz="2000" baseline="0" dirty="0">
              <a:solidFill>
                <a:srgbClr val="002060"/>
              </a:solidFill>
            </a:rPr>
            <a:t> pada TKT </a:t>
          </a:r>
          <a:r>
            <a:rPr kumimoji="1" lang="en-US" sz="2000" baseline="0" dirty="0" err="1">
              <a:solidFill>
                <a:srgbClr val="002060"/>
              </a:solidFill>
            </a:rPr>
            <a:t>pengembangan</a:t>
          </a:r>
          <a:r>
            <a:rPr kumimoji="1" lang="en-US" sz="2000" baseline="0" dirty="0">
              <a:solidFill>
                <a:srgbClr val="002060"/>
              </a:solidFill>
            </a:rPr>
            <a:t> (</a:t>
          </a:r>
          <a:r>
            <a:rPr kumimoji="1" lang="en-US" sz="2000" baseline="0" dirty="0" err="1">
              <a:solidFill>
                <a:srgbClr val="002060"/>
              </a:solidFill>
            </a:rPr>
            <a:t>tingkat</a:t>
          </a:r>
          <a:r>
            <a:rPr kumimoji="1" lang="en-US" sz="2000" baseline="0" dirty="0">
              <a:solidFill>
                <a:srgbClr val="002060"/>
              </a:solidFill>
            </a:rPr>
            <a:t> 9). </a:t>
          </a:r>
          <a:r>
            <a:rPr kumimoji="1" lang="en-US" sz="2000" baseline="0" dirty="0" err="1">
              <a:solidFill>
                <a:srgbClr val="002060"/>
              </a:solidFill>
            </a:rPr>
            <a:t>Untuk</a:t>
          </a:r>
          <a:r>
            <a:rPr kumimoji="1" lang="en-US" sz="2000" baseline="0" dirty="0">
              <a:solidFill>
                <a:srgbClr val="002060"/>
              </a:solidFill>
            </a:rPr>
            <a:t> </a:t>
          </a:r>
          <a:r>
            <a:rPr kumimoji="1" lang="en-US" sz="2000" baseline="0" dirty="0" err="1">
              <a:solidFill>
                <a:srgbClr val="002060"/>
              </a:solidFill>
            </a:rPr>
            <a:t>menghasilkan</a:t>
          </a:r>
          <a:r>
            <a:rPr kumimoji="1" lang="en-US" sz="2000" baseline="0" dirty="0">
              <a:solidFill>
                <a:srgbClr val="002060"/>
              </a:solidFill>
            </a:rPr>
            <a:t> </a:t>
          </a:r>
          <a:r>
            <a:rPr kumimoji="1" lang="en-US" sz="2000" baseline="0" dirty="0" err="1">
              <a:solidFill>
                <a:srgbClr val="002060"/>
              </a:solidFill>
            </a:rPr>
            <a:t>produk</a:t>
          </a:r>
          <a:r>
            <a:rPr kumimoji="1" lang="en-US" sz="2000" baseline="0" dirty="0">
              <a:solidFill>
                <a:srgbClr val="002060"/>
              </a:solidFill>
            </a:rPr>
            <a:t>, </a:t>
          </a:r>
          <a:r>
            <a:rPr kumimoji="1" lang="en-US" sz="2000" baseline="0" dirty="0" err="1">
              <a:solidFill>
                <a:srgbClr val="002060"/>
              </a:solidFill>
            </a:rPr>
            <a:t>kekayaan</a:t>
          </a:r>
          <a:r>
            <a:rPr kumimoji="1" lang="en-US" sz="2000" baseline="0" dirty="0">
              <a:solidFill>
                <a:srgbClr val="002060"/>
              </a:solidFill>
            </a:rPr>
            <a:t> </a:t>
          </a:r>
          <a:r>
            <a:rPr kumimoji="1" lang="en-US" sz="2000" baseline="0" dirty="0" err="1">
              <a:solidFill>
                <a:srgbClr val="002060"/>
              </a:solidFill>
            </a:rPr>
            <a:t>intelektual</a:t>
          </a:r>
          <a:r>
            <a:rPr kumimoji="1" lang="en-US" sz="2000" baseline="0" dirty="0">
              <a:solidFill>
                <a:srgbClr val="002060"/>
              </a:solidFill>
            </a:rPr>
            <a:t>, </a:t>
          </a:r>
          <a:r>
            <a:rPr kumimoji="1" lang="en-US" sz="2000" baseline="0" dirty="0" err="1">
              <a:solidFill>
                <a:srgbClr val="002060"/>
              </a:solidFill>
            </a:rPr>
            <a:t>inovasi</a:t>
          </a:r>
          <a:r>
            <a:rPr kumimoji="1" lang="en-US" sz="2000" baseline="0" dirty="0">
              <a:solidFill>
                <a:srgbClr val="002060"/>
              </a:solidFill>
            </a:rPr>
            <a:t> dan </a:t>
          </a:r>
          <a:r>
            <a:rPr kumimoji="1" lang="en-US" sz="2000" baseline="0" dirty="0" err="1">
              <a:solidFill>
                <a:srgbClr val="002060"/>
              </a:solidFill>
            </a:rPr>
            <a:t>menjangkau</a:t>
          </a:r>
          <a:r>
            <a:rPr kumimoji="1" lang="en-US" sz="2000" baseline="0" dirty="0">
              <a:solidFill>
                <a:srgbClr val="002060"/>
              </a:solidFill>
            </a:rPr>
            <a:t> market </a:t>
          </a:r>
          <a:r>
            <a:rPr kumimoji="1" lang="en-US" sz="2000" baseline="0" dirty="0" err="1">
              <a:solidFill>
                <a:srgbClr val="002060"/>
              </a:solidFill>
            </a:rPr>
            <a:t>strategis</a:t>
          </a:r>
          <a:r>
            <a:rPr kumimoji="1" lang="en-US" sz="2000" baseline="0" dirty="0">
              <a:solidFill>
                <a:srgbClr val="002060"/>
              </a:solidFill>
            </a:rPr>
            <a:t>.</a:t>
          </a:r>
          <a:endParaRPr lang="en-US" sz="2000" dirty="0">
            <a:solidFill>
              <a:srgbClr val="002060"/>
            </a:solidFill>
          </a:endParaRPr>
        </a:p>
      </dgm:t>
    </dgm:pt>
    <dgm:pt modelId="{1D66CDE8-180E-8B4A-B1C8-0B5A787FBB6A}" type="parTrans" cxnId="{D26B87E2-931B-404B-95EA-EE40212FDFD0}">
      <dgm:prSet/>
      <dgm:spPr/>
      <dgm:t>
        <a:bodyPr/>
        <a:lstStyle/>
        <a:p>
          <a:endParaRPr lang="en-US" sz="2000">
            <a:solidFill>
              <a:srgbClr val="002060"/>
            </a:solidFill>
          </a:endParaRPr>
        </a:p>
      </dgm:t>
    </dgm:pt>
    <dgm:pt modelId="{576751D6-BEF3-5F45-9FD6-6E21AC6DA7F5}" type="sibTrans" cxnId="{D26B87E2-931B-404B-95EA-EE40212FDFD0}">
      <dgm:prSet/>
      <dgm:spPr/>
      <dgm:t>
        <a:bodyPr/>
        <a:lstStyle/>
        <a:p>
          <a:endParaRPr lang="en-US" sz="2000">
            <a:solidFill>
              <a:srgbClr val="002060"/>
            </a:solidFill>
          </a:endParaRPr>
        </a:p>
      </dgm:t>
    </dgm:pt>
    <dgm:pt modelId="{864EAB0B-8186-2847-8E5B-F523B1A5204E}">
      <dgm:prSet custT="1"/>
      <dgm:spPr/>
      <dgm:t>
        <a:bodyPr/>
        <a:lstStyle/>
        <a:p>
          <a:r>
            <a:rPr kumimoji="1" lang="en-US" sz="2000" baseline="0">
              <a:solidFill>
                <a:srgbClr val="002060"/>
              </a:solidFill>
            </a:rPr>
            <a:t>roadmap riset adalah rencana penelitian (kluster, sub-kluster-grup riset, individu) jangka menengah (5 tahun) yang berkelanjutan sesuai dengan sub-kluster dan kluster. Roadmap riset diarahkan pada riset yang berdampak, untuk mencapai riset unggulan prioritas UMY.</a:t>
          </a:r>
          <a:endParaRPr lang="en-US" sz="2000">
            <a:solidFill>
              <a:srgbClr val="002060"/>
            </a:solidFill>
          </a:endParaRPr>
        </a:p>
      </dgm:t>
    </dgm:pt>
    <dgm:pt modelId="{5CD7F4AB-1C87-684E-ACFE-F43CE0C367A8}" type="parTrans" cxnId="{6AB1DE19-6BCA-5D4A-97FD-1CB5AA5AEB26}">
      <dgm:prSet/>
      <dgm:spPr/>
      <dgm:t>
        <a:bodyPr/>
        <a:lstStyle/>
        <a:p>
          <a:endParaRPr lang="en-US" sz="2000">
            <a:solidFill>
              <a:srgbClr val="002060"/>
            </a:solidFill>
          </a:endParaRPr>
        </a:p>
      </dgm:t>
    </dgm:pt>
    <dgm:pt modelId="{1A6DF7E2-5185-8B49-BF21-5C0538BEDFFA}" type="sibTrans" cxnId="{6AB1DE19-6BCA-5D4A-97FD-1CB5AA5AEB26}">
      <dgm:prSet/>
      <dgm:spPr/>
      <dgm:t>
        <a:bodyPr/>
        <a:lstStyle/>
        <a:p>
          <a:endParaRPr lang="en-US" sz="2000">
            <a:solidFill>
              <a:srgbClr val="002060"/>
            </a:solidFill>
          </a:endParaRPr>
        </a:p>
      </dgm:t>
    </dgm:pt>
    <dgm:pt modelId="{2E9C7990-5800-C149-9CBD-329F1EAE7581}">
      <dgm:prSet custT="1"/>
      <dgm:spPr/>
      <dgm:t>
        <a:bodyPr/>
        <a:lstStyle/>
        <a:p>
          <a:r>
            <a:rPr kumimoji="1" lang="en-US" sz="2000" baseline="0">
              <a:solidFill>
                <a:srgbClr val="002060"/>
              </a:solidFill>
            </a:rPr>
            <a:t>Riset berdampak diarahkan pada TKT pengembangan (tingkat 9), untuk menghasilkan produk, kekayaan intelektual, inovasi dan menjangkau market strategis.</a:t>
          </a:r>
          <a:endParaRPr lang="en-US" sz="2000">
            <a:solidFill>
              <a:srgbClr val="002060"/>
            </a:solidFill>
          </a:endParaRPr>
        </a:p>
      </dgm:t>
    </dgm:pt>
    <dgm:pt modelId="{DECB6C43-EB6B-2D4F-ADA2-0505E07FEF73}" type="parTrans" cxnId="{960E5F63-EC9D-AF46-96CD-FE454B231C01}">
      <dgm:prSet/>
      <dgm:spPr/>
      <dgm:t>
        <a:bodyPr/>
        <a:lstStyle/>
        <a:p>
          <a:endParaRPr lang="en-US" sz="2000">
            <a:solidFill>
              <a:srgbClr val="002060"/>
            </a:solidFill>
          </a:endParaRPr>
        </a:p>
      </dgm:t>
    </dgm:pt>
    <dgm:pt modelId="{58249FC6-A018-DF4A-B470-8F9DFEB05A56}" type="sibTrans" cxnId="{960E5F63-EC9D-AF46-96CD-FE454B231C01}">
      <dgm:prSet/>
      <dgm:spPr/>
      <dgm:t>
        <a:bodyPr/>
        <a:lstStyle/>
        <a:p>
          <a:endParaRPr lang="en-US" sz="2000">
            <a:solidFill>
              <a:srgbClr val="002060"/>
            </a:solidFill>
          </a:endParaRPr>
        </a:p>
      </dgm:t>
    </dgm:pt>
    <dgm:pt modelId="{D95C9F4F-B367-A247-826C-50A21E6A1ECF}" type="pres">
      <dgm:prSet presAssocID="{57A2740E-ED75-EC4E-8F73-908ED2AB2C2A}" presName="linearFlow" presStyleCnt="0">
        <dgm:presLayoutVars>
          <dgm:dir/>
          <dgm:resizeHandles val="exact"/>
        </dgm:presLayoutVars>
      </dgm:prSet>
      <dgm:spPr/>
    </dgm:pt>
    <dgm:pt modelId="{27BE171B-5EF5-9343-A68F-47D468A04416}" type="pres">
      <dgm:prSet presAssocID="{D032D743-2E48-6844-B531-5B56FE6CF4B9}" presName="composite" presStyleCnt="0"/>
      <dgm:spPr/>
    </dgm:pt>
    <dgm:pt modelId="{19F43955-AB4A-D446-B61D-D9D6335590E7}" type="pres">
      <dgm:prSet presAssocID="{D032D743-2E48-6844-B531-5B56FE6CF4B9}" presName="imgShp" presStyleLbl="fgImgPlace1" presStyleIdx="0" presStyleCnt="5"/>
      <dgm:spPr/>
    </dgm:pt>
    <dgm:pt modelId="{715B3585-C809-784C-B0D8-F6D7819E74B5}" type="pres">
      <dgm:prSet presAssocID="{D032D743-2E48-6844-B531-5B56FE6CF4B9}" presName="txShp" presStyleLbl="node1" presStyleIdx="0" presStyleCnt="5">
        <dgm:presLayoutVars>
          <dgm:bulletEnabled val="1"/>
        </dgm:presLayoutVars>
      </dgm:prSet>
      <dgm:spPr/>
    </dgm:pt>
    <dgm:pt modelId="{0DE0DE47-EBDB-1440-BCC3-C2ED4D3A1A9E}" type="pres">
      <dgm:prSet presAssocID="{1E4587F2-2E1B-7A43-8675-7FD02E0697F0}" presName="spacing" presStyleCnt="0"/>
      <dgm:spPr/>
    </dgm:pt>
    <dgm:pt modelId="{B7862C9E-B3FD-F44D-B903-AA7B8DF94071}" type="pres">
      <dgm:prSet presAssocID="{4492B8A7-CFD8-EA4C-89A5-8FD4D32F7233}" presName="composite" presStyleCnt="0"/>
      <dgm:spPr/>
    </dgm:pt>
    <dgm:pt modelId="{508DABAF-04CE-E44C-9CD4-D65346823BF2}" type="pres">
      <dgm:prSet presAssocID="{4492B8A7-CFD8-EA4C-89A5-8FD4D32F7233}" presName="imgShp" presStyleLbl="fgImgPlace1" presStyleIdx="1" presStyleCnt="5"/>
      <dgm:spPr/>
    </dgm:pt>
    <dgm:pt modelId="{D96DEC59-9F6E-1F41-B1CD-CE0EC9BC1D6A}" type="pres">
      <dgm:prSet presAssocID="{4492B8A7-CFD8-EA4C-89A5-8FD4D32F7233}" presName="txShp" presStyleLbl="node1" presStyleIdx="1" presStyleCnt="5">
        <dgm:presLayoutVars>
          <dgm:bulletEnabled val="1"/>
        </dgm:presLayoutVars>
      </dgm:prSet>
      <dgm:spPr/>
    </dgm:pt>
    <dgm:pt modelId="{C884DCB0-1DE5-4C40-B21E-F69EB8EFF5F2}" type="pres">
      <dgm:prSet presAssocID="{52BB3FA7-6537-F74D-854B-BFCE62A3E490}" presName="spacing" presStyleCnt="0"/>
      <dgm:spPr/>
    </dgm:pt>
    <dgm:pt modelId="{ED6B7027-FD5A-5A44-8886-D637BBA8615C}" type="pres">
      <dgm:prSet presAssocID="{63B5F3F9-E453-B04F-9065-8E78337DBF1E}" presName="composite" presStyleCnt="0"/>
      <dgm:spPr/>
    </dgm:pt>
    <dgm:pt modelId="{40EE8455-DF8F-184D-A282-362081AB344C}" type="pres">
      <dgm:prSet presAssocID="{63B5F3F9-E453-B04F-9065-8E78337DBF1E}" presName="imgShp" presStyleLbl="fgImgPlace1" presStyleIdx="2" presStyleCnt="5"/>
      <dgm:spPr/>
    </dgm:pt>
    <dgm:pt modelId="{F294FE85-91ED-9947-A710-A04999516D43}" type="pres">
      <dgm:prSet presAssocID="{63B5F3F9-E453-B04F-9065-8E78337DBF1E}" presName="txShp" presStyleLbl="node1" presStyleIdx="2" presStyleCnt="5">
        <dgm:presLayoutVars>
          <dgm:bulletEnabled val="1"/>
        </dgm:presLayoutVars>
      </dgm:prSet>
      <dgm:spPr/>
    </dgm:pt>
    <dgm:pt modelId="{5F91CA0F-1415-AB4C-9AB3-137DAEB0558C}" type="pres">
      <dgm:prSet presAssocID="{576751D6-BEF3-5F45-9FD6-6E21AC6DA7F5}" presName="spacing" presStyleCnt="0"/>
      <dgm:spPr/>
    </dgm:pt>
    <dgm:pt modelId="{08553751-0263-CD47-A2EF-BD4B5A9A0531}" type="pres">
      <dgm:prSet presAssocID="{864EAB0B-8186-2847-8E5B-F523B1A5204E}" presName="composite" presStyleCnt="0"/>
      <dgm:spPr/>
    </dgm:pt>
    <dgm:pt modelId="{F3DD8AFF-A917-CE4D-87B5-7778581FAB35}" type="pres">
      <dgm:prSet presAssocID="{864EAB0B-8186-2847-8E5B-F523B1A5204E}" presName="imgShp" presStyleLbl="fgImgPlace1" presStyleIdx="3" presStyleCnt="5"/>
      <dgm:spPr/>
    </dgm:pt>
    <dgm:pt modelId="{59979FEC-AAAF-4F45-8931-04F5E7A941A1}" type="pres">
      <dgm:prSet presAssocID="{864EAB0B-8186-2847-8E5B-F523B1A5204E}" presName="txShp" presStyleLbl="node1" presStyleIdx="3" presStyleCnt="5">
        <dgm:presLayoutVars>
          <dgm:bulletEnabled val="1"/>
        </dgm:presLayoutVars>
      </dgm:prSet>
      <dgm:spPr/>
    </dgm:pt>
    <dgm:pt modelId="{CA43F6B3-EB87-8440-A248-176B37A54122}" type="pres">
      <dgm:prSet presAssocID="{1A6DF7E2-5185-8B49-BF21-5C0538BEDFFA}" presName="spacing" presStyleCnt="0"/>
      <dgm:spPr/>
    </dgm:pt>
    <dgm:pt modelId="{633136AC-EED6-7241-846F-8A724F71E04E}" type="pres">
      <dgm:prSet presAssocID="{2E9C7990-5800-C149-9CBD-329F1EAE7581}" presName="composite" presStyleCnt="0"/>
      <dgm:spPr/>
    </dgm:pt>
    <dgm:pt modelId="{D6E64607-195D-6645-9E54-82F4C7D79613}" type="pres">
      <dgm:prSet presAssocID="{2E9C7990-5800-C149-9CBD-329F1EAE7581}" presName="imgShp" presStyleLbl="fgImgPlace1" presStyleIdx="4" presStyleCnt="5"/>
      <dgm:spPr/>
    </dgm:pt>
    <dgm:pt modelId="{3DB92D77-086B-C147-ACFA-1D039C44CCC4}" type="pres">
      <dgm:prSet presAssocID="{2E9C7990-5800-C149-9CBD-329F1EAE7581}" presName="txShp" presStyleLbl="node1" presStyleIdx="4" presStyleCnt="5">
        <dgm:presLayoutVars>
          <dgm:bulletEnabled val="1"/>
        </dgm:presLayoutVars>
      </dgm:prSet>
      <dgm:spPr/>
    </dgm:pt>
  </dgm:ptLst>
  <dgm:cxnLst>
    <dgm:cxn modelId="{71D5CC0C-36EB-5041-B583-FD8EFF0A4860}" type="presOf" srcId="{2E9C7990-5800-C149-9CBD-329F1EAE7581}" destId="{3DB92D77-086B-C147-ACFA-1D039C44CCC4}" srcOrd="0" destOrd="0" presId="urn:microsoft.com/office/officeart/2005/8/layout/vList3"/>
    <dgm:cxn modelId="{7957A40E-56DE-4C4C-B798-5E486B7EBB57}" type="presOf" srcId="{4492B8A7-CFD8-EA4C-89A5-8FD4D32F7233}" destId="{D96DEC59-9F6E-1F41-B1CD-CE0EC9BC1D6A}" srcOrd="0" destOrd="0" presId="urn:microsoft.com/office/officeart/2005/8/layout/vList3"/>
    <dgm:cxn modelId="{6AB1DE19-6BCA-5D4A-97FD-1CB5AA5AEB26}" srcId="{57A2740E-ED75-EC4E-8F73-908ED2AB2C2A}" destId="{864EAB0B-8186-2847-8E5B-F523B1A5204E}" srcOrd="3" destOrd="0" parTransId="{5CD7F4AB-1C87-684E-ACFE-F43CE0C367A8}" sibTransId="{1A6DF7E2-5185-8B49-BF21-5C0538BEDFFA}"/>
    <dgm:cxn modelId="{ECDB3E41-798B-E948-B3D3-6DA2416C707A}" type="presOf" srcId="{864EAB0B-8186-2847-8E5B-F523B1A5204E}" destId="{59979FEC-AAAF-4F45-8931-04F5E7A941A1}" srcOrd="0" destOrd="0" presId="urn:microsoft.com/office/officeart/2005/8/layout/vList3"/>
    <dgm:cxn modelId="{B385BF51-F706-5242-9CFB-1BCA77CDFC05}" type="presOf" srcId="{D032D743-2E48-6844-B531-5B56FE6CF4B9}" destId="{715B3585-C809-784C-B0D8-F6D7819E74B5}" srcOrd="0" destOrd="0" presId="urn:microsoft.com/office/officeart/2005/8/layout/vList3"/>
    <dgm:cxn modelId="{960E5F63-EC9D-AF46-96CD-FE454B231C01}" srcId="{57A2740E-ED75-EC4E-8F73-908ED2AB2C2A}" destId="{2E9C7990-5800-C149-9CBD-329F1EAE7581}" srcOrd="4" destOrd="0" parTransId="{DECB6C43-EB6B-2D4F-ADA2-0505E07FEF73}" sibTransId="{58249FC6-A018-DF4A-B470-8F9DFEB05A56}"/>
    <dgm:cxn modelId="{FAB3137B-AD3C-EA48-B614-1524E85EB4BA}" type="presOf" srcId="{63B5F3F9-E453-B04F-9065-8E78337DBF1E}" destId="{F294FE85-91ED-9947-A710-A04999516D43}" srcOrd="0" destOrd="0" presId="urn:microsoft.com/office/officeart/2005/8/layout/vList3"/>
    <dgm:cxn modelId="{D86D5CBE-7D99-944C-947F-872FFBA2EEB0}" srcId="{57A2740E-ED75-EC4E-8F73-908ED2AB2C2A}" destId="{D032D743-2E48-6844-B531-5B56FE6CF4B9}" srcOrd="0" destOrd="0" parTransId="{5A62AB08-9537-1C44-BD9C-ADB300AC3015}" sibTransId="{1E4587F2-2E1B-7A43-8675-7FD02E0697F0}"/>
    <dgm:cxn modelId="{D26B87E2-931B-404B-95EA-EE40212FDFD0}" srcId="{57A2740E-ED75-EC4E-8F73-908ED2AB2C2A}" destId="{63B5F3F9-E453-B04F-9065-8E78337DBF1E}" srcOrd="2" destOrd="0" parTransId="{1D66CDE8-180E-8B4A-B1C8-0B5A787FBB6A}" sibTransId="{576751D6-BEF3-5F45-9FD6-6E21AC6DA7F5}"/>
    <dgm:cxn modelId="{5FC4F9E2-126E-3C45-867C-5E5E387256FE}" type="presOf" srcId="{57A2740E-ED75-EC4E-8F73-908ED2AB2C2A}" destId="{D95C9F4F-B367-A247-826C-50A21E6A1ECF}" srcOrd="0" destOrd="0" presId="urn:microsoft.com/office/officeart/2005/8/layout/vList3"/>
    <dgm:cxn modelId="{B60A8EE7-2E9C-2B4C-9265-6616F3291718}" srcId="{57A2740E-ED75-EC4E-8F73-908ED2AB2C2A}" destId="{4492B8A7-CFD8-EA4C-89A5-8FD4D32F7233}" srcOrd="1" destOrd="0" parTransId="{5484F54D-C46C-C642-9662-5069625CB832}" sibTransId="{52BB3FA7-6537-F74D-854B-BFCE62A3E490}"/>
    <dgm:cxn modelId="{D4F9F72C-7771-8048-BA48-4F1093E066C9}" type="presParOf" srcId="{D95C9F4F-B367-A247-826C-50A21E6A1ECF}" destId="{27BE171B-5EF5-9343-A68F-47D468A04416}" srcOrd="0" destOrd="0" presId="urn:microsoft.com/office/officeart/2005/8/layout/vList3"/>
    <dgm:cxn modelId="{B50E242D-DA25-4140-B567-DBAAE58AE951}" type="presParOf" srcId="{27BE171B-5EF5-9343-A68F-47D468A04416}" destId="{19F43955-AB4A-D446-B61D-D9D6335590E7}" srcOrd="0" destOrd="0" presId="urn:microsoft.com/office/officeart/2005/8/layout/vList3"/>
    <dgm:cxn modelId="{E134D17F-301A-294E-B38B-B592A87A4467}" type="presParOf" srcId="{27BE171B-5EF5-9343-A68F-47D468A04416}" destId="{715B3585-C809-784C-B0D8-F6D7819E74B5}" srcOrd="1" destOrd="0" presId="urn:microsoft.com/office/officeart/2005/8/layout/vList3"/>
    <dgm:cxn modelId="{4BAB71DB-F27A-5042-95CF-4C42376D638A}" type="presParOf" srcId="{D95C9F4F-B367-A247-826C-50A21E6A1ECF}" destId="{0DE0DE47-EBDB-1440-BCC3-C2ED4D3A1A9E}" srcOrd="1" destOrd="0" presId="urn:microsoft.com/office/officeart/2005/8/layout/vList3"/>
    <dgm:cxn modelId="{79BC5040-114B-E04E-A3D8-917A064E2A7B}" type="presParOf" srcId="{D95C9F4F-B367-A247-826C-50A21E6A1ECF}" destId="{B7862C9E-B3FD-F44D-B903-AA7B8DF94071}" srcOrd="2" destOrd="0" presId="urn:microsoft.com/office/officeart/2005/8/layout/vList3"/>
    <dgm:cxn modelId="{540B2FD9-401A-B44B-82FF-640A3C91C276}" type="presParOf" srcId="{B7862C9E-B3FD-F44D-B903-AA7B8DF94071}" destId="{508DABAF-04CE-E44C-9CD4-D65346823BF2}" srcOrd="0" destOrd="0" presId="urn:microsoft.com/office/officeart/2005/8/layout/vList3"/>
    <dgm:cxn modelId="{AFA0545B-2E0D-944E-AE38-0573B29C4145}" type="presParOf" srcId="{B7862C9E-B3FD-F44D-B903-AA7B8DF94071}" destId="{D96DEC59-9F6E-1F41-B1CD-CE0EC9BC1D6A}" srcOrd="1" destOrd="0" presId="urn:microsoft.com/office/officeart/2005/8/layout/vList3"/>
    <dgm:cxn modelId="{ADA7ACE9-356D-B045-A946-F44BF1AD0144}" type="presParOf" srcId="{D95C9F4F-B367-A247-826C-50A21E6A1ECF}" destId="{C884DCB0-1DE5-4C40-B21E-F69EB8EFF5F2}" srcOrd="3" destOrd="0" presId="urn:microsoft.com/office/officeart/2005/8/layout/vList3"/>
    <dgm:cxn modelId="{904F3FAD-47D1-F046-9F8B-74556BCFAAE7}" type="presParOf" srcId="{D95C9F4F-B367-A247-826C-50A21E6A1ECF}" destId="{ED6B7027-FD5A-5A44-8886-D637BBA8615C}" srcOrd="4" destOrd="0" presId="urn:microsoft.com/office/officeart/2005/8/layout/vList3"/>
    <dgm:cxn modelId="{5B2C8475-F1BD-384B-B5D9-8C521B14835C}" type="presParOf" srcId="{ED6B7027-FD5A-5A44-8886-D637BBA8615C}" destId="{40EE8455-DF8F-184D-A282-362081AB344C}" srcOrd="0" destOrd="0" presId="urn:microsoft.com/office/officeart/2005/8/layout/vList3"/>
    <dgm:cxn modelId="{438E44BC-F103-014E-BA26-BFFB2BD1C366}" type="presParOf" srcId="{ED6B7027-FD5A-5A44-8886-D637BBA8615C}" destId="{F294FE85-91ED-9947-A710-A04999516D43}" srcOrd="1" destOrd="0" presId="urn:microsoft.com/office/officeart/2005/8/layout/vList3"/>
    <dgm:cxn modelId="{1C6A4F95-9FA3-C546-A67D-9B2BB7418112}" type="presParOf" srcId="{D95C9F4F-B367-A247-826C-50A21E6A1ECF}" destId="{5F91CA0F-1415-AB4C-9AB3-137DAEB0558C}" srcOrd="5" destOrd="0" presId="urn:microsoft.com/office/officeart/2005/8/layout/vList3"/>
    <dgm:cxn modelId="{A5C5AAF1-EA0B-5244-861E-0DB18C0C574C}" type="presParOf" srcId="{D95C9F4F-B367-A247-826C-50A21E6A1ECF}" destId="{08553751-0263-CD47-A2EF-BD4B5A9A0531}" srcOrd="6" destOrd="0" presId="urn:microsoft.com/office/officeart/2005/8/layout/vList3"/>
    <dgm:cxn modelId="{8C9A41C4-97A6-5646-AB8C-EE59EAD0E206}" type="presParOf" srcId="{08553751-0263-CD47-A2EF-BD4B5A9A0531}" destId="{F3DD8AFF-A917-CE4D-87B5-7778581FAB35}" srcOrd="0" destOrd="0" presId="urn:microsoft.com/office/officeart/2005/8/layout/vList3"/>
    <dgm:cxn modelId="{9F624B0D-2945-0B41-AD66-046B7A128C5B}" type="presParOf" srcId="{08553751-0263-CD47-A2EF-BD4B5A9A0531}" destId="{59979FEC-AAAF-4F45-8931-04F5E7A941A1}" srcOrd="1" destOrd="0" presId="urn:microsoft.com/office/officeart/2005/8/layout/vList3"/>
    <dgm:cxn modelId="{D4FE5CAA-7EB7-2745-81A3-58A28208DF21}" type="presParOf" srcId="{D95C9F4F-B367-A247-826C-50A21E6A1ECF}" destId="{CA43F6B3-EB87-8440-A248-176B37A54122}" srcOrd="7" destOrd="0" presId="urn:microsoft.com/office/officeart/2005/8/layout/vList3"/>
    <dgm:cxn modelId="{72E7E0DF-F045-3140-98B2-B21BF8A0CEFA}" type="presParOf" srcId="{D95C9F4F-B367-A247-826C-50A21E6A1ECF}" destId="{633136AC-EED6-7241-846F-8A724F71E04E}" srcOrd="8" destOrd="0" presId="urn:microsoft.com/office/officeart/2005/8/layout/vList3"/>
    <dgm:cxn modelId="{89199804-2A2B-804C-91E3-2ED2D3663BC8}" type="presParOf" srcId="{633136AC-EED6-7241-846F-8A724F71E04E}" destId="{D6E64607-195D-6645-9E54-82F4C7D79613}" srcOrd="0" destOrd="0" presId="urn:microsoft.com/office/officeart/2005/8/layout/vList3"/>
    <dgm:cxn modelId="{47A53FA5-13E1-C646-B385-69DB3C486E89}" type="presParOf" srcId="{633136AC-EED6-7241-846F-8A724F71E04E}" destId="{3DB92D77-086B-C147-ACFA-1D039C44CCC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277849-4C9E-474D-8925-676766752E79}" type="doc">
      <dgm:prSet loTypeId="urn:microsoft.com/office/officeart/2005/8/layout/vList3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38B1E317-89BD-AE43-B5B3-94F8E84F962A}">
      <dgm:prSet/>
      <dgm:spPr/>
      <dgm:t>
        <a:bodyPr/>
        <a:lstStyle/>
        <a:p>
          <a:r>
            <a:rPr kumimoji="1" lang="en-US" baseline="0">
              <a:solidFill>
                <a:srgbClr val="000000"/>
              </a:solidFill>
            </a:rPr>
            <a:t>Agar Tujuan akhir jangka menengah (2025) Roadmap Universitas dapat tercapai</a:t>
          </a:r>
          <a:endParaRPr lang="en-US">
            <a:solidFill>
              <a:srgbClr val="000000"/>
            </a:solidFill>
          </a:endParaRPr>
        </a:p>
      </dgm:t>
    </dgm:pt>
    <dgm:pt modelId="{3E5DF512-02B8-5740-951C-3F18D872C99D}" type="parTrans" cxnId="{4334EA39-F3A9-2F4D-A171-CFF7B86A14C2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E20351BE-4374-F441-8860-C9CCBB4BC575}" type="sibTrans" cxnId="{4334EA39-F3A9-2F4D-A171-CFF7B86A14C2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42329B99-F704-2141-9EC4-1387F2C4454A}">
      <dgm:prSet/>
      <dgm:spPr/>
      <dgm:t>
        <a:bodyPr/>
        <a:lstStyle/>
        <a:p>
          <a:r>
            <a:rPr kumimoji="1" lang="en-US" baseline="0">
              <a:solidFill>
                <a:srgbClr val="000000"/>
              </a:solidFill>
            </a:rPr>
            <a:t>Hilirisasi Cluster adalah  MARKET </a:t>
          </a:r>
          <a:endParaRPr lang="en-US">
            <a:solidFill>
              <a:srgbClr val="000000"/>
            </a:solidFill>
          </a:endParaRPr>
        </a:p>
      </dgm:t>
    </dgm:pt>
    <dgm:pt modelId="{AE07D84C-4C9C-D341-97C2-B0AADA98F2C5}" type="parTrans" cxnId="{D18B8EF3-4D95-2F4E-BFF6-582182873F55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36A51B3D-29A9-8140-9EE5-666530F78E00}" type="sibTrans" cxnId="{D18B8EF3-4D95-2F4E-BFF6-582182873F55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F07E265A-D3D9-DA4B-A87B-D14674D85AFE}">
      <dgm:prSet/>
      <dgm:spPr/>
      <dgm:t>
        <a:bodyPr/>
        <a:lstStyle/>
        <a:p>
          <a:r>
            <a:rPr kumimoji="1" lang="en-ID" baseline="0">
              <a:solidFill>
                <a:srgbClr val="000000"/>
              </a:solidFill>
            </a:rPr>
            <a:t>Multidisplin antar Prodi antar Fakultas lebih memudahkan terwujudnya produk BRANDING</a:t>
          </a:r>
          <a:endParaRPr lang="en-US">
            <a:solidFill>
              <a:srgbClr val="000000"/>
            </a:solidFill>
          </a:endParaRPr>
        </a:p>
      </dgm:t>
    </dgm:pt>
    <dgm:pt modelId="{4422F5CA-6C46-FF47-AA2C-6B83ECB3EEC3}" type="parTrans" cxnId="{11FE26D8-1951-6B46-A9E7-AEF0D10D3BC9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01CF929D-48A1-7949-8CB4-9AD7D631AAE7}" type="sibTrans" cxnId="{11FE26D8-1951-6B46-A9E7-AEF0D10D3BC9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C88C2436-8609-0244-873F-35BF70FBAD1F}">
      <dgm:prSet/>
      <dgm:spPr/>
      <dgm:t>
        <a:bodyPr/>
        <a:lstStyle/>
        <a:p>
          <a:r>
            <a:rPr kumimoji="1" lang="en-ID" baseline="0">
              <a:solidFill>
                <a:srgbClr val="000000"/>
              </a:solidFill>
            </a:rPr>
            <a:t>Penelitian dosen di simlitabmas UMY sesuai dengan roadmap penelitian (sub-kluster atau interaksi sub-kluster)</a:t>
          </a:r>
          <a:endParaRPr lang="en-US">
            <a:solidFill>
              <a:srgbClr val="000000"/>
            </a:solidFill>
          </a:endParaRPr>
        </a:p>
      </dgm:t>
    </dgm:pt>
    <dgm:pt modelId="{7B46A81A-F987-6D40-B638-39A19D15DBC7}" type="parTrans" cxnId="{D7C79C21-59BC-1943-862E-0129826DD5D7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5058E6E1-D65A-8D48-9C61-6C0C9C013116}" type="sibTrans" cxnId="{D7C79C21-59BC-1943-862E-0129826DD5D7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B8883B63-2C91-1E41-9C10-B024F85CF304}" type="pres">
      <dgm:prSet presAssocID="{2F277849-4C9E-474D-8925-676766752E79}" presName="linearFlow" presStyleCnt="0">
        <dgm:presLayoutVars>
          <dgm:dir/>
          <dgm:resizeHandles val="exact"/>
        </dgm:presLayoutVars>
      </dgm:prSet>
      <dgm:spPr/>
    </dgm:pt>
    <dgm:pt modelId="{6D104C61-C899-1B4F-A6C9-FB0990DBE43A}" type="pres">
      <dgm:prSet presAssocID="{38B1E317-89BD-AE43-B5B3-94F8E84F962A}" presName="composite" presStyleCnt="0"/>
      <dgm:spPr/>
    </dgm:pt>
    <dgm:pt modelId="{C4C43215-EA69-6840-BA1F-70298550A08D}" type="pres">
      <dgm:prSet presAssocID="{38B1E317-89BD-AE43-B5B3-94F8E84F962A}" presName="imgShp" presStyleLbl="fgImgPlace1" presStyleIdx="0" presStyleCnt="4"/>
      <dgm:spPr/>
    </dgm:pt>
    <dgm:pt modelId="{F8D0F8B2-2133-BE46-AE21-7C0442436DE7}" type="pres">
      <dgm:prSet presAssocID="{38B1E317-89BD-AE43-B5B3-94F8E84F962A}" presName="txShp" presStyleLbl="node1" presStyleIdx="0" presStyleCnt="4">
        <dgm:presLayoutVars>
          <dgm:bulletEnabled val="1"/>
        </dgm:presLayoutVars>
      </dgm:prSet>
      <dgm:spPr/>
    </dgm:pt>
    <dgm:pt modelId="{77D7B9EA-E0EE-DE43-8307-B2B117EBA676}" type="pres">
      <dgm:prSet presAssocID="{E20351BE-4374-F441-8860-C9CCBB4BC575}" presName="spacing" presStyleCnt="0"/>
      <dgm:spPr/>
    </dgm:pt>
    <dgm:pt modelId="{C528D8E2-918D-D440-B0EB-43BE44D6DF91}" type="pres">
      <dgm:prSet presAssocID="{42329B99-F704-2141-9EC4-1387F2C4454A}" presName="composite" presStyleCnt="0"/>
      <dgm:spPr/>
    </dgm:pt>
    <dgm:pt modelId="{22FC7329-DE8F-B045-862C-15A63E3490E2}" type="pres">
      <dgm:prSet presAssocID="{42329B99-F704-2141-9EC4-1387F2C4454A}" presName="imgShp" presStyleLbl="fgImgPlace1" presStyleIdx="1" presStyleCnt="4"/>
      <dgm:spPr/>
    </dgm:pt>
    <dgm:pt modelId="{0E8AD958-9386-0943-98DF-9D6C32FA5EDB}" type="pres">
      <dgm:prSet presAssocID="{42329B99-F704-2141-9EC4-1387F2C4454A}" presName="txShp" presStyleLbl="node1" presStyleIdx="1" presStyleCnt="4">
        <dgm:presLayoutVars>
          <dgm:bulletEnabled val="1"/>
        </dgm:presLayoutVars>
      </dgm:prSet>
      <dgm:spPr/>
    </dgm:pt>
    <dgm:pt modelId="{186BA059-9E7E-044D-AF67-FF8A2D7EFD1A}" type="pres">
      <dgm:prSet presAssocID="{36A51B3D-29A9-8140-9EE5-666530F78E00}" presName="spacing" presStyleCnt="0"/>
      <dgm:spPr/>
    </dgm:pt>
    <dgm:pt modelId="{7B84848C-0330-9A4E-9213-152326DCFD67}" type="pres">
      <dgm:prSet presAssocID="{F07E265A-D3D9-DA4B-A87B-D14674D85AFE}" presName="composite" presStyleCnt="0"/>
      <dgm:spPr/>
    </dgm:pt>
    <dgm:pt modelId="{796A5EDC-810C-D94F-9176-C989842989E1}" type="pres">
      <dgm:prSet presAssocID="{F07E265A-D3D9-DA4B-A87B-D14674D85AFE}" presName="imgShp" presStyleLbl="fgImgPlace1" presStyleIdx="2" presStyleCnt="4"/>
      <dgm:spPr/>
    </dgm:pt>
    <dgm:pt modelId="{AF5EF630-1730-ED4E-BAB8-C0F56AE6AB57}" type="pres">
      <dgm:prSet presAssocID="{F07E265A-D3D9-DA4B-A87B-D14674D85AFE}" presName="txShp" presStyleLbl="node1" presStyleIdx="2" presStyleCnt="4">
        <dgm:presLayoutVars>
          <dgm:bulletEnabled val="1"/>
        </dgm:presLayoutVars>
      </dgm:prSet>
      <dgm:spPr/>
    </dgm:pt>
    <dgm:pt modelId="{DB9535B7-C728-7142-89C4-4955E8B30CE4}" type="pres">
      <dgm:prSet presAssocID="{01CF929D-48A1-7949-8CB4-9AD7D631AAE7}" presName="spacing" presStyleCnt="0"/>
      <dgm:spPr/>
    </dgm:pt>
    <dgm:pt modelId="{A34299B1-ABEB-5047-B00E-C40E2C9D26B7}" type="pres">
      <dgm:prSet presAssocID="{C88C2436-8609-0244-873F-35BF70FBAD1F}" presName="composite" presStyleCnt="0"/>
      <dgm:spPr/>
    </dgm:pt>
    <dgm:pt modelId="{B5FE6B2F-E8EC-074A-97BF-0AA65DAF2C91}" type="pres">
      <dgm:prSet presAssocID="{C88C2436-8609-0244-873F-35BF70FBAD1F}" presName="imgShp" presStyleLbl="fgImgPlace1" presStyleIdx="3" presStyleCnt="4"/>
      <dgm:spPr/>
    </dgm:pt>
    <dgm:pt modelId="{72184B88-4792-4145-B19C-6994C78A4838}" type="pres">
      <dgm:prSet presAssocID="{C88C2436-8609-0244-873F-35BF70FBAD1F}" presName="txShp" presStyleLbl="node1" presStyleIdx="3" presStyleCnt="4">
        <dgm:presLayoutVars>
          <dgm:bulletEnabled val="1"/>
        </dgm:presLayoutVars>
      </dgm:prSet>
      <dgm:spPr/>
    </dgm:pt>
  </dgm:ptLst>
  <dgm:cxnLst>
    <dgm:cxn modelId="{3BC60321-04C7-C14A-895A-4EF5192A2065}" type="presOf" srcId="{C88C2436-8609-0244-873F-35BF70FBAD1F}" destId="{72184B88-4792-4145-B19C-6994C78A4838}" srcOrd="0" destOrd="0" presId="urn:microsoft.com/office/officeart/2005/8/layout/vList3"/>
    <dgm:cxn modelId="{D7C79C21-59BC-1943-862E-0129826DD5D7}" srcId="{2F277849-4C9E-474D-8925-676766752E79}" destId="{C88C2436-8609-0244-873F-35BF70FBAD1F}" srcOrd="3" destOrd="0" parTransId="{7B46A81A-F987-6D40-B638-39A19D15DBC7}" sibTransId="{5058E6E1-D65A-8D48-9C61-6C0C9C013116}"/>
    <dgm:cxn modelId="{4334EA39-F3A9-2F4D-A171-CFF7B86A14C2}" srcId="{2F277849-4C9E-474D-8925-676766752E79}" destId="{38B1E317-89BD-AE43-B5B3-94F8E84F962A}" srcOrd="0" destOrd="0" parTransId="{3E5DF512-02B8-5740-951C-3F18D872C99D}" sibTransId="{E20351BE-4374-F441-8860-C9CCBB4BC575}"/>
    <dgm:cxn modelId="{8E657F3D-F66E-D04D-9E0B-97D729CD5D61}" type="presOf" srcId="{42329B99-F704-2141-9EC4-1387F2C4454A}" destId="{0E8AD958-9386-0943-98DF-9D6C32FA5EDB}" srcOrd="0" destOrd="0" presId="urn:microsoft.com/office/officeart/2005/8/layout/vList3"/>
    <dgm:cxn modelId="{3C2BDA6E-A428-A047-A1F1-AB7CCC691546}" type="presOf" srcId="{F07E265A-D3D9-DA4B-A87B-D14674D85AFE}" destId="{AF5EF630-1730-ED4E-BAB8-C0F56AE6AB57}" srcOrd="0" destOrd="0" presId="urn:microsoft.com/office/officeart/2005/8/layout/vList3"/>
    <dgm:cxn modelId="{9FFC4D96-5428-714D-A819-F3A6EF0F5C62}" type="presOf" srcId="{2F277849-4C9E-474D-8925-676766752E79}" destId="{B8883B63-2C91-1E41-9C10-B024F85CF304}" srcOrd="0" destOrd="0" presId="urn:microsoft.com/office/officeart/2005/8/layout/vList3"/>
    <dgm:cxn modelId="{8E5F3CB2-564A-1540-AE64-CEF105B3CBFE}" type="presOf" srcId="{38B1E317-89BD-AE43-B5B3-94F8E84F962A}" destId="{F8D0F8B2-2133-BE46-AE21-7C0442436DE7}" srcOrd="0" destOrd="0" presId="urn:microsoft.com/office/officeart/2005/8/layout/vList3"/>
    <dgm:cxn modelId="{11FE26D8-1951-6B46-A9E7-AEF0D10D3BC9}" srcId="{2F277849-4C9E-474D-8925-676766752E79}" destId="{F07E265A-D3D9-DA4B-A87B-D14674D85AFE}" srcOrd="2" destOrd="0" parTransId="{4422F5CA-6C46-FF47-AA2C-6B83ECB3EEC3}" sibTransId="{01CF929D-48A1-7949-8CB4-9AD7D631AAE7}"/>
    <dgm:cxn modelId="{D18B8EF3-4D95-2F4E-BFF6-582182873F55}" srcId="{2F277849-4C9E-474D-8925-676766752E79}" destId="{42329B99-F704-2141-9EC4-1387F2C4454A}" srcOrd="1" destOrd="0" parTransId="{AE07D84C-4C9C-D341-97C2-B0AADA98F2C5}" sibTransId="{36A51B3D-29A9-8140-9EE5-666530F78E00}"/>
    <dgm:cxn modelId="{AACDBA28-F94B-FD43-AF3F-E4D534064124}" type="presParOf" srcId="{B8883B63-2C91-1E41-9C10-B024F85CF304}" destId="{6D104C61-C899-1B4F-A6C9-FB0990DBE43A}" srcOrd="0" destOrd="0" presId="urn:microsoft.com/office/officeart/2005/8/layout/vList3"/>
    <dgm:cxn modelId="{7DDDF99E-97D6-284F-86BC-ECE8DDFEEAD4}" type="presParOf" srcId="{6D104C61-C899-1B4F-A6C9-FB0990DBE43A}" destId="{C4C43215-EA69-6840-BA1F-70298550A08D}" srcOrd="0" destOrd="0" presId="urn:microsoft.com/office/officeart/2005/8/layout/vList3"/>
    <dgm:cxn modelId="{6C8E3549-DF85-D74B-9214-E3191B98547D}" type="presParOf" srcId="{6D104C61-C899-1B4F-A6C9-FB0990DBE43A}" destId="{F8D0F8B2-2133-BE46-AE21-7C0442436DE7}" srcOrd="1" destOrd="0" presId="urn:microsoft.com/office/officeart/2005/8/layout/vList3"/>
    <dgm:cxn modelId="{9E61F082-090D-3840-BF73-D2C7FCE60363}" type="presParOf" srcId="{B8883B63-2C91-1E41-9C10-B024F85CF304}" destId="{77D7B9EA-E0EE-DE43-8307-B2B117EBA676}" srcOrd="1" destOrd="0" presId="urn:microsoft.com/office/officeart/2005/8/layout/vList3"/>
    <dgm:cxn modelId="{6AF1100E-9878-F849-9BD4-9EB4412363AC}" type="presParOf" srcId="{B8883B63-2C91-1E41-9C10-B024F85CF304}" destId="{C528D8E2-918D-D440-B0EB-43BE44D6DF91}" srcOrd="2" destOrd="0" presId="urn:microsoft.com/office/officeart/2005/8/layout/vList3"/>
    <dgm:cxn modelId="{739169A6-4FE4-7840-8C43-EA4E709A699E}" type="presParOf" srcId="{C528D8E2-918D-D440-B0EB-43BE44D6DF91}" destId="{22FC7329-DE8F-B045-862C-15A63E3490E2}" srcOrd="0" destOrd="0" presId="urn:microsoft.com/office/officeart/2005/8/layout/vList3"/>
    <dgm:cxn modelId="{76EB5C49-A299-8A49-93D3-26F5D5188DB0}" type="presParOf" srcId="{C528D8E2-918D-D440-B0EB-43BE44D6DF91}" destId="{0E8AD958-9386-0943-98DF-9D6C32FA5EDB}" srcOrd="1" destOrd="0" presId="urn:microsoft.com/office/officeart/2005/8/layout/vList3"/>
    <dgm:cxn modelId="{D7433C39-D1B4-4447-AF02-0B8254F20499}" type="presParOf" srcId="{B8883B63-2C91-1E41-9C10-B024F85CF304}" destId="{186BA059-9E7E-044D-AF67-FF8A2D7EFD1A}" srcOrd="3" destOrd="0" presId="urn:microsoft.com/office/officeart/2005/8/layout/vList3"/>
    <dgm:cxn modelId="{A176E8D9-1CC8-F340-83CE-3417F3CF83E2}" type="presParOf" srcId="{B8883B63-2C91-1E41-9C10-B024F85CF304}" destId="{7B84848C-0330-9A4E-9213-152326DCFD67}" srcOrd="4" destOrd="0" presId="urn:microsoft.com/office/officeart/2005/8/layout/vList3"/>
    <dgm:cxn modelId="{D1D8650B-1CF2-C34B-9E29-4567BD3B39BB}" type="presParOf" srcId="{7B84848C-0330-9A4E-9213-152326DCFD67}" destId="{796A5EDC-810C-D94F-9176-C989842989E1}" srcOrd="0" destOrd="0" presId="urn:microsoft.com/office/officeart/2005/8/layout/vList3"/>
    <dgm:cxn modelId="{3D0C438A-63E7-2140-85F2-E014945519A3}" type="presParOf" srcId="{7B84848C-0330-9A4E-9213-152326DCFD67}" destId="{AF5EF630-1730-ED4E-BAB8-C0F56AE6AB57}" srcOrd="1" destOrd="0" presId="urn:microsoft.com/office/officeart/2005/8/layout/vList3"/>
    <dgm:cxn modelId="{5A8FFDA7-C13D-274E-B1F6-DE76054B622B}" type="presParOf" srcId="{B8883B63-2C91-1E41-9C10-B024F85CF304}" destId="{DB9535B7-C728-7142-89C4-4955E8B30CE4}" srcOrd="5" destOrd="0" presId="urn:microsoft.com/office/officeart/2005/8/layout/vList3"/>
    <dgm:cxn modelId="{3B25B41D-0B41-EC4B-855B-4C944D80E721}" type="presParOf" srcId="{B8883B63-2C91-1E41-9C10-B024F85CF304}" destId="{A34299B1-ABEB-5047-B00E-C40E2C9D26B7}" srcOrd="6" destOrd="0" presId="urn:microsoft.com/office/officeart/2005/8/layout/vList3"/>
    <dgm:cxn modelId="{55711498-1F19-DF4E-886F-01A9A3E81C6D}" type="presParOf" srcId="{A34299B1-ABEB-5047-B00E-C40E2C9D26B7}" destId="{B5FE6B2F-E8EC-074A-97BF-0AA65DAF2C91}" srcOrd="0" destOrd="0" presId="urn:microsoft.com/office/officeart/2005/8/layout/vList3"/>
    <dgm:cxn modelId="{90AD6AAB-19FC-284C-8285-8EBDF944ED94}" type="presParOf" srcId="{A34299B1-ABEB-5047-B00E-C40E2C9D26B7}" destId="{72184B88-4792-4145-B19C-6994C78A483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3A95BE-C199-164A-B35B-D3B41CD17D0C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35B606-106F-4B4B-9E77-22AD9E346E57}">
      <dgm:prSet/>
      <dgm:spPr/>
      <dgm:t>
        <a:bodyPr/>
        <a:lstStyle/>
        <a:p>
          <a:r>
            <a:rPr kumimoji="1" lang="en-US" baseline="0"/>
            <a:t>Roadmap riset adalah rencana penelitian (kluster, sub-kluster-grup riset, individu) jangka menengah (5 tahun) yang berkelanjutan sesuai dengan sub-kluster dan kluster. </a:t>
          </a:r>
          <a:endParaRPr lang="en-US"/>
        </a:p>
      </dgm:t>
    </dgm:pt>
    <dgm:pt modelId="{EE87AF9D-BA2B-1247-A16B-801B1E5E3319}" type="parTrans" cxnId="{3A8DF75E-F126-3747-BEE0-775BC9FF4D4E}">
      <dgm:prSet/>
      <dgm:spPr/>
      <dgm:t>
        <a:bodyPr/>
        <a:lstStyle/>
        <a:p>
          <a:endParaRPr lang="en-US"/>
        </a:p>
      </dgm:t>
    </dgm:pt>
    <dgm:pt modelId="{02F292B7-F00B-0B47-B73A-9E303AA02C9E}" type="sibTrans" cxnId="{3A8DF75E-F126-3747-BEE0-775BC9FF4D4E}">
      <dgm:prSet/>
      <dgm:spPr/>
      <dgm:t>
        <a:bodyPr/>
        <a:lstStyle/>
        <a:p>
          <a:endParaRPr lang="en-US"/>
        </a:p>
      </dgm:t>
    </dgm:pt>
    <dgm:pt modelId="{2168F1AD-0F4D-8B41-B092-84237A34B8D4}">
      <dgm:prSet/>
      <dgm:spPr/>
      <dgm:t>
        <a:bodyPr/>
        <a:lstStyle/>
        <a:p>
          <a:r>
            <a:rPr kumimoji="1" lang="en-US" baseline="0"/>
            <a:t>Roadmap riset diarahkan pada riset yang berdampak, untuk mencapai riset unggulan prioritas umy.</a:t>
          </a:r>
          <a:endParaRPr lang="en-US"/>
        </a:p>
      </dgm:t>
    </dgm:pt>
    <dgm:pt modelId="{6353780F-CB60-7B4D-A819-7C9BB193EFC6}" type="parTrans" cxnId="{92F379F7-68AB-6246-BE14-2E0520EC7B95}">
      <dgm:prSet/>
      <dgm:spPr/>
      <dgm:t>
        <a:bodyPr/>
        <a:lstStyle/>
        <a:p>
          <a:endParaRPr lang="en-US"/>
        </a:p>
      </dgm:t>
    </dgm:pt>
    <dgm:pt modelId="{50061C83-8F40-A042-ACAF-457DB1CB6A31}" type="sibTrans" cxnId="{92F379F7-68AB-6246-BE14-2E0520EC7B95}">
      <dgm:prSet/>
      <dgm:spPr/>
      <dgm:t>
        <a:bodyPr/>
        <a:lstStyle/>
        <a:p>
          <a:endParaRPr lang="en-US"/>
        </a:p>
      </dgm:t>
    </dgm:pt>
    <dgm:pt modelId="{85F9707B-B8BC-3F4D-A7D1-B78EF0BF74EB}">
      <dgm:prSet/>
      <dgm:spPr/>
      <dgm:t>
        <a:bodyPr/>
        <a:lstStyle/>
        <a:p>
          <a:r>
            <a:rPr kumimoji="1" lang="en-US" baseline="0" dirty="0" err="1"/>
            <a:t>Riset</a:t>
          </a:r>
          <a:r>
            <a:rPr kumimoji="1" lang="en-US" baseline="0" dirty="0"/>
            <a:t> </a:t>
          </a:r>
          <a:r>
            <a:rPr kumimoji="1" lang="en-US" baseline="0" dirty="0" err="1"/>
            <a:t>berdampak</a:t>
          </a:r>
          <a:r>
            <a:rPr kumimoji="1" lang="en-US" baseline="0" dirty="0"/>
            <a:t> </a:t>
          </a:r>
          <a:r>
            <a:rPr kumimoji="1" lang="en-US" baseline="0" dirty="0" err="1"/>
            <a:t>diarahkan</a:t>
          </a:r>
          <a:r>
            <a:rPr kumimoji="1" lang="en-US" baseline="0" dirty="0"/>
            <a:t> pada TKT  </a:t>
          </a:r>
          <a:r>
            <a:rPr kumimoji="1" lang="en-US" baseline="0" dirty="0" err="1"/>
            <a:t>pengembangan</a:t>
          </a:r>
          <a:r>
            <a:rPr kumimoji="1" lang="en-US" baseline="0" dirty="0"/>
            <a:t> (</a:t>
          </a:r>
          <a:r>
            <a:rPr kumimoji="1" lang="en-US" baseline="0" dirty="0" err="1"/>
            <a:t>tingkat</a:t>
          </a:r>
          <a:r>
            <a:rPr kumimoji="1" lang="en-US" baseline="0" dirty="0"/>
            <a:t> 9), </a:t>
          </a:r>
          <a:r>
            <a:rPr kumimoji="1" lang="en-US" baseline="0" dirty="0" err="1"/>
            <a:t>untuk</a:t>
          </a:r>
          <a:r>
            <a:rPr kumimoji="1" lang="en-US" baseline="0" dirty="0"/>
            <a:t> </a:t>
          </a:r>
          <a:r>
            <a:rPr kumimoji="1" lang="en-US" baseline="0" dirty="0" err="1"/>
            <a:t>menghasilkan</a:t>
          </a:r>
          <a:r>
            <a:rPr kumimoji="1" lang="en-US" baseline="0" dirty="0"/>
            <a:t> </a:t>
          </a:r>
          <a:r>
            <a:rPr kumimoji="1" lang="en-US" baseline="0" dirty="0" err="1"/>
            <a:t>produk</a:t>
          </a:r>
          <a:r>
            <a:rPr kumimoji="1" lang="en-US" baseline="0" dirty="0"/>
            <a:t>, </a:t>
          </a:r>
          <a:r>
            <a:rPr kumimoji="1" lang="en-US" baseline="0" dirty="0" err="1"/>
            <a:t>kekayaan</a:t>
          </a:r>
          <a:r>
            <a:rPr kumimoji="1" lang="en-US" baseline="0" dirty="0"/>
            <a:t> </a:t>
          </a:r>
          <a:r>
            <a:rPr kumimoji="1" lang="en-US" baseline="0" dirty="0" err="1"/>
            <a:t>intelektual</a:t>
          </a:r>
          <a:r>
            <a:rPr kumimoji="1" lang="en-US" baseline="0" dirty="0"/>
            <a:t>, </a:t>
          </a:r>
          <a:r>
            <a:rPr kumimoji="1" lang="en-US" baseline="0" dirty="0" err="1"/>
            <a:t>inovasi</a:t>
          </a:r>
          <a:r>
            <a:rPr kumimoji="1" lang="en-US" baseline="0" dirty="0"/>
            <a:t> dan </a:t>
          </a:r>
          <a:r>
            <a:rPr kumimoji="1" lang="en-US" baseline="0" dirty="0" err="1"/>
            <a:t>menjangkau</a:t>
          </a:r>
          <a:r>
            <a:rPr kumimoji="1" lang="en-US" baseline="0" dirty="0"/>
            <a:t> market </a:t>
          </a:r>
          <a:r>
            <a:rPr kumimoji="1" lang="en-US" baseline="0" dirty="0" err="1"/>
            <a:t>strategis</a:t>
          </a:r>
          <a:r>
            <a:rPr kumimoji="1" lang="en-US" baseline="0" dirty="0"/>
            <a:t>.</a:t>
          </a:r>
          <a:endParaRPr lang="en-US" dirty="0"/>
        </a:p>
      </dgm:t>
    </dgm:pt>
    <dgm:pt modelId="{C024EF4F-D81F-774A-AD86-CF1420DEEE56}" type="parTrans" cxnId="{AB136378-D0D9-4D4D-A66D-FD41FD07C9FC}">
      <dgm:prSet/>
      <dgm:spPr/>
      <dgm:t>
        <a:bodyPr/>
        <a:lstStyle/>
        <a:p>
          <a:endParaRPr lang="en-US"/>
        </a:p>
      </dgm:t>
    </dgm:pt>
    <dgm:pt modelId="{8E23D432-3825-4B4B-9195-1E3F4EE4CA08}" type="sibTrans" cxnId="{AB136378-D0D9-4D4D-A66D-FD41FD07C9FC}">
      <dgm:prSet/>
      <dgm:spPr/>
      <dgm:t>
        <a:bodyPr/>
        <a:lstStyle/>
        <a:p>
          <a:endParaRPr lang="en-US"/>
        </a:p>
      </dgm:t>
    </dgm:pt>
    <dgm:pt modelId="{3BED2452-C9D9-5549-A752-D8BF9B0CADA9}" type="pres">
      <dgm:prSet presAssocID="{F63A95BE-C199-164A-B35B-D3B41CD17D0C}" presName="linearFlow" presStyleCnt="0">
        <dgm:presLayoutVars>
          <dgm:dir/>
          <dgm:resizeHandles val="exact"/>
        </dgm:presLayoutVars>
      </dgm:prSet>
      <dgm:spPr/>
    </dgm:pt>
    <dgm:pt modelId="{BB5D63FE-C73F-3843-9D23-3555A9B82392}" type="pres">
      <dgm:prSet presAssocID="{9635B606-106F-4B4B-9E77-22AD9E346E57}" presName="composite" presStyleCnt="0"/>
      <dgm:spPr/>
    </dgm:pt>
    <dgm:pt modelId="{23F0C9E9-1F92-9541-A98A-051F0B045423}" type="pres">
      <dgm:prSet presAssocID="{9635B606-106F-4B4B-9E77-22AD9E346E57}" presName="imgShp" presStyleLbl="fgImgPlace1" presStyleIdx="0" presStyleCnt="3"/>
      <dgm:spPr/>
    </dgm:pt>
    <dgm:pt modelId="{9B8C1730-711A-7F48-9853-78F9E096A9C6}" type="pres">
      <dgm:prSet presAssocID="{9635B606-106F-4B4B-9E77-22AD9E346E57}" presName="txShp" presStyleLbl="node1" presStyleIdx="0" presStyleCnt="3">
        <dgm:presLayoutVars>
          <dgm:bulletEnabled val="1"/>
        </dgm:presLayoutVars>
      </dgm:prSet>
      <dgm:spPr/>
    </dgm:pt>
    <dgm:pt modelId="{D9CE54CF-7C10-B943-A8EF-48EFC8017B92}" type="pres">
      <dgm:prSet presAssocID="{02F292B7-F00B-0B47-B73A-9E303AA02C9E}" presName="spacing" presStyleCnt="0"/>
      <dgm:spPr/>
    </dgm:pt>
    <dgm:pt modelId="{30873F8D-633D-5544-A1AB-BB08C1F4258A}" type="pres">
      <dgm:prSet presAssocID="{2168F1AD-0F4D-8B41-B092-84237A34B8D4}" presName="composite" presStyleCnt="0"/>
      <dgm:spPr/>
    </dgm:pt>
    <dgm:pt modelId="{BAFF15BD-0A51-AA41-ACFB-532C206FE29C}" type="pres">
      <dgm:prSet presAssocID="{2168F1AD-0F4D-8B41-B092-84237A34B8D4}" presName="imgShp" presStyleLbl="fgImgPlace1" presStyleIdx="1" presStyleCnt="3"/>
      <dgm:spPr/>
    </dgm:pt>
    <dgm:pt modelId="{CF2C6F60-3BBC-7E4E-876E-13C074F60016}" type="pres">
      <dgm:prSet presAssocID="{2168F1AD-0F4D-8B41-B092-84237A34B8D4}" presName="txShp" presStyleLbl="node1" presStyleIdx="1" presStyleCnt="3">
        <dgm:presLayoutVars>
          <dgm:bulletEnabled val="1"/>
        </dgm:presLayoutVars>
      </dgm:prSet>
      <dgm:spPr/>
    </dgm:pt>
    <dgm:pt modelId="{37F68AE1-12D3-D546-A9A8-827D1A407DA2}" type="pres">
      <dgm:prSet presAssocID="{50061C83-8F40-A042-ACAF-457DB1CB6A31}" presName="spacing" presStyleCnt="0"/>
      <dgm:spPr/>
    </dgm:pt>
    <dgm:pt modelId="{282CDD4D-50CB-7E43-9B06-127D666AD65E}" type="pres">
      <dgm:prSet presAssocID="{85F9707B-B8BC-3F4D-A7D1-B78EF0BF74EB}" presName="composite" presStyleCnt="0"/>
      <dgm:spPr/>
    </dgm:pt>
    <dgm:pt modelId="{CE35D334-704B-694D-9A72-2B0BE1D14F90}" type="pres">
      <dgm:prSet presAssocID="{85F9707B-B8BC-3F4D-A7D1-B78EF0BF74EB}" presName="imgShp" presStyleLbl="fgImgPlace1" presStyleIdx="2" presStyleCnt="3"/>
      <dgm:spPr/>
    </dgm:pt>
    <dgm:pt modelId="{A48C37CC-3347-F54D-BA94-1234214F2907}" type="pres">
      <dgm:prSet presAssocID="{85F9707B-B8BC-3F4D-A7D1-B78EF0BF74EB}" presName="txShp" presStyleLbl="node1" presStyleIdx="2" presStyleCnt="3">
        <dgm:presLayoutVars>
          <dgm:bulletEnabled val="1"/>
        </dgm:presLayoutVars>
      </dgm:prSet>
      <dgm:spPr/>
    </dgm:pt>
  </dgm:ptLst>
  <dgm:cxnLst>
    <dgm:cxn modelId="{F173912C-E678-6147-B0B7-6C49C5636751}" type="presOf" srcId="{9635B606-106F-4B4B-9E77-22AD9E346E57}" destId="{9B8C1730-711A-7F48-9853-78F9E096A9C6}" srcOrd="0" destOrd="0" presId="urn:microsoft.com/office/officeart/2005/8/layout/vList3"/>
    <dgm:cxn modelId="{DDF6E74A-8355-8442-8634-463678F89D8B}" type="presOf" srcId="{2168F1AD-0F4D-8B41-B092-84237A34B8D4}" destId="{CF2C6F60-3BBC-7E4E-876E-13C074F60016}" srcOrd="0" destOrd="0" presId="urn:microsoft.com/office/officeart/2005/8/layout/vList3"/>
    <dgm:cxn modelId="{3A8DF75E-F126-3747-BEE0-775BC9FF4D4E}" srcId="{F63A95BE-C199-164A-B35B-D3B41CD17D0C}" destId="{9635B606-106F-4B4B-9E77-22AD9E346E57}" srcOrd="0" destOrd="0" parTransId="{EE87AF9D-BA2B-1247-A16B-801B1E5E3319}" sibTransId="{02F292B7-F00B-0B47-B73A-9E303AA02C9E}"/>
    <dgm:cxn modelId="{AB136378-D0D9-4D4D-A66D-FD41FD07C9FC}" srcId="{F63A95BE-C199-164A-B35B-D3B41CD17D0C}" destId="{85F9707B-B8BC-3F4D-A7D1-B78EF0BF74EB}" srcOrd="2" destOrd="0" parTransId="{C024EF4F-D81F-774A-AD86-CF1420DEEE56}" sibTransId="{8E23D432-3825-4B4B-9195-1E3F4EE4CA08}"/>
    <dgm:cxn modelId="{FE210A81-AB03-6A48-9FD0-BB574DF274E9}" type="presOf" srcId="{F63A95BE-C199-164A-B35B-D3B41CD17D0C}" destId="{3BED2452-C9D9-5549-A752-D8BF9B0CADA9}" srcOrd="0" destOrd="0" presId="urn:microsoft.com/office/officeart/2005/8/layout/vList3"/>
    <dgm:cxn modelId="{EA1005BF-BF20-D442-9292-45B4624189BF}" type="presOf" srcId="{85F9707B-B8BC-3F4D-A7D1-B78EF0BF74EB}" destId="{A48C37CC-3347-F54D-BA94-1234214F2907}" srcOrd="0" destOrd="0" presId="urn:microsoft.com/office/officeart/2005/8/layout/vList3"/>
    <dgm:cxn modelId="{92F379F7-68AB-6246-BE14-2E0520EC7B95}" srcId="{F63A95BE-C199-164A-B35B-D3B41CD17D0C}" destId="{2168F1AD-0F4D-8B41-B092-84237A34B8D4}" srcOrd="1" destOrd="0" parTransId="{6353780F-CB60-7B4D-A819-7C9BB193EFC6}" sibTransId="{50061C83-8F40-A042-ACAF-457DB1CB6A31}"/>
    <dgm:cxn modelId="{BB4C404F-798E-274D-BF86-1DA696743F4B}" type="presParOf" srcId="{3BED2452-C9D9-5549-A752-D8BF9B0CADA9}" destId="{BB5D63FE-C73F-3843-9D23-3555A9B82392}" srcOrd="0" destOrd="0" presId="urn:microsoft.com/office/officeart/2005/8/layout/vList3"/>
    <dgm:cxn modelId="{914DF0BF-9C0A-0B40-A217-3D7A3FEFA008}" type="presParOf" srcId="{BB5D63FE-C73F-3843-9D23-3555A9B82392}" destId="{23F0C9E9-1F92-9541-A98A-051F0B045423}" srcOrd="0" destOrd="0" presId="urn:microsoft.com/office/officeart/2005/8/layout/vList3"/>
    <dgm:cxn modelId="{971F79A6-69B1-F54F-9A0C-353F567A01E4}" type="presParOf" srcId="{BB5D63FE-C73F-3843-9D23-3555A9B82392}" destId="{9B8C1730-711A-7F48-9853-78F9E096A9C6}" srcOrd="1" destOrd="0" presId="urn:microsoft.com/office/officeart/2005/8/layout/vList3"/>
    <dgm:cxn modelId="{A8DF162F-DDEB-4145-9DA7-4F1F5DF63608}" type="presParOf" srcId="{3BED2452-C9D9-5549-A752-D8BF9B0CADA9}" destId="{D9CE54CF-7C10-B943-A8EF-48EFC8017B92}" srcOrd="1" destOrd="0" presId="urn:microsoft.com/office/officeart/2005/8/layout/vList3"/>
    <dgm:cxn modelId="{A8BBBD07-551A-2F42-A2EE-AB0067ACCA60}" type="presParOf" srcId="{3BED2452-C9D9-5549-A752-D8BF9B0CADA9}" destId="{30873F8D-633D-5544-A1AB-BB08C1F4258A}" srcOrd="2" destOrd="0" presId="urn:microsoft.com/office/officeart/2005/8/layout/vList3"/>
    <dgm:cxn modelId="{C331D3E7-3C43-B148-9562-99049178CA5E}" type="presParOf" srcId="{30873F8D-633D-5544-A1AB-BB08C1F4258A}" destId="{BAFF15BD-0A51-AA41-ACFB-532C206FE29C}" srcOrd="0" destOrd="0" presId="urn:microsoft.com/office/officeart/2005/8/layout/vList3"/>
    <dgm:cxn modelId="{D0314000-4E6F-E246-8C93-2F551E1670B8}" type="presParOf" srcId="{30873F8D-633D-5544-A1AB-BB08C1F4258A}" destId="{CF2C6F60-3BBC-7E4E-876E-13C074F60016}" srcOrd="1" destOrd="0" presId="urn:microsoft.com/office/officeart/2005/8/layout/vList3"/>
    <dgm:cxn modelId="{7A851DD1-ABE2-0548-B38E-A42A05E181FF}" type="presParOf" srcId="{3BED2452-C9D9-5549-A752-D8BF9B0CADA9}" destId="{37F68AE1-12D3-D546-A9A8-827D1A407DA2}" srcOrd="3" destOrd="0" presId="urn:microsoft.com/office/officeart/2005/8/layout/vList3"/>
    <dgm:cxn modelId="{75055019-E0E7-664F-83B1-6B5EBA7D6B53}" type="presParOf" srcId="{3BED2452-C9D9-5549-A752-D8BF9B0CADA9}" destId="{282CDD4D-50CB-7E43-9B06-127D666AD65E}" srcOrd="4" destOrd="0" presId="urn:microsoft.com/office/officeart/2005/8/layout/vList3"/>
    <dgm:cxn modelId="{2070A380-E670-EB4C-8362-17A923AA70CA}" type="presParOf" srcId="{282CDD4D-50CB-7E43-9B06-127D666AD65E}" destId="{CE35D334-704B-694D-9A72-2B0BE1D14F90}" srcOrd="0" destOrd="0" presId="urn:microsoft.com/office/officeart/2005/8/layout/vList3"/>
    <dgm:cxn modelId="{1807D80F-4B5D-444B-84B6-C254DB30E146}" type="presParOf" srcId="{282CDD4D-50CB-7E43-9B06-127D666AD65E}" destId="{A48C37CC-3347-F54D-BA94-1234214F290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574390-67F4-5A4A-8719-25338739E854}">
      <dsp:nvSpPr>
        <dsp:cNvPr id="0" name=""/>
        <dsp:cNvSpPr/>
      </dsp:nvSpPr>
      <dsp:spPr>
        <a:xfrm rot="10800000">
          <a:off x="2224895" y="1191"/>
          <a:ext cx="8141462" cy="696907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317" tIns="121920" rIns="227584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3200" kern="1200" baseline="0" dirty="0">
              <a:highlight>
                <a:srgbClr val="008000"/>
              </a:highlight>
            </a:rPr>
            <a:t>RISET UNGGULAN</a:t>
          </a:r>
          <a:endParaRPr lang="en-US" sz="3200" kern="1200" dirty="0">
            <a:highlight>
              <a:srgbClr val="008000"/>
            </a:highlight>
          </a:endParaRPr>
        </a:p>
      </dsp:txBody>
      <dsp:txXfrm rot="10800000">
        <a:off x="2399122" y="1191"/>
        <a:ext cx="7967235" cy="696907"/>
      </dsp:txXfrm>
    </dsp:sp>
    <dsp:sp modelId="{132A3D46-8ECE-F445-AC8A-53E59846B3FB}">
      <dsp:nvSpPr>
        <dsp:cNvPr id="0" name=""/>
        <dsp:cNvSpPr/>
      </dsp:nvSpPr>
      <dsp:spPr>
        <a:xfrm>
          <a:off x="1876442" y="1191"/>
          <a:ext cx="696907" cy="696907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F1A442-64A7-C54F-8333-CB3FC8707D3B}">
      <dsp:nvSpPr>
        <dsp:cNvPr id="0" name=""/>
        <dsp:cNvSpPr/>
      </dsp:nvSpPr>
      <dsp:spPr>
        <a:xfrm rot="10800000">
          <a:off x="2224895" y="876546"/>
          <a:ext cx="8141462" cy="696907"/>
        </a:xfrm>
        <a:prstGeom prst="homePlate">
          <a:avLst/>
        </a:prstGeom>
        <a:solidFill>
          <a:schemeClr val="accent5">
            <a:hueOff val="-225035"/>
            <a:satOff val="19444"/>
            <a:lumOff val="-113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317" tIns="121920" rIns="227584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3200" kern="1200" baseline="0" dirty="0">
              <a:highlight>
                <a:srgbClr val="008000"/>
              </a:highlight>
            </a:rPr>
            <a:t>KLUSTER RISET</a:t>
          </a:r>
          <a:endParaRPr lang="en-US" sz="3200" kern="1200" dirty="0">
            <a:highlight>
              <a:srgbClr val="008000"/>
            </a:highlight>
          </a:endParaRPr>
        </a:p>
      </dsp:txBody>
      <dsp:txXfrm rot="10800000">
        <a:off x="2399122" y="876546"/>
        <a:ext cx="7967235" cy="696907"/>
      </dsp:txXfrm>
    </dsp:sp>
    <dsp:sp modelId="{46FA20BE-3F51-7B46-B5EE-29FC77C024F7}">
      <dsp:nvSpPr>
        <dsp:cNvPr id="0" name=""/>
        <dsp:cNvSpPr/>
      </dsp:nvSpPr>
      <dsp:spPr>
        <a:xfrm>
          <a:off x="1876442" y="876546"/>
          <a:ext cx="696907" cy="696907"/>
        </a:xfrm>
        <a:prstGeom prst="ellipse">
          <a:avLst/>
        </a:prstGeom>
        <a:solidFill>
          <a:schemeClr val="accent5">
            <a:tint val="50000"/>
            <a:hueOff val="-235407"/>
            <a:satOff val="619"/>
            <a:lumOff val="-26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1CEAC2-68CC-3742-946F-FAC0C0A481C2}">
      <dsp:nvSpPr>
        <dsp:cNvPr id="0" name=""/>
        <dsp:cNvSpPr/>
      </dsp:nvSpPr>
      <dsp:spPr>
        <a:xfrm rot="10800000">
          <a:off x="2224895" y="1751901"/>
          <a:ext cx="8141462" cy="696907"/>
        </a:xfrm>
        <a:prstGeom prst="homePlate">
          <a:avLst/>
        </a:prstGeom>
        <a:solidFill>
          <a:schemeClr val="accent5">
            <a:hueOff val="-450070"/>
            <a:satOff val="38888"/>
            <a:lumOff val="-226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317" tIns="121920" rIns="227584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3200" kern="1200" baseline="0" dirty="0">
              <a:highlight>
                <a:srgbClr val="008000"/>
              </a:highlight>
            </a:rPr>
            <a:t>SUB-KLUSTER RISET</a:t>
          </a:r>
          <a:endParaRPr lang="en-US" sz="3200" kern="1200" dirty="0">
            <a:highlight>
              <a:srgbClr val="008000"/>
            </a:highlight>
          </a:endParaRPr>
        </a:p>
      </dsp:txBody>
      <dsp:txXfrm rot="10800000">
        <a:off x="2399122" y="1751901"/>
        <a:ext cx="7967235" cy="696907"/>
      </dsp:txXfrm>
    </dsp:sp>
    <dsp:sp modelId="{5DBD75B0-5EE4-5348-ACAB-0EEFF372C83F}">
      <dsp:nvSpPr>
        <dsp:cNvPr id="0" name=""/>
        <dsp:cNvSpPr/>
      </dsp:nvSpPr>
      <dsp:spPr>
        <a:xfrm>
          <a:off x="1876442" y="1751901"/>
          <a:ext cx="696907" cy="696907"/>
        </a:xfrm>
        <a:prstGeom prst="ellipse">
          <a:avLst/>
        </a:prstGeom>
        <a:solidFill>
          <a:schemeClr val="accent5">
            <a:tint val="50000"/>
            <a:hueOff val="-470813"/>
            <a:satOff val="1239"/>
            <a:lumOff val="-52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0AF434-27CE-BC49-9EDB-29C4F08A97B3}">
      <dsp:nvSpPr>
        <dsp:cNvPr id="0" name=""/>
        <dsp:cNvSpPr/>
      </dsp:nvSpPr>
      <dsp:spPr>
        <a:xfrm rot="10800000">
          <a:off x="2224895" y="2627257"/>
          <a:ext cx="8141462" cy="696907"/>
        </a:xfrm>
        <a:prstGeom prst="homePlate">
          <a:avLst/>
        </a:prstGeom>
        <a:solidFill>
          <a:schemeClr val="accent5">
            <a:hueOff val="-675106"/>
            <a:satOff val="58333"/>
            <a:lumOff val="-339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317" tIns="121920" rIns="227584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3200" kern="1200" baseline="0" dirty="0">
              <a:highlight>
                <a:srgbClr val="008000"/>
              </a:highlight>
            </a:rPr>
            <a:t>ROADMAP RISET. </a:t>
          </a:r>
          <a:endParaRPr lang="en-US" sz="3200" kern="1200" dirty="0">
            <a:highlight>
              <a:srgbClr val="008000"/>
            </a:highlight>
          </a:endParaRPr>
        </a:p>
      </dsp:txBody>
      <dsp:txXfrm rot="10800000">
        <a:off x="2399122" y="2627257"/>
        <a:ext cx="7967235" cy="696907"/>
      </dsp:txXfrm>
    </dsp:sp>
    <dsp:sp modelId="{8774A637-20DB-B840-953C-CC8ED328DBB7}">
      <dsp:nvSpPr>
        <dsp:cNvPr id="0" name=""/>
        <dsp:cNvSpPr/>
      </dsp:nvSpPr>
      <dsp:spPr>
        <a:xfrm>
          <a:off x="1876442" y="2627257"/>
          <a:ext cx="696907" cy="696907"/>
        </a:xfrm>
        <a:prstGeom prst="ellipse">
          <a:avLst/>
        </a:prstGeom>
        <a:solidFill>
          <a:schemeClr val="accent5">
            <a:tint val="50000"/>
            <a:hueOff val="-706220"/>
            <a:satOff val="1858"/>
            <a:lumOff val="-78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BDEBC4-E96D-5446-B39F-66787D53DC3D}">
      <dsp:nvSpPr>
        <dsp:cNvPr id="0" name=""/>
        <dsp:cNvSpPr/>
      </dsp:nvSpPr>
      <dsp:spPr>
        <a:xfrm rot="10800000">
          <a:off x="2224895" y="3502612"/>
          <a:ext cx="8141462" cy="696907"/>
        </a:xfrm>
        <a:prstGeom prst="homePlate">
          <a:avLst/>
        </a:prstGeom>
        <a:solidFill>
          <a:schemeClr val="accent5">
            <a:hueOff val="-900141"/>
            <a:satOff val="77777"/>
            <a:lumOff val="-45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317" tIns="121920" rIns="227584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3200" kern="1200" baseline="0" dirty="0">
              <a:highlight>
                <a:srgbClr val="008000"/>
              </a:highlight>
            </a:rPr>
            <a:t>BERORIENTASI PADA OUTPUT</a:t>
          </a:r>
          <a:endParaRPr lang="en-US" sz="3200" kern="1200" dirty="0">
            <a:highlight>
              <a:srgbClr val="008000"/>
            </a:highlight>
          </a:endParaRPr>
        </a:p>
      </dsp:txBody>
      <dsp:txXfrm rot="10800000">
        <a:off x="2399122" y="3502612"/>
        <a:ext cx="7967235" cy="696907"/>
      </dsp:txXfrm>
    </dsp:sp>
    <dsp:sp modelId="{F5C24530-31C8-6E4A-B55A-8842BEBCE0B8}">
      <dsp:nvSpPr>
        <dsp:cNvPr id="0" name=""/>
        <dsp:cNvSpPr/>
      </dsp:nvSpPr>
      <dsp:spPr>
        <a:xfrm>
          <a:off x="1876442" y="3502612"/>
          <a:ext cx="696907" cy="696907"/>
        </a:xfrm>
        <a:prstGeom prst="ellipse">
          <a:avLst/>
        </a:prstGeom>
        <a:solidFill>
          <a:schemeClr val="accent5">
            <a:tint val="50000"/>
            <a:hueOff val="-941626"/>
            <a:satOff val="2477"/>
            <a:lumOff val="-10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5B3585-C809-784C-B0D8-F6D7819E74B5}">
      <dsp:nvSpPr>
        <dsp:cNvPr id="0" name=""/>
        <dsp:cNvSpPr/>
      </dsp:nvSpPr>
      <dsp:spPr>
        <a:xfrm rot="10800000">
          <a:off x="2864711" y="981"/>
          <a:ext cx="10295064" cy="1086374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906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000" kern="1200" baseline="0" dirty="0" err="1">
              <a:solidFill>
                <a:srgbClr val="002060"/>
              </a:solidFill>
            </a:rPr>
            <a:t>kluster</a:t>
          </a:r>
          <a:r>
            <a:rPr kumimoji="1" lang="en-US" sz="2000" kern="1200" baseline="0" dirty="0">
              <a:solidFill>
                <a:srgbClr val="002060"/>
              </a:solidFill>
            </a:rPr>
            <a:t> </a:t>
          </a:r>
          <a:r>
            <a:rPr kumimoji="1" lang="en-US" sz="2000" kern="1200" baseline="0" dirty="0" err="1">
              <a:solidFill>
                <a:srgbClr val="002060"/>
              </a:solidFill>
            </a:rPr>
            <a:t>riset</a:t>
          </a:r>
          <a:r>
            <a:rPr kumimoji="1" lang="en-US" sz="2000" kern="1200" baseline="0" dirty="0">
              <a:solidFill>
                <a:srgbClr val="002060"/>
              </a:solidFill>
            </a:rPr>
            <a:t> </a:t>
          </a:r>
          <a:r>
            <a:rPr kumimoji="1" lang="en-US" sz="2000" kern="1200" baseline="0" dirty="0" err="1">
              <a:solidFill>
                <a:srgbClr val="002060"/>
              </a:solidFill>
            </a:rPr>
            <a:t>adalah</a:t>
          </a:r>
          <a:r>
            <a:rPr kumimoji="1" lang="en-US" sz="2000" kern="1200" baseline="0" dirty="0">
              <a:solidFill>
                <a:srgbClr val="002060"/>
              </a:solidFill>
            </a:rPr>
            <a:t> </a:t>
          </a:r>
          <a:r>
            <a:rPr kumimoji="1" lang="en-US" sz="2000" kern="1200" baseline="0" dirty="0" err="1">
              <a:solidFill>
                <a:srgbClr val="002060"/>
              </a:solidFill>
            </a:rPr>
            <a:t>kelompok</a:t>
          </a:r>
          <a:r>
            <a:rPr kumimoji="1" lang="en-US" sz="2000" kern="1200" baseline="0" dirty="0">
              <a:solidFill>
                <a:srgbClr val="002060"/>
              </a:solidFill>
            </a:rPr>
            <a:t> </a:t>
          </a:r>
          <a:r>
            <a:rPr kumimoji="1" lang="en-US" sz="2000" kern="1200" baseline="0" dirty="0" err="1">
              <a:solidFill>
                <a:srgbClr val="002060"/>
              </a:solidFill>
            </a:rPr>
            <a:t>penelitian</a:t>
          </a:r>
          <a:r>
            <a:rPr kumimoji="1" lang="en-US" sz="2000" kern="1200" baseline="0" dirty="0">
              <a:solidFill>
                <a:srgbClr val="002060"/>
              </a:solidFill>
            </a:rPr>
            <a:t> multi </a:t>
          </a:r>
          <a:r>
            <a:rPr kumimoji="1" lang="en-US" sz="2000" kern="1200" baseline="0" dirty="0" err="1">
              <a:solidFill>
                <a:srgbClr val="002060"/>
              </a:solidFill>
            </a:rPr>
            <a:t>disiplin</a:t>
          </a:r>
          <a:r>
            <a:rPr kumimoji="1" lang="en-US" sz="2000" kern="1200" baseline="0" dirty="0">
              <a:solidFill>
                <a:srgbClr val="002060"/>
              </a:solidFill>
            </a:rPr>
            <a:t> yang </a:t>
          </a:r>
          <a:r>
            <a:rPr kumimoji="1" lang="en-US" sz="2000" kern="1200" baseline="0" dirty="0" err="1">
              <a:solidFill>
                <a:srgbClr val="002060"/>
              </a:solidFill>
            </a:rPr>
            <a:t>didesain</a:t>
          </a:r>
          <a:r>
            <a:rPr kumimoji="1" lang="en-US" sz="2000" kern="1200" baseline="0" dirty="0">
              <a:solidFill>
                <a:srgbClr val="002060"/>
              </a:solidFill>
            </a:rPr>
            <a:t> </a:t>
          </a:r>
          <a:r>
            <a:rPr kumimoji="1" lang="en-US" sz="2000" kern="1200" baseline="0" dirty="0" err="1">
              <a:solidFill>
                <a:srgbClr val="002060"/>
              </a:solidFill>
            </a:rPr>
            <a:t>untuk</a:t>
          </a:r>
          <a:r>
            <a:rPr kumimoji="1" lang="en-US" sz="2000" kern="1200" baseline="0" dirty="0">
              <a:solidFill>
                <a:srgbClr val="002060"/>
              </a:solidFill>
            </a:rPr>
            <a:t> </a:t>
          </a:r>
          <a:r>
            <a:rPr kumimoji="1" lang="en-US" sz="2000" kern="1200" baseline="0" dirty="0" err="1">
              <a:solidFill>
                <a:srgbClr val="002060"/>
              </a:solidFill>
            </a:rPr>
            <a:t>mengimplementasikan</a:t>
          </a:r>
          <a:r>
            <a:rPr kumimoji="1" lang="en-US" sz="2000" kern="1200" baseline="0" dirty="0">
              <a:solidFill>
                <a:srgbClr val="002060"/>
              </a:solidFill>
            </a:rPr>
            <a:t> </a:t>
          </a:r>
          <a:r>
            <a:rPr kumimoji="1" lang="en-US" sz="2000" kern="1200" baseline="0" dirty="0" err="1">
              <a:solidFill>
                <a:srgbClr val="002060"/>
              </a:solidFill>
            </a:rPr>
            <a:t>rencana</a:t>
          </a:r>
          <a:r>
            <a:rPr kumimoji="1" lang="en-US" sz="2000" kern="1200" baseline="0" dirty="0">
              <a:solidFill>
                <a:srgbClr val="002060"/>
              </a:solidFill>
            </a:rPr>
            <a:t> </a:t>
          </a:r>
          <a:r>
            <a:rPr kumimoji="1" lang="en-US" sz="2000" kern="1200" baseline="0" dirty="0" err="1">
              <a:solidFill>
                <a:srgbClr val="002060"/>
              </a:solidFill>
            </a:rPr>
            <a:t>strategis</a:t>
          </a:r>
          <a:r>
            <a:rPr kumimoji="1" lang="en-US" sz="2000" kern="1200" baseline="0" dirty="0">
              <a:solidFill>
                <a:srgbClr val="002060"/>
              </a:solidFill>
            </a:rPr>
            <a:t> </a:t>
          </a:r>
          <a:r>
            <a:rPr kumimoji="1" lang="en-US" sz="2000" kern="1200" baseline="0" dirty="0" err="1">
              <a:solidFill>
                <a:srgbClr val="002060"/>
              </a:solidFill>
            </a:rPr>
            <a:t>riset</a:t>
          </a:r>
          <a:r>
            <a:rPr kumimoji="1" lang="en-US" sz="2000" kern="1200" baseline="0" dirty="0">
              <a:solidFill>
                <a:srgbClr val="002060"/>
              </a:solidFill>
            </a:rPr>
            <a:t> </a:t>
          </a:r>
          <a:r>
            <a:rPr kumimoji="1" lang="en-US" sz="2000" kern="1200" baseline="0" dirty="0" err="1">
              <a:solidFill>
                <a:srgbClr val="002060"/>
              </a:solidFill>
            </a:rPr>
            <a:t>jangka</a:t>
          </a:r>
          <a:r>
            <a:rPr kumimoji="1" lang="en-US" sz="2000" kern="1200" baseline="0" dirty="0">
              <a:solidFill>
                <a:srgbClr val="002060"/>
              </a:solidFill>
            </a:rPr>
            <a:t> </a:t>
          </a:r>
          <a:r>
            <a:rPr kumimoji="1" lang="en-US" sz="2000" kern="1200" baseline="0" dirty="0" err="1">
              <a:solidFill>
                <a:srgbClr val="002060"/>
              </a:solidFill>
            </a:rPr>
            <a:t>menengah</a:t>
          </a:r>
          <a:r>
            <a:rPr kumimoji="1" lang="en-US" sz="2000" kern="1200" baseline="0" dirty="0">
              <a:solidFill>
                <a:srgbClr val="002060"/>
              </a:solidFill>
            </a:rPr>
            <a:t> yang </a:t>
          </a:r>
          <a:r>
            <a:rPr kumimoji="1" lang="en-US" sz="2000" kern="1200" baseline="0" dirty="0" err="1">
              <a:solidFill>
                <a:srgbClr val="002060"/>
              </a:solidFill>
            </a:rPr>
            <a:t>diarahkan</a:t>
          </a:r>
          <a:r>
            <a:rPr kumimoji="1" lang="en-US" sz="2000" kern="1200" baseline="0" dirty="0">
              <a:solidFill>
                <a:srgbClr val="002060"/>
              </a:solidFill>
            </a:rPr>
            <a:t> </a:t>
          </a:r>
          <a:r>
            <a:rPr kumimoji="1" lang="en-US" sz="2000" kern="1200" baseline="0" dirty="0" err="1">
              <a:solidFill>
                <a:srgbClr val="002060"/>
              </a:solidFill>
            </a:rPr>
            <a:t>untuk</a:t>
          </a:r>
          <a:r>
            <a:rPr kumimoji="1" lang="en-US" sz="2000" kern="1200" baseline="0" dirty="0">
              <a:solidFill>
                <a:srgbClr val="002060"/>
              </a:solidFill>
            </a:rPr>
            <a:t> </a:t>
          </a:r>
          <a:r>
            <a:rPr kumimoji="1" lang="en-US" sz="2000" kern="1200" baseline="0" dirty="0" err="1">
              <a:solidFill>
                <a:srgbClr val="002060"/>
              </a:solidFill>
            </a:rPr>
            <a:t>mencapai</a:t>
          </a:r>
          <a:r>
            <a:rPr kumimoji="1" lang="en-US" sz="2000" kern="1200" baseline="0" dirty="0">
              <a:solidFill>
                <a:srgbClr val="002060"/>
              </a:solidFill>
            </a:rPr>
            <a:t> </a:t>
          </a:r>
          <a:r>
            <a:rPr kumimoji="1" lang="en-US" sz="2000" kern="1200" baseline="0" dirty="0" err="1">
              <a:solidFill>
                <a:srgbClr val="002060"/>
              </a:solidFill>
            </a:rPr>
            <a:t>riset</a:t>
          </a:r>
          <a:r>
            <a:rPr kumimoji="1" lang="en-US" sz="2000" kern="1200" baseline="0" dirty="0">
              <a:solidFill>
                <a:srgbClr val="002060"/>
              </a:solidFill>
            </a:rPr>
            <a:t> yang </a:t>
          </a:r>
          <a:r>
            <a:rPr kumimoji="1" lang="en-US" sz="2000" kern="1200" baseline="0" dirty="0" err="1">
              <a:solidFill>
                <a:srgbClr val="002060"/>
              </a:solidFill>
            </a:rPr>
            <a:t>berdampak</a:t>
          </a:r>
          <a:r>
            <a:rPr kumimoji="1" lang="en-US" sz="2000" kern="1200" baseline="0" dirty="0">
              <a:solidFill>
                <a:srgbClr val="002060"/>
              </a:solidFill>
            </a:rPr>
            <a:t> </a:t>
          </a:r>
          <a:r>
            <a:rPr kumimoji="1" lang="en-US" sz="2000" kern="1200" baseline="0" dirty="0" err="1">
              <a:solidFill>
                <a:srgbClr val="002060"/>
              </a:solidFill>
            </a:rPr>
            <a:t>sebagai</a:t>
          </a:r>
          <a:r>
            <a:rPr kumimoji="1" lang="en-US" sz="2000" kern="1200" baseline="0" dirty="0">
              <a:solidFill>
                <a:srgbClr val="002060"/>
              </a:solidFill>
            </a:rPr>
            <a:t> </a:t>
          </a:r>
          <a:r>
            <a:rPr kumimoji="1" lang="en-US" sz="2000" kern="1200" baseline="0" dirty="0" err="1">
              <a:solidFill>
                <a:srgbClr val="002060"/>
              </a:solidFill>
            </a:rPr>
            <a:t>unggulan</a:t>
          </a:r>
          <a:r>
            <a:rPr kumimoji="1" lang="en-US" sz="2000" kern="1200" baseline="0" dirty="0">
              <a:solidFill>
                <a:srgbClr val="002060"/>
              </a:solidFill>
            </a:rPr>
            <a:t> </a:t>
          </a:r>
          <a:r>
            <a:rPr kumimoji="1" lang="en-US" sz="2000" kern="1200" baseline="0" dirty="0" err="1">
              <a:solidFill>
                <a:srgbClr val="002060"/>
              </a:solidFill>
            </a:rPr>
            <a:t>prioritas</a:t>
          </a:r>
          <a:r>
            <a:rPr kumimoji="1" lang="en-US" sz="2000" kern="1200" baseline="0" dirty="0">
              <a:solidFill>
                <a:srgbClr val="002060"/>
              </a:solidFill>
            </a:rPr>
            <a:t> UMY pada 5 </a:t>
          </a:r>
          <a:r>
            <a:rPr kumimoji="1" lang="en-US" sz="2000" kern="1200" baseline="0" dirty="0" err="1">
              <a:solidFill>
                <a:srgbClr val="002060"/>
              </a:solidFill>
            </a:rPr>
            <a:t>tahun</a:t>
          </a:r>
          <a:r>
            <a:rPr kumimoji="1" lang="en-US" sz="2000" kern="1200" baseline="0" dirty="0">
              <a:solidFill>
                <a:srgbClr val="002060"/>
              </a:solidFill>
            </a:rPr>
            <a:t> </a:t>
          </a:r>
          <a:r>
            <a:rPr kumimoji="1" lang="en-US" sz="2000" kern="1200" baseline="0" dirty="0" err="1">
              <a:solidFill>
                <a:srgbClr val="002060"/>
              </a:solidFill>
            </a:rPr>
            <a:t>mendatang</a:t>
          </a:r>
          <a:r>
            <a:rPr kumimoji="1" lang="en-US" sz="2000" kern="1200" baseline="0" dirty="0">
              <a:solidFill>
                <a:srgbClr val="002060"/>
              </a:solidFill>
            </a:rPr>
            <a:t> (2025).</a:t>
          </a:r>
          <a:endParaRPr lang="en-US" sz="2000" kern="1200" dirty="0">
            <a:solidFill>
              <a:srgbClr val="002060"/>
            </a:solidFill>
          </a:endParaRPr>
        </a:p>
      </dsp:txBody>
      <dsp:txXfrm rot="10800000">
        <a:off x="3136304" y="981"/>
        <a:ext cx="10023471" cy="1086374"/>
      </dsp:txXfrm>
    </dsp:sp>
    <dsp:sp modelId="{19F43955-AB4A-D446-B61D-D9D6335590E7}">
      <dsp:nvSpPr>
        <dsp:cNvPr id="0" name=""/>
        <dsp:cNvSpPr/>
      </dsp:nvSpPr>
      <dsp:spPr>
        <a:xfrm>
          <a:off x="2321524" y="981"/>
          <a:ext cx="1086374" cy="1086374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6DEC59-9F6E-1F41-B1CD-CE0EC9BC1D6A}">
      <dsp:nvSpPr>
        <dsp:cNvPr id="0" name=""/>
        <dsp:cNvSpPr/>
      </dsp:nvSpPr>
      <dsp:spPr>
        <a:xfrm rot="10800000">
          <a:off x="2864711" y="1411646"/>
          <a:ext cx="10295064" cy="1086374"/>
        </a:xfrm>
        <a:prstGeom prst="homePlate">
          <a:avLst/>
        </a:prstGeom>
        <a:solidFill>
          <a:schemeClr val="accent4">
            <a:hueOff val="2925035"/>
            <a:satOff val="5556"/>
            <a:lumOff val="5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9061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400" kern="1200" baseline="0">
              <a:solidFill>
                <a:srgbClr val="002060"/>
              </a:solidFill>
            </a:rPr>
            <a:t>Kluster riset terdiri atas sub-kluster riset, grup riset dan individu peneliti. </a:t>
          </a:r>
          <a:endParaRPr lang="en-US" sz="2400" kern="1200">
            <a:solidFill>
              <a:srgbClr val="002060"/>
            </a:solidFill>
          </a:endParaRPr>
        </a:p>
      </dsp:txBody>
      <dsp:txXfrm rot="10800000">
        <a:off x="3136304" y="1411646"/>
        <a:ext cx="10023471" cy="1086374"/>
      </dsp:txXfrm>
    </dsp:sp>
    <dsp:sp modelId="{508DABAF-04CE-E44C-9CD4-D65346823BF2}">
      <dsp:nvSpPr>
        <dsp:cNvPr id="0" name=""/>
        <dsp:cNvSpPr/>
      </dsp:nvSpPr>
      <dsp:spPr>
        <a:xfrm>
          <a:off x="2321524" y="1411646"/>
          <a:ext cx="1086374" cy="1086374"/>
        </a:xfrm>
        <a:prstGeom prst="ellipse">
          <a:avLst/>
        </a:prstGeom>
        <a:solidFill>
          <a:schemeClr val="accent4">
            <a:tint val="50000"/>
            <a:hueOff val="2935407"/>
            <a:satOff val="4956"/>
            <a:lumOff val="17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94FE85-91ED-9947-A710-A04999516D43}">
      <dsp:nvSpPr>
        <dsp:cNvPr id="0" name=""/>
        <dsp:cNvSpPr/>
      </dsp:nvSpPr>
      <dsp:spPr>
        <a:xfrm rot="10800000">
          <a:off x="2864711" y="2822312"/>
          <a:ext cx="10295064" cy="1086374"/>
        </a:xfrm>
        <a:prstGeom prst="homePlate">
          <a:avLst/>
        </a:prstGeom>
        <a:solidFill>
          <a:schemeClr val="accent4">
            <a:hueOff val="5850070"/>
            <a:satOff val="11112"/>
            <a:lumOff val="99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906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000" kern="1200" baseline="0" dirty="0" err="1">
              <a:solidFill>
                <a:srgbClr val="002060"/>
              </a:solidFill>
            </a:rPr>
            <a:t>Luaran</a:t>
          </a:r>
          <a:r>
            <a:rPr kumimoji="1" lang="en-US" sz="2000" kern="1200" baseline="0" dirty="0">
              <a:solidFill>
                <a:srgbClr val="002060"/>
              </a:solidFill>
            </a:rPr>
            <a:t> </a:t>
          </a:r>
          <a:r>
            <a:rPr kumimoji="1" lang="en-US" sz="2000" kern="1200" baseline="0" dirty="0" err="1">
              <a:solidFill>
                <a:srgbClr val="002060"/>
              </a:solidFill>
            </a:rPr>
            <a:t>kluster</a:t>
          </a:r>
          <a:r>
            <a:rPr kumimoji="1" lang="en-US" sz="2000" kern="1200" baseline="0" dirty="0">
              <a:solidFill>
                <a:srgbClr val="002060"/>
              </a:solidFill>
            </a:rPr>
            <a:t> </a:t>
          </a:r>
          <a:r>
            <a:rPr kumimoji="1" lang="en-US" sz="2000" kern="1200" baseline="0" dirty="0" err="1">
              <a:solidFill>
                <a:srgbClr val="002060"/>
              </a:solidFill>
            </a:rPr>
            <a:t>riset</a:t>
          </a:r>
          <a:r>
            <a:rPr kumimoji="1" lang="en-US" sz="2000" kern="1200" baseline="0" dirty="0">
              <a:solidFill>
                <a:srgbClr val="002060"/>
              </a:solidFill>
            </a:rPr>
            <a:t> </a:t>
          </a:r>
          <a:r>
            <a:rPr kumimoji="1" lang="en-US" sz="2000" kern="1200" baseline="0" dirty="0" err="1">
              <a:solidFill>
                <a:srgbClr val="002060"/>
              </a:solidFill>
            </a:rPr>
            <a:t>diarahkan</a:t>
          </a:r>
          <a:r>
            <a:rPr kumimoji="1" lang="en-US" sz="2000" kern="1200" baseline="0" dirty="0">
              <a:solidFill>
                <a:srgbClr val="002060"/>
              </a:solidFill>
            </a:rPr>
            <a:t> pada TKT </a:t>
          </a:r>
          <a:r>
            <a:rPr kumimoji="1" lang="en-US" sz="2000" kern="1200" baseline="0" dirty="0" err="1">
              <a:solidFill>
                <a:srgbClr val="002060"/>
              </a:solidFill>
            </a:rPr>
            <a:t>pengembangan</a:t>
          </a:r>
          <a:r>
            <a:rPr kumimoji="1" lang="en-US" sz="2000" kern="1200" baseline="0" dirty="0">
              <a:solidFill>
                <a:srgbClr val="002060"/>
              </a:solidFill>
            </a:rPr>
            <a:t> (</a:t>
          </a:r>
          <a:r>
            <a:rPr kumimoji="1" lang="en-US" sz="2000" kern="1200" baseline="0" dirty="0" err="1">
              <a:solidFill>
                <a:srgbClr val="002060"/>
              </a:solidFill>
            </a:rPr>
            <a:t>tingkat</a:t>
          </a:r>
          <a:r>
            <a:rPr kumimoji="1" lang="en-US" sz="2000" kern="1200" baseline="0" dirty="0">
              <a:solidFill>
                <a:srgbClr val="002060"/>
              </a:solidFill>
            </a:rPr>
            <a:t> 9). </a:t>
          </a:r>
          <a:r>
            <a:rPr kumimoji="1" lang="en-US" sz="2000" kern="1200" baseline="0" dirty="0" err="1">
              <a:solidFill>
                <a:srgbClr val="002060"/>
              </a:solidFill>
            </a:rPr>
            <a:t>Untuk</a:t>
          </a:r>
          <a:r>
            <a:rPr kumimoji="1" lang="en-US" sz="2000" kern="1200" baseline="0" dirty="0">
              <a:solidFill>
                <a:srgbClr val="002060"/>
              </a:solidFill>
            </a:rPr>
            <a:t> </a:t>
          </a:r>
          <a:r>
            <a:rPr kumimoji="1" lang="en-US" sz="2000" kern="1200" baseline="0" dirty="0" err="1">
              <a:solidFill>
                <a:srgbClr val="002060"/>
              </a:solidFill>
            </a:rPr>
            <a:t>menghasilkan</a:t>
          </a:r>
          <a:r>
            <a:rPr kumimoji="1" lang="en-US" sz="2000" kern="1200" baseline="0" dirty="0">
              <a:solidFill>
                <a:srgbClr val="002060"/>
              </a:solidFill>
            </a:rPr>
            <a:t> </a:t>
          </a:r>
          <a:r>
            <a:rPr kumimoji="1" lang="en-US" sz="2000" kern="1200" baseline="0" dirty="0" err="1">
              <a:solidFill>
                <a:srgbClr val="002060"/>
              </a:solidFill>
            </a:rPr>
            <a:t>produk</a:t>
          </a:r>
          <a:r>
            <a:rPr kumimoji="1" lang="en-US" sz="2000" kern="1200" baseline="0" dirty="0">
              <a:solidFill>
                <a:srgbClr val="002060"/>
              </a:solidFill>
            </a:rPr>
            <a:t>, </a:t>
          </a:r>
          <a:r>
            <a:rPr kumimoji="1" lang="en-US" sz="2000" kern="1200" baseline="0" dirty="0" err="1">
              <a:solidFill>
                <a:srgbClr val="002060"/>
              </a:solidFill>
            </a:rPr>
            <a:t>kekayaan</a:t>
          </a:r>
          <a:r>
            <a:rPr kumimoji="1" lang="en-US" sz="2000" kern="1200" baseline="0" dirty="0">
              <a:solidFill>
                <a:srgbClr val="002060"/>
              </a:solidFill>
            </a:rPr>
            <a:t> </a:t>
          </a:r>
          <a:r>
            <a:rPr kumimoji="1" lang="en-US" sz="2000" kern="1200" baseline="0" dirty="0" err="1">
              <a:solidFill>
                <a:srgbClr val="002060"/>
              </a:solidFill>
            </a:rPr>
            <a:t>intelektual</a:t>
          </a:r>
          <a:r>
            <a:rPr kumimoji="1" lang="en-US" sz="2000" kern="1200" baseline="0" dirty="0">
              <a:solidFill>
                <a:srgbClr val="002060"/>
              </a:solidFill>
            </a:rPr>
            <a:t>, </a:t>
          </a:r>
          <a:r>
            <a:rPr kumimoji="1" lang="en-US" sz="2000" kern="1200" baseline="0" dirty="0" err="1">
              <a:solidFill>
                <a:srgbClr val="002060"/>
              </a:solidFill>
            </a:rPr>
            <a:t>inovasi</a:t>
          </a:r>
          <a:r>
            <a:rPr kumimoji="1" lang="en-US" sz="2000" kern="1200" baseline="0" dirty="0">
              <a:solidFill>
                <a:srgbClr val="002060"/>
              </a:solidFill>
            </a:rPr>
            <a:t> dan </a:t>
          </a:r>
          <a:r>
            <a:rPr kumimoji="1" lang="en-US" sz="2000" kern="1200" baseline="0" dirty="0" err="1">
              <a:solidFill>
                <a:srgbClr val="002060"/>
              </a:solidFill>
            </a:rPr>
            <a:t>menjangkau</a:t>
          </a:r>
          <a:r>
            <a:rPr kumimoji="1" lang="en-US" sz="2000" kern="1200" baseline="0" dirty="0">
              <a:solidFill>
                <a:srgbClr val="002060"/>
              </a:solidFill>
            </a:rPr>
            <a:t> market </a:t>
          </a:r>
          <a:r>
            <a:rPr kumimoji="1" lang="en-US" sz="2000" kern="1200" baseline="0" dirty="0" err="1">
              <a:solidFill>
                <a:srgbClr val="002060"/>
              </a:solidFill>
            </a:rPr>
            <a:t>strategis</a:t>
          </a:r>
          <a:r>
            <a:rPr kumimoji="1" lang="en-US" sz="2000" kern="1200" baseline="0" dirty="0">
              <a:solidFill>
                <a:srgbClr val="002060"/>
              </a:solidFill>
            </a:rPr>
            <a:t>.</a:t>
          </a:r>
          <a:endParaRPr lang="en-US" sz="2000" kern="1200" dirty="0">
            <a:solidFill>
              <a:srgbClr val="002060"/>
            </a:solidFill>
          </a:endParaRPr>
        </a:p>
      </dsp:txBody>
      <dsp:txXfrm rot="10800000">
        <a:off x="3136304" y="2822312"/>
        <a:ext cx="10023471" cy="1086374"/>
      </dsp:txXfrm>
    </dsp:sp>
    <dsp:sp modelId="{40EE8455-DF8F-184D-A282-362081AB344C}">
      <dsp:nvSpPr>
        <dsp:cNvPr id="0" name=""/>
        <dsp:cNvSpPr/>
      </dsp:nvSpPr>
      <dsp:spPr>
        <a:xfrm>
          <a:off x="2321524" y="2822312"/>
          <a:ext cx="1086374" cy="1086374"/>
        </a:xfrm>
        <a:prstGeom prst="ellipse">
          <a:avLst/>
        </a:prstGeom>
        <a:solidFill>
          <a:schemeClr val="accent4">
            <a:tint val="50000"/>
            <a:hueOff val="5870813"/>
            <a:satOff val="9912"/>
            <a:lumOff val="35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979FEC-AAAF-4F45-8931-04F5E7A941A1}">
      <dsp:nvSpPr>
        <dsp:cNvPr id="0" name=""/>
        <dsp:cNvSpPr/>
      </dsp:nvSpPr>
      <dsp:spPr>
        <a:xfrm rot="10800000">
          <a:off x="2864711" y="4232977"/>
          <a:ext cx="10295064" cy="1086374"/>
        </a:xfrm>
        <a:prstGeom prst="homePlate">
          <a:avLst/>
        </a:prstGeom>
        <a:solidFill>
          <a:schemeClr val="accent4">
            <a:hueOff val="8775106"/>
            <a:satOff val="16667"/>
            <a:lumOff val="149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906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000" kern="1200" baseline="0">
              <a:solidFill>
                <a:srgbClr val="002060"/>
              </a:solidFill>
            </a:rPr>
            <a:t>roadmap riset adalah rencana penelitian (kluster, sub-kluster-grup riset, individu) jangka menengah (5 tahun) yang berkelanjutan sesuai dengan sub-kluster dan kluster. Roadmap riset diarahkan pada riset yang berdampak, untuk mencapai riset unggulan prioritas UMY.</a:t>
          </a:r>
          <a:endParaRPr lang="en-US" sz="2000" kern="1200">
            <a:solidFill>
              <a:srgbClr val="002060"/>
            </a:solidFill>
          </a:endParaRPr>
        </a:p>
      </dsp:txBody>
      <dsp:txXfrm rot="10800000">
        <a:off x="3136304" y="4232977"/>
        <a:ext cx="10023471" cy="1086374"/>
      </dsp:txXfrm>
    </dsp:sp>
    <dsp:sp modelId="{F3DD8AFF-A917-CE4D-87B5-7778581FAB35}">
      <dsp:nvSpPr>
        <dsp:cNvPr id="0" name=""/>
        <dsp:cNvSpPr/>
      </dsp:nvSpPr>
      <dsp:spPr>
        <a:xfrm>
          <a:off x="2321524" y="4232977"/>
          <a:ext cx="1086374" cy="1086374"/>
        </a:xfrm>
        <a:prstGeom prst="ellipse">
          <a:avLst/>
        </a:prstGeom>
        <a:solidFill>
          <a:schemeClr val="accent4">
            <a:tint val="50000"/>
            <a:hueOff val="8806219"/>
            <a:satOff val="14869"/>
            <a:lumOff val="53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B92D77-086B-C147-ACFA-1D039C44CCC4}">
      <dsp:nvSpPr>
        <dsp:cNvPr id="0" name=""/>
        <dsp:cNvSpPr/>
      </dsp:nvSpPr>
      <dsp:spPr>
        <a:xfrm rot="10800000">
          <a:off x="2864711" y="5643643"/>
          <a:ext cx="10295064" cy="1086374"/>
        </a:xfrm>
        <a:prstGeom prst="homePlate">
          <a:avLst/>
        </a:prstGeom>
        <a:solidFill>
          <a:schemeClr val="accent4">
            <a:hueOff val="11700141"/>
            <a:satOff val="22223"/>
            <a:lumOff val="199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906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000" kern="1200" baseline="0">
              <a:solidFill>
                <a:srgbClr val="002060"/>
              </a:solidFill>
            </a:rPr>
            <a:t>Riset berdampak diarahkan pada TKT pengembangan (tingkat 9), untuk menghasilkan produk, kekayaan intelektual, inovasi dan menjangkau market strategis.</a:t>
          </a:r>
          <a:endParaRPr lang="en-US" sz="2000" kern="1200">
            <a:solidFill>
              <a:srgbClr val="002060"/>
            </a:solidFill>
          </a:endParaRPr>
        </a:p>
      </dsp:txBody>
      <dsp:txXfrm rot="10800000">
        <a:off x="3136304" y="5643643"/>
        <a:ext cx="10023471" cy="1086374"/>
      </dsp:txXfrm>
    </dsp:sp>
    <dsp:sp modelId="{D6E64607-195D-6645-9E54-82F4C7D79613}">
      <dsp:nvSpPr>
        <dsp:cNvPr id="0" name=""/>
        <dsp:cNvSpPr/>
      </dsp:nvSpPr>
      <dsp:spPr>
        <a:xfrm>
          <a:off x="2321524" y="5643643"/>
          <a:ext cx="1086374" cy="1086374"/>
        </a:xfrm>
        <a:prstGeom prst="ellipse">
          <a:avLst/>
        </a:prstGeom>
        <a:solidFill>
          <a:schemeClr val="accent4">
            <a:tint val="50000"/>
            <a:hueOff val="11741626"/>
            <a:satOff val="19825"/>
            <a:lumOff val="71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D0F8B2-2133-BE46-AE21-7C0442436DE7}">
      <dsp:nvSpPr>
        <dsp:cNvPr id="0" name=""/>
        <dsp:cNvSpPr/>
      </dsp:nvSpPr>
      <dsp:spPr>
        <a:xfrm rot="10800000">
          <a:off x="2936250" y="5875"/>
          <a:ext cx="10295064" cy="1372529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5247" tIns="114300" rIns="21336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3000" kern="1200" baseline="0">
              <a:solidFill>
                <a:srgbClr val="000000"/>
              </a:solidFill>
            </a:rPr>
            <a:t>Agar Tujuan akhir jangka menengah (2025) Roadmap Universitas dapat tercapai</a:t>
          </a:r>
          <a:endParaRPr lang="en-US" sz="3000" kern="1200">
            <a:solidFill>
              <a:srgbClr val="000000"/>
            </a:solidFill>
          </a:endParaRPr>
        </a:p>
      </dsp:txBody>
      <dsp:txXfrm rot="10800000">
        <a:off x="3279382" y="5875"/>
        <a:ext cx="9951932" cy="1372529"/>
      </dsp:txXfrm>
    </dsp:sp>
    <dsp:sp modelId="{C4C43215-EA69-6840-BA1F-70298550A08D}">
      <dsp:nvSpPr>
        <dsp:cNvPr id="0" name=""/>
        <dsp:cNvSpPr/>
      </dsp:nvSpPr>
      <dsp:spPr>
        <a:xfrm>
          <a:off x="2249985" y="5875"/>
          <a:ext cx="1372529" cy="1372529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8AD958-9386-0943-98DF-9D6C32FA5EDB}">
      <dsp:nvSpPr>
        <dsp:cNvPr id="0" name=""/>
        <dsp:cNvSpPr/>
      </dsp:nvSpPr>
      <dsp:spPr>
        <a:xfrm rot="10800000">
          <a:off x="2936250" y="1788115"/>
          <a:ext cx="10295064" cy="1372529"/>
        </a:xfrm>
        <a:prstGeom prst="homePlate">
          <a:avLst/>
        </a:prstGeom>
        <a:solidFill>
          <a:schemeClr val="accent4">
            <a:hueOff val="3900047"/>
            <a:satOff val="7408"/>
            <a:lumOff val="66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5247" tIns="114300" rIns="21336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3000" kern="1200" baseline="0">
              <a:solidFill>
                <a:srgbClr val="000000"/>
              </a:solidFill>
            </a:rPr>
            <a:t>Hilirisasi Cluster adalah  MARKET </a:t>
          </a:r>
          <a:endParaRPr lang="en-US" sz="3000" kern="1200">
            <a:solidFill>
              <a:srgbClr val="000000"/>
            </a:solidFill>
          </a:endParaRPr>
        </a:p>
      </dsp:txBody>
      <dsp:txXfrm rot="10800000">
        <a:off x="3279382" y="1788115"/>
        <a:ext cx="9951932" cy="1372529"/>
      </dsp:txXfrm>
    </dsp:sp>
    <dsp:sp modelId="{22FC7329-DE8F-B045-862C-15A63E3490E2}">
      <dsp:nvSpPr>
        <dsp:cNvPr id="0" name=""/>
        <dsp:cNvSpPr/>
      </dsp:nvSpPr>
      <dsp:spPr>
        <a:xfrm>
          <a:off x="2249985" y="1788115"/>
          <a:ext cx="1372529" cy="1372529"/>
        </a:xfrm>
        <a:prstGeom prst="ellipse">
          <a:avLst/>
        </a:prstGeom>
        <a:solidFill>
          <a:schemeClr val="accent4">
            <a:tint val="50000"/>
            <a:hueOff val="3913876"/>
            <a:satOff val="6608"/>
            <a:lumOff val="23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5EF630-1730-ED4E-BAB8-C0F56AE6AB57}">
      <dsp:nvSpPr>
        <dsp:cNvPr id="0" name=""/>
        <dsp:cNvSpPr/>
      </dsp:nvSpPr>
      <dsp:spPr>
        <a:xfrm rot="10800000">
          <a:off x="2936250" y="3570354"/>
          <a:ext cx="10295064" cy="1372529"/>
        </a:xfrm>
        <a:prstGeom prst="homePlate">
          <a:avLst/>
        </a:prstGeom>
        <a:solidFill>
          <a:schemeClr val="accent4">
            <a:hueOff val="7800094"/>
            <a:satOff val="14815"/>
            <a:lumOff val="133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5247" tIns="114300" rIns="21336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ID" sz="3000" kern="1200" baseline="0">
              <a:solidFill>
                <a:srgbClr val="000000"/>
              </a:solidFill>
            </a:rPr>
            <a:t>Multidisplin antar Prodi antar Fakultas lebih memudahkan terwujudnya produk BRANDING</a:t>
          </a:r>
          <a:endParaRPr lang="en-US" sz="3000" kern="1200">
            <a:solidFill>
              <a:srgbClr val="000000"/>
            </a:solidFill>
          </a:endParaRPr>
        </a:p>
      </dsp:txBody>
      <dsp:txXfrm rot="10800000">
        <a:off x="3279382" y="3570354"/>
        <a:ext cx="9951932" cy="1372529"/>
      </dsp:txXfrm>
    </dsp:sp>
    <dsp:sp modelId="{796A5EDC-810C-D94F-9176-C989842989E1}">
      <dsp:nvSpPr>
        <dsp:cNvPr id="0" name=""/>
        <dsp:cNvSpPr/>
      </dsp:nvSpPr>
      <dsp:spPr>
        <a:xfrm>
          <a:off x="2249985" y="3570354"/>
          <a:ext cx="1372529" cy="1372529"/>
        </a:xfrm>
        <a:prstGeom prst="ellipse">
          <a:avLst/>
        </a:prstGeom>
        <a:solidFill>
          <a:schemeClr val="accent4">
            <a:tint val="50000"/>
            <a:hueOff val="7827751"/>
            <a:satOff val="13217"/>
            <a:lumOff val="47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184B88-4792-4145-B19C-6994C78A4838}">
      <dsp:nvSpPr>
        <dsp:cNvPr id="0" name=""/>
        <dsp:cNvSpPr/>
      </dsp:nvSpPr>
      <dsp:spPr>
        <a:xfrm rot="10800000">
          <a:off x="2936250" y="5352593"/>
          <a:ext cx="10295064" cy="1372529"/>
        </a:xfrm>
        <a:prstGeom prst="homePlate">
          <a:avLst/>
        </a:prstGeom>
        <a:solidFill>
          <a:schemeClr val="accent4">
            <a:hueOff val="11700141"/>
            <a:satOff val="22223"/>
            <a:lumOff val="199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5247" tIns="114300" rIns="21336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ID" sz="3000" kern="1200" baseline="0">
              <a:solidFill>
                <a:srgbClr val="000000"/>
              </a:solidFill>
            </a:rPr>
            <a:t>Penelitian dosen di simlitabmas UMY sesuai dengan roadmap penelitian (sub-kluster atau interaksi sub-kluster)</a:t>
          </a:r>
          <a:endParaRPr lang="en-US" sz="3000" kern="1200">
            <a:solidFill>
              <a:srgbClr val="000000"/>
            </a:solidFill>
          </a:endParaRPr>
        </a:p>
      </dsp:txBody>
      <dsp:txXfrm rot="10800000">
        <a:off x="3279382" y="5352593"/>
        <a:ext cx="9951932" cy="1372529"/>
      </dsp:txXfrm>
    </dsp:sp>
    <dsp:sp modelId="{B5FE6B2F-E8EC-074A-97BF-0AA65DAF2C91}">
      <dsp:nvSpPr>
        <dsp:cNvPr id="0" name=""/>
        <dsp:cNvSpPr/>
      </dsp:nvSpPr>
      <dsp:spPr>
        <a:xfrm>
          <a:off x="2249985" y="5352593"/>
          <a:ext cx="1372529" cy="1372529"/>
        </a:xfrm>
        <a:prstGeom prst="ellipse">
          <a:avLst/>
        </a:prstGeom>
        <a:solidFill>
          <a:schemeClr val="accent4">
            <a:tint val="50000"/>
            <a:hueOff val="11741626"/>
            <a:satOff val="19825"/>
            <a:lumOff val="71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8C1730-711A-7F48-9853-78F9E096A9C6}">
      <dsp:nvSpPr>
        <dsp:cNvPr id="0" name=""/>
        <dsp:cNvSpPr/>
      </dsp:nvSpPr>
      <dsp:spPr>
        <a:xfrm rot="10800000">
          <a:off x="3060334" y="4326"/>
          <a:ext cx="10295064" cy="186886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4119" tIns="110490" rIns="206248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900" kern="1200" baseline="0"/>
            <a:t>Roadmap riset adalah rencana penelitian (kluster, sub-kluster-grup riset, individu) jangka menengah (5 tahun) yang berkelanjutan sesuai dengan sub-kluster dan kluster. </a:t>
          </a:r>
          <a:endParaRPr lang="en-US" sz="2900" kern="1200"/>
        </a:p>
      </dsp:txBody>
      <dsp:txXfrm rot="10800000">
        <a:off x="3527551" y="4326"/>
        <a:ext cx="9827847" cy="1868868"/>
      </dsp:txXfrm>
    </dsp:sp>
    <dsp:sp modelId="{23F0C9E9-1F92-9541-A98A-051F0B045423}">
      <dsp:nvSpPr>
        <dsp:cNvPr id="0" name=""/>
        <dsp:cNvSpPr/>
      </dsp:nvSpPr>
      <dsp:spPr>
        <a:xfrm>
          <a:off x="2125900" y="4326"/>
          <a:ext cx="1868868" cy="186886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2C6F60-3BBC-7E4E-876E-13C074F60016}">
      <dsp:nvSpPr>
        <dsp:cNvPr id="0" name=""/>
        <dsp:cNvSpPr/>
      </dsp:nvSpPr>
      <dsp:spPr>
        <a:xfrm rot="10800000">
          <a:off x="3060334" y="2431065"/>
          <a:ext cx="10295064" cy="186886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4119" tIns="110490" rIns="206248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900" kern="1200" baseline="0"/>
            <a:t>Roadmap riset diarahkan pada riset yang berdampak, untuk mencapai riset unggulan prioritas umy.</a:t>
          </a:r>
          <a:endParaRPr lang="en-US" sz="2900" kern="1200"/>
        </a:p>
      </dsp:txBody>
      <dsp:txXfrm rot="10800000">
        <a:off x="3527551" y="2431065"/>
        <a:ext cx="9827847" cy="1868868"/>
      </dsp:txXfrm>
    </dsp:sp>
    <dsp:sp modelId="{BAFF15BD-0A51-AA41-ACFB-532C206FE29C}">
      <dsp:nvSpPr>
        <dsp:cNvPr id="0" name=""/>
        <dsp:cNvSpPr/>
      </dsp:nvSpPr>
      <dsp:spPr>
        <a:xfrm>
          <a:off x="2125900" y="2431065"/>
          <a:ext cx="1868868" cy="186886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8C37CC-3347-F54D-BA94-1234214F2907}">
      <dsp:nvSpPr>
        <dsp:cNvPr id="0" name=""/>
        <dsp:cNvSpPr/>
      </dsp:nvSpPr>
      <dsp:spPr>
        <a:xfrm rot="10800000">
          <a:off x="3060334" y="4857804"/>
          <a:ext cx="10295064" cy="186886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4119" tIns="110490" rIns="206248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900" kern="1200" baseline="0" dirty="0" err="1"/>
            <a:t>Riset</a:t>
          </a:r>
          <a:r>
            <a:rPr kumimoji="1" lang="en-US" sz="2900" kern="1200" baseline="0" dirty="0"/>
            <a:t> </a:t>
          </a:r>
          <a:r>
            <a:rPr kumimoji="1" lang="en-US" sz="2900" kern="1200" baseline="0" dirty="0" err="1"/>
            <a:t>berdampak</a:t>
          </a:r>
          <a:r>
            <a:rPr kumimoji="1" lang="en-US" sz="2900" kern="1200" baseline="0" dirty="0"/>
            <a:t> </a:t>
          </a:r>
          <a:r>
            <a:rPr kumimoji="1" lang="en-US" sz="2900" kern="1200" baseline="0" dirty="0" err="1"/>
            <a:t>diarahkan</a:t>
          </a:r>
          <a:r>
            <a:rPr kumimoji="1" lang="en-US" sz="2900" kern="1200" baseline="0" dirty="0"/>
            <a:t> pada TKT  </a:t>
          </a:r>
          <a:r>
            <a:rPr kumimoji="1" lang="en-US" sz="2900" kern="1200" baseline="0" dirty="0" err="1"/>
            <a:t>pengembangan</a:t>
          </a:r>
          <a:r>
            <a:rPr kumimoji="1" lang="en-US" sz="2900" kern="1200" baseline="0" dirty="0"/>
            <a:t> (</a:t>
          </a:r>
          <a:r>
            <a:rPr kumimoji="1" lang="en-US" sz="2900" kern="1200" baseline="0" dirty="0" err="1"/>
            <a:t>tingkat</a:t>
          </a:r>
          <a:r>
            <a:rPr kumimoji="1" lang="en-US" sz="2900" kern="1200" baseline="0" dirty="0"/>
            <a:t> 9), </a:t>
          </a:r>
          <a:r>
            <a:rPr kumimoji="1" lang="en-US" sz="2900" kern="1200" baseline="0" dirty="0" err="1"/>
            <a:t>untuk</a:t>
          </a:r>
          <a:r>
            <a:rPr kumimoji="1" lang="en-US" sz="2900" kern="1200" baseline="0" dirty="0"/>
            <a:t> </a:t>
          </a:r>
          <a:r>
            <a:rPr kumimoji="1" lang="en-US" sz="2900" kern="1200" baseline="0" dirty="0" err="1"/>
            <a:t>menghasilkan</a:t>
          </a:r>
          <a:r>
            <a:rPr kumimoji="1" lang="en-US" sz="2900" kern="1200" baseline="0" dirty="0"/>
            <a:t> </a:t>
          </a:r>
          <a:r>
            <a:rPr kumimoji="1" lang="en-US" sz="2900" kern="1200" baseline="0" dirty="0" err="1"/>
            <a:t>produk</a:t>
          </a:r>
          <a:r>
            <a:rPr kumimoji="1" lang="en-US" sz="2900" kern="1200" baseline="0" dirty="0"/>
            <a:t>, </a:t>
          </a:r>
          <a:r>
            <a:rPr kumimoji="1" lang="en-US" sz="2900" kern="1200" baseline="0" dirty="0" err="1"/>
            <a:t>kekayaan</a:t>
          </a:r>
          <a:r>
            <a:rPr kumimoji="1" lang="en-US" sz="2900" kern="1200" baseline="0" dirty="0"/>
            <a:t> </a:t>
          </a:r>
          <a:r>
            <a:rPr kumimoji="1" lang="en-US" sz="2900" kern="1200" baseline="0" dirty="0" err="1"/>
            <a:t>intelektual</a:t>
          </a:r>
          <a:r>
            <a:rPr kumimoji="1" lang="en-US" sz="2900" kern="1200" baseline="0" dirty="0"/>
            <a:t>, </a:t>
          </a:r>
          <a:r>
            <a:rPr kumimoji="1" lang="en-US" sz="2900" kern="1200" baseline="0" dirty="0" err="1"/>
            <a:t>inovasi</a:t>
          </a:r>
          <a:r>
            <a:rPr kumimoji="1" lang="en-US" sz="2900" kern="1200" baseline="0" dirty="0"/>
            <a:t> dan </a:t>
          </a:r>
          <a:r>
            <a:rPr kumimoji="1" lang="en-US" sz="2900" kern="1200" baseline="0" dirty="0" err="1"/>
            <a:t>menjangkau</a:t>
          </a:r>
          <a:r>
            <a:rPr kumimoji="1" lang="en-US" sz="2900" kern="1200" baseline="0" dirty="0"/>
            <a:t> market </a:t>
          </a:r>
          <a:r>
            <a:rPr kumimoji="1" lang="en-US" sz="2900" kern="1200" baseline="0" dirty="0" err="1"/>
            <a:t>strategis</a:t>
          </a:r>
          <a:r>
            <a:rPr kumimoji="1" lang="en-US" sz="2900" kern="1200" baseline="0" dirty="0"/>
            <a:t>.</a:t>
          </a:r>
          <a:endParaRPr lang="en-US" sz="2900" kern="1200" dirty="0"/>
        </a:p>
      </dsp:txBody>
      <dsp:txXfrm rot="10800000">
        <a:off x="3527551" y="4857804"/>
        <a:ext cx="9827847" cy="1868868"/>
      </dsp:txXfrm>
    </dsp:sp>
    <dsp:sp modelId="{CE35D334-704B-694D-9A72-2B0BE1D14F90}">
      <dsp:nvSpPr>
        <dsp:cNvPr id="0" name=""/>
        <dsp:cNvSpPr/>
      </dsp:nvSpPr>
      <dsp:spPr>
        <a:xfrm>
          <a:off x="2125900" y="4857804"/>
          <a:ext cx="1868868" cy="186886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4B700-E454-4935-A6FA-FD6D01281268}" type="datetimeFigureOut">
              <a:rPr kumimoji="1" lang="ja-JP" altLang="en-US" smtClean="0"/>
              <a:t>2020/12/15</a:t>
            </a:fld>
            <a:endParaRPr kumimoji="1"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altLang="ja-JP"/>
              <a:t>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F180D7-54DB-4F7F-AE75-6A18932822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9940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509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685754" algn="l" defTabSz="1371509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1371509" algn="l" defTabSz="1371509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2057263" algn="l" defTabSz="1371509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2743017" algn="l" defTabSz="1371509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3428771" algn="l" defTabSz="1371509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4114526" algn="l" defTabSz="1371509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4800280" algn="l" defTabSz="1371509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5486034" algn="l" defTabSz="1371509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180D7-54DB-4F7F-AE75-6A189328228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216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3100" y="3349172"/>
            <a:ext cx="5854700" cy="2277311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8039100" y="1"/>
            <a:ext cx="0" cy="5422899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280401" y="4725988"/>
            <a:ext cx="6984999" cy="365760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5280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and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1398588"/>
            <a:ext cx="18288000" cy="3743325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626600" y="5689600"/>
            <a:ext cx="5638800" cy="2693987"/>
          </a:xfrm>
        </p:spPr>
        <p:txBody>
          <a:bodyPr anchor="b"/>
          <a:lstStyle>
            <a:lvl1pPr marL="0" indent="0" algn="l"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022600" y="3359151"/>
            <a:ext cx="6121400" cy="5113336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2661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</p:bld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FB4E91-A88A-47C2-8F5D-9ABAF3104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165B-76E8-43E7-A91C-1CCB948DA50D}" type="datetimeFigureOut">
              <a:rPr lang="en-ID" smtClean="0"/>
              <a:t>15/12/20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DDA5E6-FBFF-43DB-B174-A0C97BC1D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C7C8D6-D46F-43BB-BE2C-BBE6EB023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DB50-FAC2-44E6-9068-C25EF368F76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7382146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1028541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403350" y="4387808"/>
            <a:ext cx="15481300" cy="1357396"/>
          </a:xfrm>
        </p:spPr>
        <p:txBody>
          <a:bodyPr anchor="b">
            <a:normAutofit/>
          </a:bodyPr>
          <a:lstStyle>
            <a:lvl1pPr algn="ctr">
              <a:defRPr sz="8000" spc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Presentation title</a:t>
            </a:r>
            <a:endParaRPr kumimoji="1" lang="ja-JP" alt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022601" y="5701355"/>
            <a:ext cx="12242799" cy="445445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022601" y="8264769"/>
            <a:ext cx="12242799" cy="1565031"/>
          </a:xfrm>
        </p:spPr>
        <p:txBody>
          <a:bodyPr anchor="b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6566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3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8" hasCustomPrompt="1"/>
          </p:nvPr>
        </p:nvSpPr>
        <p:spPr>
          <a:xfrm rot="18900000">
            <a:off x="6521202" y="2519910"/>
            <a:ext cx="5245593" cy="5245593"/>
          </a:xfrm>
          <a:solidFill>
            <a:schemeClr val="accent5">
              <a:lumMod val="40000"/>
              <a:lumOff val="60000"/>
            </a:schemeClr>
          </a:solidFill>
        </p:spPr>
        <p:txBody>
          <a:bodyPr anchor="b">
            <a:no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9" hasCustomPrompt="1"/>
          </p:nvPr>
        </p:nvSpPr>
        <p:spPr>
          <a:xfrm rot="18900000">
            <a:off x="6929427" y="2928011"/>
            <a:ext cx="4429145" cy="4429145"/>
          </a:xfrm>
          <a:solidFill>
            <a:schemeClr val="tx1"/>
          </a:solidFill>
        </p:spPr>
        <p:txBody>
          <a:bodyPr anchor="b">
            <a:no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934583" y="3505200"/>
            <a:ext cx="4418834" cy="1636712"/>
          </a:xfrm>
        </p:spPr>
        <p:txBody>
          <a:bodyPr anchor="b">
            <a:normAutofit/>
          </a:bodyPr>
          <a:lstStyle>
            <a:lvl1pPr algn="ctr">
              <a:defRPr sz="4800" spc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934584" y="5207908"/>
            <a:ext cx="4418834" cy="964291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8910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1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1" animBg="1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/>
      <p:bldP spid="7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1028541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8" hasCustomPrompt="1"/>
          </p:nvPr>
        </p:nvSpPr>
        <p:spPr>
          <a:xfrm rot="18900000">
            <a:off x="1943100" y="2787283"/>
            <a:ext cx="4709258" cy="4709258"/>
          </a:xfrm>
          <a:solidFill>
            <a:schemeClr val="tx1">
              <a:alpha val="20000"/>
            </a:schemeClr>
          </a:solidFill>
        </p:spPr>
        <p:txBody>
          <a:bodyPr anchor="b">
            <a:no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9" hasCustomPrompt="1"/>
          </p:nvPr>
        </p:nvSpPr>
        <p:spPr>
          <a:xfrm rot="18900000">
            <a:off x="2309586" y="3153769"/>
            <a:ext cx="3976287" cy="3976287"/>
          </a:xfrm>
          <a:solidFill>
            <a:schemeClr val="bg1">
              <a:alpha val="20000"/>
            </a:schemeClr>
          </a:solidFill>
        </p:spPr>
        <p:txBody>
          <a:bodyPr anchor="b">
            <a:no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309586" y="3632741"/>
            <a:ext cx="3976287" cy="3018343"/>
          </a:xfrm>
        </p:spPr>
        <p:txBody>
          <a:bodyPr anchor="ctr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7233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1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 animBg="1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  <p:bldP spid="7" grpId="1"/>
    </p:bld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1028541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8" hasCustomPrompt="1"/>
          </p:nvPr>
        </p:nvSpPr>
        <p:spPr>
          <a:xfrm rot="18900000">
            <a:off x="11635642" y="2787283"/>
            <a:ext cx="4709258" cy="4709258"/>
          </a:xfrm>
          <a:solidFill>
            <a:schemeClr val="tx1">
              <a:alpha val="20000"/>
            </a:schemeClr>
          </a:solidFill>
        </p:spPr>
        <p:txBody>
          <a:bodyPr anchor="b">
            <a:no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9" hasCustomPrompt="1"/>
          </p:nvPr>
        </p:nvSpPr>
        <p:spPr>
          <a:xfrm rot="18900000">
            <a:off x="12002128" y="3153769"/>
            <a:ext cx="3976287" cy="3976287"/>
          </a:xfrm>
          <a:solidFill>
            <a:schemeClr val="bg1">
              <a:alpha val="20000"/>
            </a:schemeClr>
          </a:solidFill>
        </p:spPr>
        <p:txBody>
          <a:bodyPr anchor="b">
            <a:no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2002128" y="3632741"/>
            <a:ext cx="3976287" cy="3018343"/>
          </a:xfrm>
        </p:spPr>
        <p:txBody>
          <a:bodyPr anchor="ctr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0509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1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 animBg="1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  <p:bldP spid="7" grpId="1"/>
    </p:bld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and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1028541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403350" y="3842259"/>
            <a:ext cx="5708650" cy="2599308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1175999" y="3457056"/>
            <a:ext cx="5708651" cy="3371302"/>
          </a:xfrm>
        </p:spPr>
        <p:txBody>
          <a:bodyPr anchor="ctr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4086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1028541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9143999" y="1317399"/>
            <a:ext cx="7740651" cy="1861230"/>
          </a:xfrm>
        </p:spPr>
        <p:txBody>
          <a:bodyPr anchor="b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01" y="3178629"/>
            <a:ext cx="7740650" cy="1963284"/>
          </a:xfrm>
        </p:spPr>
        <p:txBody>
          <a:bodyPr anchor="t"/>
          <a:lstStyle>
            <a:lvl1pPr marL="0" indent="0" algn="r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8816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and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1028541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0" y="0"/>
            <a:ext cx="8810171" cy="10285413"/>
          </a:xfrm>
          <a:gradFill flip="none" rotWithShape="1">
            <a:gsLst>
              <a:gs pos="0">
                <a:srgbClr val="000000">
                  <a:alpha val="50000"/>
                </a:srgbClr>
              </a:gs>
              <a:gs pos="100000">
                <a:srgbClr val="000000">
                  <a:alpha val="0"/>
                </a:srgbClr>
              </a:gs>
            </a:gsLst>
            <a:lin ang="10800000" scaled="1"/>
            <a:tileRect/>
          </a:gradFill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403349" y="1433513"/>
            <a:ext cx="8437337" cy="2811809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422400" y="4514087"/>
            <a:ext cx="5355772" cy="2975283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1469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/>
      <p:bldP spid="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and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1028541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-7" y="5416061"/>
            <a:ext cx="18288001" cy="4869347"/>
          </a:xfr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  <a:tileRect/>
          </a:gradFill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022600" y="6664834"/>
            <a:ext cx="12242800" cy="2187066"/>
          </a:xfrm>
        </p:spPr>
        <p:txBody>
          <a:bodyPr anchor="b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1213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and 3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514191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403350" y="6633035"/>
            <a:ext cx="4207741" cy="224433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403350" y="5973799"/>
            <a:ext cx="4207741" cy="586241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 baseline="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040129" y="6633035"/>
            <a:ext cx="4207741" cy="224433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7040129" y="5973799"/>
            <a:ext cx="4207741" cy="586241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12676909" y="6633035"/>
            <a:ext cx="4207741" cy="224433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12676909" y="5973799"/>
            <a:ext cx="4207741" cy="586241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1943100" y="3784517"/>
            <a:ext cx="14401800" cy="1357396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4199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3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3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8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wide images an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1398588"/>
            <a:ext cx="9144000" cy="3743325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9144000" y="5134043"/>
            <a:ext cx="9144000" cy="3743325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1017250" y="2115628"/>
            <a:ext cx="5184775" cy="2244333"/>
          </a:xfrm>
        </p:spPr>
        <p:txBody>
          <a:bodyPr anchor="ctr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943100" y="5556343"/>
            <a:ext cx="5175250" cy="2917639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2333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3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3270250"/>
            <a:ext cx="7127874" cy="3743325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144000" y="3020365"/>
            <a:ext cx="7221904" cy="1141412"/>
          </a:xfrm>
        </p:spPr>
        <p:txBody>
          <a:bodyPr anchor="b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00" y="5046325"/>
            <a:ext cx="7221904" cy="1968837"/>
          </a:xfrm>
        </p:spPr>
        <p:txBody>
          <a:bodyPr anchor="b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0" y="4040309"/>
            <a:ext cx="7221904" cy="701273"/>
          </a:xfrm>
        </p:spPr>
        <p:txBody>
          <a:bodyPr anchor="t">
            <a:normAutofit/>
          </a:bodyPr>
          <a:lstStyle>
            <a:lvl1pPr marL="0" indent="0" algn="just">
              <a:lnSpc>
                <a:spcPct val="13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6564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1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1588"/>
            <a:ext cx="6510634" cy="102862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022600" y="2550707"/>
            <a:ext cx="5184774" cy="51840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144000" y="2393352"/>
            <a:ext cx="6121400" cy="1911022"/>
          </a:xfrm>
        </p:spPr>
        <p:txBody>
          <a:bodyPr anchor="b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00" y="6184589"/>
            <a:ext cx="6121400" cy="1551621"/>
          </a:xfrm>
        </p:spPr>
        <p:txBody>
          <a:bodyPr anchor="b"/>
          <a:lstStyle>
            <a:lvl1pPr marL="285750" indent="-285750" algn="just">
              <a:spcBef>
                <a:spcPts val="0"/>
              </a:spcBef>
              <a:buFont typeface="Wingdings" panose="05000000000000000000" pitchFamily="2" charset="2"/>
              <a:buChar char="l"/>
              <a:defRPr>
                <a:solidFill>
                  <a:schemeClr val="accent4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0" y="4404471"/>
            <a:ext cx="6121400" cy="1565410"/>
          </a:xfrm>
        </p:spPr>
        <p:txBody>
          <a:bodyPr anchor="t"/>
          <a:lstStyle>
            <a:lvl1pPr marL="285750" indent="-285750" algn="just">
              <a:spcBef>
                <a:spcPts val="0"/>
              </a:spcBef>
              <a:buFont typeface="Wingdings" panose="05000000000000000000" pitchFamily="2" charset="2"/>
              <a:buChar char="l"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3482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10" grpId="0"/>
      <p:bldP spid="11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403350" y="0"/>
            <a:ext cx="5724525" cy="1028541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915204" y="2769697"/>
            <a:ext cx="7431650" cy="2277311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9022080" y="5141913"/>
            <a:ext cx="926592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934254" y="5360988"/>
            <a:ext cx="7431650" cy="3022600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8053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-794"/>
            <a:ext cx="5231423" cy="1028541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2347442" y="2730374"/>
            <a:ext cx="4537208" cy="4823078"/>
          </a:xfrm>
        </p:spPr>
        <p:txBody>
          <a:bodyPr anchor="ctr"/>
          <a:lstStyle>
            <a:lvl1pPr algn="r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231423" y="-1588"/>
            <a:ext cx="6510634" cy="102862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kumimoji="1" lang="ja-JP" altLang="en-US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27603" y="4199298"/>
            <a:ext cx="4718273" cy="3022600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127603" y="3483427"/>
            <a:ext cx="4718273" cy="637117"/>
          </a:xfrm>
        </p:spPr>
        <p:txBody>
          <a:bodyPr anchor="b">
            <a:no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4310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3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" grpId="0" animBg="1"/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1160125" y="0"/>
            <a:ext cx="5724525" cy="1028541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403350" y="1398589"/>
            <a:ext cx="7431650" cy="364842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cxnSp>
        <p:nvCxnSpPr>
          <p:cNvPr id="14" name="Straight Connector 13"/>
          <p:cNvCxnSpPr>
            <a:endCxn id="11" idx="1"/>
          </p:cNvCxnSpPr>
          <p:nvPr userDrawn="1"/>
        </p:nvCxnSpPr>
        <p:spPr>
          <a:xfrm>
            <a:off x="1517651" y="5141913"/>
            <a:ext cx="9642474" cy="794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422400" y="5360988"/>
            <a:ext cx="7431650" cy="3022600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58107" y="9616425"/>
            <a:ext cx="6781800" cy="54760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8107" y="8877368"/>
            <a:ext cx="1219200" cy="1012858"/>
          </a:xfrm>
        </p:spPr>
        <p:txBody>
          <a:bodyPr/>
          <a:lstStyle>
            <a:lvl1pPr algn="l">
              <a:defRPr/>
            </a:lvl1pPr>
          </a:lstStyle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4594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7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3056577" y="-794"/>
            <a:ext cx="5231423" cy="1028541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403350" y="3633535"/>
            <a:ext cx="4525280" cy="3018343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545943" y="-1588"/>
            <a:ext cx="6510634" cy="102862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kumimoji="1" lang="ja-JP" altLang="en-US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56073" y="4030847"/>
            <a:ext cx="4690375" cy="3264171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7456073" y="3314976"/>
            <a:ext cx="4690375" cy="637117"/>
          </a:xfrm>
        </p:spPr>
        <p:txBody>
          <a:bodyPr anchor="b">
            <a:no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58107" y="9616425"/>
            <a:ext cx="6087836" cy="54760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8107" y="8877368"/>
            <a:ext cx="1219200" cy="1012858"/>
          </a:xfrm>
        </p:spPr>
        <p:txBody>
          <a:bodyPr/>
          <a:lstStyle>
            <a:lvl1pPr algn="l">
              <a:defRPr/>
            </a:lvl1pPr>
          </a:lstStyle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0586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8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3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" grpId="0" animBg="1"/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3056577" y="-794"/>
            <a:ext cx="5231423" cy="1028541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403350" y="3633535"/>
            <a:ext cx="4525280" cy="3018343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545943" y="-1588"/>
            <a:ext cx="6510634" cy="102862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kumimoji="1" lang="ja-JP" altLang="en-US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56073" y="2929222"/>
            <a:ext cx="4690375" cy="2172474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7456073" y="2206169"/>
            <a:ext cx="4690375" cy="644299"/>
          </a:xfrm>
        </p:spPr>
        <p:txBody>
          <a:bodyPr anchor="b">
            <a:no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58107" y="9616425"/>
            <a:ext cx="6087836" cy="54760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8107" y="8877368"/>
            <a:ext cx="1219200" cy="1012858"/>
          </a:xfrm>
        </p:spPr>
        <p:txBody>
          <a:bodyPr/>
          <a:lstStyle>
            <a:lvl1pPr algn="l">
              <a:defRPr/>
            </a:lvl1pPr>
          </a:lstStyle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456073" y="6212852"/>
            <a:ext cx="4690375" cy="2172474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7456073" y="5489799"/>
            <a:ext cx="4690375" cy="644299"/>
          </a:xfrm>
        </p:spPr>
        <p:txBody>
          <a:bodyPr anchor="b">
            <a:no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5128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8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3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" grpId="0" animBg="1"/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22600" y="3740262"/>
            <a:ext cx="12242800" cy="1232839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022601" y="5141912"/>
            <a:ext cx="12242800" cy="3241675"/>
          </a:xfrm>
        </p:spPr>
        <p:txBody>
          <a:bodyPr anchor="t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3433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lo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-1588"/>
            <a:ext cx="6510634" cy="102862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kumimoji="1" lang="ja-JP" alt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88286" y="3633535"/>
            <a:ext cx="5334063" cy="3018343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895771" y="1433513"/>
            <a:ext cx="8988878" cy="37084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794171" y="5565640"/>
            <a:ext cx="9202058" cy="3311728"/>
          </a:xfrm>
        </p:spPr>
        <p:txBody>
          <a:bodyPr numCol="1" spcCol="540000"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2584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 - 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-1588"/>
            <a:ext cx="6510634" cy="102862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kumimoji="1" lang="ja-JP" alt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88286" y="3633535"/>
            <a:ext cx="5334063" cy="3018343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9144000" y="1433513"/>
            <a:ext cx="1052493" cy="1052493"/>
            <a:chOff x="9144000" y="1433513"/>
            <a:chExt cx="1408161" cy="1408161"/>
          </a:xfrm>
        </p:grpSpPr>
        <p:sp>
          <p:nvSpPr>
            <p:cNvPr id="7" name="Rectangle 6"/>
            <p:cNvSpPr/>
            <p:nvPr userDrawn="1"/>
          </p:nvSpPr>
          <p:spPr>
            <a:xfrm>
              <a:off x="9144000" y="1433513"/>
              <a:ext cx="1408161" cy="140816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9361573" y="1651086"/>
              <a:ext cx="973015" cy="973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9306619" y="1504594"/>
            <a:ext cx="724962" cy="910330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0389421" y="2003053"/>
            <a:ext cx="4875979" cy="337024"/>
          </a:xfrm>
        </p:spPr>
        <p:txBody>
          <a:bodyPr anchor="t"/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0389421" y="1433513"/>
            <a:ext cx="4875979" cy="604071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9144000" y="3026857"/>
            <a:ext cx="1052493" cy="1052493"/>
            <a:chOff x="9144000" y="1433513"/>
            <a:chExt cx="1408161" cy="1408161"/>
          </a:xfrm>
        </p:grpSpPr>
        <p:sp>
          <p:nvSpPr>
            <p:cNvPr id="14" name="Rectangle 13"/>
            <p:cNvSpPr/>
            <p:nvPr userDrawn="1"/>
          </p:nvSpPr>
          <p:spPr>
            <a:xfrm>
              <a:off x="9144000" y="1433513"/>
              <a:ext cx="1408161" cy="140816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9361573" y="1651086"/>
              <a:ext cx="973015" cy="973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9306619" y="3097938"/>
            <a:ext cx="724962" cy="910330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10389421" y="3596397"/>
            <a:ext cx="4875979" cy="337024"/>
          </a:xfrm>
        </p:spPr>
        <p:txBody>
          <a:bodyPr anchor="t"/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10389421" y="3026857"/>
            <a:ext cx="4875979" cy="604071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9144000" y="4620200"/>
            <a:ext cx="1052493" cy="1052493"/>
            <a:chOff x="9144000" y="1433513"/>
            <a:chExt cx="1408161" cy="1408161"/>
          </a:xfrm>
        </p:grpSpPr>
        <p:sp>
          <p:nvSpPr>
            <p:cNvPr id="20" name="Rectangle 19"/>
            <p:cNvSpPr/>
            <p:nvPr userDrawn="1"/>
          </p:nvSpPr>
          <p:spPr>
            <a:xfrm>
              <a:off x="9144000" y="1433513"/>
              <a:ext cx="1408161" cy="140816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9361573" y="1651086"/>
              <a:ext cx="973015" cy="973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9306619" y="4691281"/>
            <a:ext cx="724962" cy="910330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0389421" y="5189740"/>
            <a:ext cx="4875979" cy="337024"/>
          </a:xfrm>
        </p:spPr>
        <p:txBody>
          <a:bodyPr anchor="t"/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10389421" y="4620200"/>
            <a:ext cx="4875979" cy="604071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9144000" y="6213543"/>
            <a:ext cx="1052493" cy="1052493"/>
            <a:chOff x="9144000" y="1433513"/>
            <a:chExt cx="1408161" cy="1408161"/>
          </a:xfrm>
        </p:grpSpPr>
        <p:sp>
          <p:nvSpPr>
            <p:cNvPr id="26" name="Rectangle 25"/>
            <p:cNvSpPr/>
            <p:nvPr userDrawn="1"/>
          </p:nvSpPr>
          <p:spPr>
            <a:xfrm>
              <a:off x="9144000" y="1433513"/>
              <a:ext cx="1408161" cy="140816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9361573" y="1651086"/>
              <a:ext cx="973015" cy="973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8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9306619" y="6284624"/>
            <a:ext cx="724962" cy="910330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10389421" y="6783083"/>
            <a:ext cx="4875979" cy="337024"/>
          </a:xfrm>
        </p:spPr>
        <p:txBody>
          <a:bodyPr anchor="t"/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0389421" y="6213543"/>
            <a:ext cx="4875979" cy="604071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9144000" y="7806887"/>
            <a:ext cx="1052493" cy="1052493"/>
            <a:chOff x="9144000" y="1433513"/>
            <a:chExt cx="1408161" cy="1408161"/>
          </a:xfrm>
        </p:grpSpPr>
        <p:sp>
          <p:nvSpPr>
            <p:cNvPr id="32" name="Rectangle 31"/>
            <p:cNvSpPr/>
            <p:nvPr userDrawn="1"/>
          </p:nvSpPr>
          <p:spPr>
            <a:xfrm>
              <a:off x="9144000" y="1433513"/>
              <a:ext cx="1408161" cy="140816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9361573" y="1651086"/>
              <a:ext cx="973015" cy="973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4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9306619" y="7877968"/>
            <a:ext cx="724962" cy="910330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10389421" y="8376427"/>
            <a:ext cx="4875979" cy="337024"/>
          </a:xfrm>
        </p:spPr>
        <p:txBody>
          <a:bodyPr anchor="t"/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10389421" y="7806887"/>
            <a:ext cx="4875979" cy="604071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7970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50"/>
                            </p:stCondLst>
                            <p:childTnLst>
                              <p:par>
                                <p:cTn id="4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50"/>
                            </p:stCondLst>
                            <p:childTnLst>
                              <p:par>
                                <p:cTn id="6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5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50"/>
                            </p:stCondLst>
                            <p:childTnLst>
                              <p:par>
                                <p:cTn id="97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05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550"/>
                            </p:stCondLst>
                            <p:childTnLst>
                              <p:par>
                                <p:cTn id="12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55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2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8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4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 - 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-1588"/>
            <a:ext cx="6510634" cy="102862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kumimoji="1" lang="ja-JP" alt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88286" y="3633535"/>
            <a:ext cx="5334063" cy="3018343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673979" y="3025884"/>
            <a:ext cx="1052493" cy="1052493"/>
            <a:chOff x="9144000" y="1433513"/>
            <a:chExt cx="1408161" cy="1408161"/>
          </a:xfrm>
        </p:grpSpPr>
        <p:sp>
          <p:nvSpPr>
            <p:cNvPr id="7" name="Rectangle 6"/>
            <p:cNvSpPr/>
            <p:nvPr userDrawn="1"/>
          </p:nvSpPr>
          <p:spPr>
            <a:xfrm>
              <a:off x="9144000" y="1433513"/>
              <a:ext cx="1408161" cy="140816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9361573" y="1651086"/>
              <a:ext cx="973015" cy="973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836598" y="3096965"/>
            <a:ext cx="724962" cy="910330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919401" y="3595424"/>
            <a:ext cx="3127722" cy="337024"/>
          </a:xfrm>
        </p:spPr>
        <p:txBody>
          <a:bodyPr anchor="t"/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8919401" y="3025884"/>
            <a:ext cx="3127722" cy="604071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7673979" y="4619228"/>
            <a:ext cx="1052493" cy="1052493"/>
            <a:chOff x="9144000" y="1433513"/>
            <a:chExt cx="1408161" cy="1408161"/>
          </a:xfrm>
        </p:grpSpPr>
        <p:sp>
          <p:nvSpPr>
            <p:cNvPr id="14" name="Rectangle 13"/>
            <p:cNvSpPr/>
            <p:nvPr userDrawn="1"/>
          </p:nvSpPr>
          <p:spPr>
            <a:xfrm>
              <a:off x="9144000" y="1433513"/>
              <a:ext cx="1408161" cy="140816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9361573" y="1651086"/>
              <a:ext cx="973015" cy="973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7836598" y="4690309"/>
            <a:ext cx="724962" cy="910330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919401" y="5188768"/>
            <a:ext cx="3127722" cy="337024"/>
          </a:xfrm>
        </p:spPr>
        <p:txBody>
          <a:bodyPr anchor="t"/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8919401" y="4619228"/>
            <a:ext cx="3127722" cy="604071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7673979" y="6212571"/>
            <a:ext cx="1052493" cy="1052493"/>
            <a:chOff x="9144000" y="1433513"/>
            <a:chExt cx="1408161" cy="1408161"/>
          </a:xfrm>
        </p:grpSpPr>
        <p:sp>
          <p:nvSpPr>
            <p:cNvPr id="20" name="Rectangle 19"/>
            <p:cNvSpPr/>
            <p:nvPr userDrawn="1"/>
          </p:nvSpPr>
          <p:spPr>
            <a:xfrm>
              <a:off x="9144000" y="1433513"/>
              <a:ext cx="1408161" cy="140816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9361573" y="1651086"/>
              <a:ext cx="973015" cy="973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7836598" y="6283652"/>
            <a:ext cx="724962" cy="910330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8919401" y="6782111"/>
            <a:ext cx="3127722" cy="337024"/>
          </a:xfrm>
        </p:spPr>
        <p:txBody>
          <a:bodyPr anchor="t"/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8919401" y="6212571"/>
            <a:ext cx="3127722" cy="604071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grpSp>
        <p:nvGrpSpPr>
          <p:cNvPr id="37" name="Group 36"/>
          <p:cNvGrpSpPr/>
          <p:nvPr userDrawn="1"/>
        </p:nvGrpSpPr>
        <p:grpSpPr>
          <a:xfrm>
            <a:off x="12511506" y="3025884"/>
            <a:ext cx="1052493" cy="1052493"/>
            <a:chOff x="9144000" y="1433513"/>
            <a:chExt cx="1408161" cy="1408161"/>
          </a:xfrm>
        </p:grpSpPr>
        <p:sp>
          <p:nvSpPr>
            <p:cNvPr id="38" name="Rectangle 37"/>
            <p:cNvSpPr/>
            <p:nvPr userDrawn="1"/>
          </p:nvSpPr>
          <p:spPr>
            <a:xfrm>
              <a:off x="9144000" y="1433513"/>
              <a:ext cx="1408161" cy="140816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9361573" y="1651086"/>
              <a:ext cx="973015" cy="973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0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2674125" y="3096965"/>
            <a:ext cx="724962" cy="910330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13756928" y="3595424"/>
            <a:ext cx="3127722" cy="337024"/>
          </a:xfrm>
        </p:spPr>
        <p:txBody>
          <a:bodyPr anchor="t"/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3756928" y="3025884"/>
            <a:ext cx="3127722" cy="604071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grpSp>
        <p:nvGrpSpPr>
          <p:cNvPr id="43" name="Group 42"/>
          <p:cNvGrpSpPr/>
          <p:nvPr userDrawn="1"/>
        </p:nvGrpSpPr>
        <p:grpSpPr>
          <a:xfrm>
            <a:off x="12511506" y="4619228"/>
            <a:ext cx="1052493" cy="1052493"/>
            <a:chOff x="9144000" y="1433513"/>
            <a:chExt cx="1408161" cy="1408161"/>
          </a:xfrm>
        </p:grpSpPr>
        <p:sp>
          <p:nvSpPr>
            <p:cNvPr id="44" name="Rectangle 43"/>
            <p:cNvSpPr/>
            <p:nvPr userDrawn="1"/>
          </p:nvSpPr>
          <p:spPr>
            <a:xfrm>
              <a:off x="9144000" y="1433513"/>
              <a:ext cx="1408161" cy="140816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9361573" y="1651086"/>
              <a:ext cx="973015" cy="973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6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12674125" y="4690309"/>
            <a:ext cx="724962" cy="910330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13756928" y="5188768"/>
            <a:ext cx="3127722" cy="337024"/>
          </a:xfrm>
        </p:spPr>
        <p:txBody>
          <a:bodyPr anchor="t"/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13756928" y="4619228"/>
            <a:ext cx="3127722" cy="604071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grpSp>
        <p:nvGrpSpPr>
          <p:cNvPr id="49" name="Group 48"/>
          <p:cNvGrpSpPr/>
          <p:nvPr userDrawn="1"/>
        </p:nvGrpSpPr>
        <p:grpSpPr>
          <a:xfrm>
            <a:off x="12511506" y="6212571"/>
            <a:ext cx="1052493" cy="1052493"/>
            <a:chOff x="9144000" y="1433513"/>
            <a:chExt cx="1408161" cy="1408161"/>
          </a:xfrm>
        </p:grpSpPr>
        <p:sp>
          <p:nvSpPr>
            <p:cNvPr id="50" name="Rectangle 49"/>
            <p:cNvSpPr/>
            <p:nvPr userDrawn="1"/>
          </p:nvSpPr>
          <p:spPr>
            <a:xfrm>
              <a:off x="9144000" y="1433513"/>
              <a:ext cx="1408161" cy="140816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9361573" y="1651086"/>
              <a:ext cx="973015" cy="973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2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12674125" y="6283652"/>
            <a:ext cx="724962" cy="910330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13756928" y="6782111"/>
            <a:ext cx="3127722" cy="337024"/>
          </a:xfrm>
        </p:spPr>
        <p:txBody>
          <a:bodyPr anchor="t"/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13756928" y="6212571"/>
            <a:ext cx="3127722" cy="604071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6050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50"/>
                            </p:stCondLst>
                            <p:childTnLst>
                              <p:par>
                                <p:cTn id="4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50"/>
                            </p:stCondLst>
                            <p:childTnLst>
                              <p:par>
                                <p:cTn id="6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5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50"/>
                            </p:stCondLst>
                            <p:childTnLst>
                              <p:par>
                                <p:cTn id="97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05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550"/>
                            </p:stCondLst>
                            <p:childTnLst>
                              <p:par>
                                <p:cTn id="12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55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9050"/>
                            </p:stCondLst>
                            <p:childTnLst>
                              <p:par>
                                <p:cTn id="15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50"/>
                            </p:stCondLst>
                            <p:childTnLst>
                              <p:par>
                                <p:cTn id="1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2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0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6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2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-1588"/>
            <a:ext cx="9144000" cy="102862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kumimoji="1" lang="ja-JP" alt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403870" y="2086656"/>
            <a:ext cx="6100016" cy="6110513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1169649" y="4034971"/>
            <a:ext cx="5175251" cy="3051630"/>
          </a:xfrm>
        </p:spPr>
        <p:txBody>
          <a:bodyPr numCol="1" spcCol="540000"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1169650" y="2719235"/>
            <a:ext cx="5175250" cy="1146681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5009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-1588"/>
            <a:ext cx="9144000" cy="102862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kumimoji="1" lang="ja-JP" alt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403870" y="2086656"/>
            <a:ext cx="6100016" cy="6110513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1169649" y="2918733"/>
            <a:ext cx="5175251" cy="2107520"/>
          </a:xfrm>
        </p:spPr>
        <p:txBody>
          <a:bodyPr numCol="1" spcCol="540000"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1169650" y="2154012"/>
            <a:ext cx="5175250" cy="595666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11169649" y="5973990"/>
            <a:ext cx="5175251" cy="2107520"/>
          </a:xfrm>
        </p:spPr>
        <p:txBody>
          <a:bodyPr numCol="1" spcCol="540000"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11169650" y="5209269"/>
            <a:ext cx="5175250" cy="595666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4716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403350" y="-1"/>
            <a:ext cx="5724525" cy="1028541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9144000" y="2292005"/>
            <a:ext cx="7740650" cy="1141412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00" y="4435579"/>
            <a:ext cx="7221904" cy="2496721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0" y="3311949"/>
            <a:ext cx="7740650" cy="701273"/>
          </a:xfrm>
        </p:spPr>
        <p:txBody>
          <a:bodyPr anchor="t">
            <a:normAutofit/>
          </a:bodyPr>
          <a:lstStyle>
            <a:lvl1pPr marL="0" indent="0" algn="just">
              <a:lnSpc>
                <a:spcPct val="130000"/>
              </a:lnSpc>
              <a:spcBef>
                <a:spcPts val="0"/>
              </a:spcBef>
              <a:buFontTx/>
              <a:buNone/>
              <a:defRPr sz="2800">
                <a:solidFill>
                  <a:schemeClr val="bg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9225281" y="4163666"/>
            <a:ext cx="9062719" cy="3856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0" y="7086600"/>
            <a:ext cx="7221904" cy="1800225"/>
          </a:xfrm>
        </p:spPr>
        <p:txBody>
          <a:bodyPr anchor="b">
            <a:normAutofit/>
          </a:bodyPr>
          <a:lstStyle>
            <a:lvl1pPr marL="285750" indent="-285750" algn="just">
              <a:spcBef>
                <a:spcPts val="0"/>
              </a:spcBef>
              <a:buFont typeface="Wingdings" panose="05000000000000000000" pitchFamily="2" charset="2"/>
              <a:buChar char="l"/>
              <a:defRPr sz="1400">
                <a:solidFill>
                  <a:schemeClr val="bg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4016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5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3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1160124" y="-1"/>
            <a:ext cx="5724525" cy="1028541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58107" y="9616425"/>
            <a:ext cx="6087836" cy="54760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8107" y="8877368"/>
            <a:ext cx="1219200" cy="1012858"/>
          </a:xfrm>
        </p:spPr>
        <p:txBody>
          <a:bodyPr/>
          <a:lstStyle>
            <a:lvl1pPr algn="l">
              <a:defRPr/>
            </a:lvl1pPr>
          </a:lstStyle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403350" y="1398588"/>
            <a:ext cx="7740650" cy="1141412"/>
          </a:xfrm>
        </p:spPr>
        <p:txBody>
          <a:bodyPr anchor="t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403350" y="6155103"/>
            <a:ext cx="7221904" cy="2496721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403350" y="4061731"/>
            <a:ext cx="7221904" cy="2024765"/>
          </a:xfrm>
        </p:spPr>
        <p:txBody>
          <a:bodyPr anchor="b">
            <a:norm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403350" y="2257867"/>
            <a:ext cx="7740650" cy="839263"/>
          </a:xfrm>
        </p:spPr>
        <p:txBody>
          <a:bodyPr anchor="t">
            <a:noAutofit/>
          </a:bodyPr>
          <a:lstStyle>
            <a:lvl1pPr marL="0" indent="0" algn="just">
              <a:lnSpc>
                <a:spcPct val="130000"/>
              </a:lnSpc>
              <a:spcBef>
                <a:spcPts val="0"/>
              </a:spcBef>
              <a:buFontTx/>
              <a:buNone/>
              <a:defRPr sz="36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2807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022600" y="1250122"/>
            <a:ext cx="12242800" cy="1042908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118157" y="3125257"/>
            <a:ext cx="2778125" cy="27781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403350" y="7097212"/>
            <a:ext cx="4207741" cy="1789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403350" y="5987867"/>
            <a:ext cx="4207741" cy="586241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022601" y="2293030"/>
            <a:ext cx="12242800" cy="440459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7754936" y="3125257"/>
            <a:ext cx="2778125" cy="27781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7040129" y="7097212"/>
            <a:ext cx="4207741" cy="1789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7040129" y="5987867"/>
            <a:ext cx="4207741" cy="586241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13391716" y="3125257"/>
            <a:ext cx="2778125" cy="27781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2676909" y="7097212"/>
            <a:ext cx="4207741" cy="1789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12676909" y="5987867"/>
            <a:ext cx="4207741" cy="586241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403350" y="6612349"/>
            <a:ext cx="4207741" cy="44045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7040129" y="6612349"/>
            <a:ext cx="4207741" cy="44045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2676909" y="6612349"/>
            <a:ext cx="4207741" cy="44045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6002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8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3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8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3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8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3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8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3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8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7754936" y="2244472"/>
            <a:ext cx="2778125" cy="27781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7040129" y="6216427"/>
            <a:ext cx="4207741" cy="1789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7040129" y="5107082"/>
            <a:ext cx="4207741" cy="586241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13391716" y="2244472"/>
            <a:ext cx="2778125" cy="27781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2676909" y="6216427"/>
            <a:ext cx="4207741" cy="1789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12676909" y="5107082"/>
            <a:ext cx="4207741" cy="586241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7040129" y="5731564"/>
            <a:ext cx="4207741" cy="44045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2676909" y="5731564"/>
            <a:ext cx="4207741" cy="44045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Title 1"/>
          <p:cNvSpPr>
            <a:spLocks noGrp="1"/>
          </p:cNvSpPr>
          <p:nvPr>
            <p:ph type="title" hasCustomPrompt="1"/>
          </p:nvPr>
        </p:nvSpPr>
        <p:spPr>
          <a:xfrm>
            <a:off x="1403349" y="2116810"/>
            <a:ext cx="4518479" cy="3018343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1403349" y="5365094"/>
            <a:ext cx="4518480" cy="3512273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571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3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27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/>
      <p:bldP spid="32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403349" y="2116810"/>
            <a:ext cx="4518479" cy="3018343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1403349" y="5365094"/>
            <a:ext cx="4518480" cy="3512273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980383" y="1433930"/>
            <a:ext cx="2327234" cy="232723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96370" y="4500221"/>
            <a:ext cx="3295260" cy="480140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7496370" y="3965159"/>
            <a:ext cx="3295260" cy="535061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2454153" y="1433930"/>
            <a:ext cx="2327234" cy="232723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11970140" y="4500221"/>
            <a:ext cx="3295260" cy="480140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11970140" y="3965159"/>
            <a:ext cx="3295260" cy="535061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7980383" y="5330936"/>
            <a:ext cx="2327234" cy="232723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7496370" y="8397227"/>
            <a:ext cx="3295260" cy="480140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7496370" y="7862165"/>
            <a:ext cx="3295260" cy="535061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12454153" y="5330936"/>
            <a:ext cx="2327234" cy="232723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11970140" y="8397227"/>
            <a:ext cx="3295260" cy="480140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11970140" y="7862165"/>
            <a:ext cx="3295260" cy="535061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6146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8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8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8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5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  <p:bldP spid="19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2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3100" y="3751865"/>
            <a:ext cx="5854700" cy="2781683"/>
          </a:xfrm>
        </p:spPr>
        <p:txBody>
          <a:bodyPr anchor="ctr"/>
          <a:lstStyle>
            <a:lvl1pPr algn="r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280401" y="1398588"/>
            <a:ext cx="6984999" cy="7478779"/>
          </a:xfrm>
        </p:spPr>
        <p:txBody>
          <a:bodyPr anchor="ctr"/>
          <a:lstStyle>
            <a:lvl1pPr marL="285750" indent="-285750" algn="l">
              <a:spcBef>
                <a:spcPts val="1800"/>
              </a:spcBef>
              <a:buFont typeface="Wingdings" panose="05000000000000000000" pitchFamily="2" charset="2"/>
              <a:buChar char="l"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8944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816766" y="1433930"/>
            <a:ext cx="2327234" cy="232723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332753" y="4500221"/>
            <a:ext cx="3295260" cy="480140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332753" y="3965159"/>
            <a:ext cx="3295260" cy="535061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0445084" y="1433930"/>
            <a:ext cx="2327234" cy="232723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9961071" y="4500221"/>
            <a:ext cx="3295260" cy="480140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9961071" y="3965159"/>
            <a:ext cx="3295260" cy="535061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14073403" y="1433930"/>
            <a:ext cx="2327234" cy="232723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13589390" y="4500221"/>
            <a:ext cx="3295260" cy="480140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3589390" y="3965159"/>
            <a:ext cx="3295260" cy="535061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6816766" y="5330936"/>
            <a:ext cx="2327234" cy="232723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6332753" y="8397227"/>
            <a:ext cx="3295260" cy="480140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6332753" y="7862165"/>
            <a:ext cx="3295260" cy="535061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10445084" y="5330936"/>
            <a:ext cx="2327234" cy="232723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9961071" y="8397227"/>
            <a:ext cx="3295260" cy="480140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9961071" y="7862165"/>
            <a:ext cx="3295260" cy="535061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33" name="Picture Placeholder 6"/>
          <p:cNvSpPr>
            <a:spLocks noGrp="1"/>
          </p:cNvSpPr>
          <p:nvPr>
            <p:ph type="pic" sz="quarter" idx="27"/>
          </p:nvPr>
        </p:nvSpPr>
        <p:spPr>
          <a:xfrm>
            <a:off x="14073403" y="5330936"/>
            <a:ext cx="2327234" cy="232723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13589390" y="8397227"/>
            <a:ext cx="3295260" cy="480140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13589390" y="7862165"/>
            <a:ext cx="3295260" cy="535061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36" name="Title 1"/>
          <p:cNvSpPr>
            <a:spLocks noGrp="1"/>
          </p:cNvSpPr>
          <p:nvPr>
            <p:ph type="title" hasCustomPrompt="1"/>
          </p:nvPr>
        </p:nvSpPr>
        <p:spPr>
          <a:xfrm>
            <a:off x="1403349" y="2116810"/>
            <a:ext cx="4518479" cy="3018343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1403349" y="5365094"/>
            <a:ext cx="4518480" cy="3512273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0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8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8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8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5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8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55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0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8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55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05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2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  <p:bldP spid="34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/>
      <p:bldP spid="37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an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403350" y="3633535"/>
            <a:ext cx="4525280" cy="3018343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11699099" y="-1588"/>
            <a:ext cx="5185551" cy="51435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kumimoji="1" lang="ja-JP" altLang="en-US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515099" y="0"/>
            <a:ext cx="5184000" cy="5141914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1700650" y="5141515"/>
            <a:ext cx="5184000" cy="5141914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6515099" y="5141913"/>
            <a:ext cx="5185551" cy="51435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kumimoji="1" lang="ja-JP" altLang="en-US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2496800" y="1973417"/>
            <a:ext cx="3666978" cy="2007738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2496800" y="1314180"/>
            <a:ext cx="3666978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7302522" y="7014529"/>
            <a:ext cx="3666978" cy="2007738"/>
          </a:xfrm>
        </p:spPr>
        <p:txBody>
          <a:bodyPr anchor="t"/>
          <a:lstStyle>
            <a:lvl1pPr marL="0" indent="0" algn="r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7302522" y="6355292"/>
            <a:ext cx="3666978" cy="586241"/>
          </a:xfr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6142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8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3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  <p:bldP spid="18" grpId="0" animBg="1"/>
      <p:bldP spid="19" grpId="0" animBg="1"/>
      <p:bldP spid="22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403350" y="5191943"/>
            <a:ext cx="4222750" cy="3685425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403350" y="1398588"/>
            <a:ext cx="4222750" cy="3685425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5748803" y="1398587"/>
            <a:ext cx="3395197" cy="7488238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169650" y="1398589"/>
            <a:ext cx="5175250" cy="364842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1188700" y="5360988"/>
            <a:ext cx="5175250" cy="3022600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1267147" y="5141913"/>
            <a:ext cx="7020853" cy="793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06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5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3" grpId="0"/>
      <p:bldP spid="14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403350" y="1398588"/>
            <a:ext cx="5372594" cy="747878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905033" y="5492818"/>
            <a:ext cx="3240480" cy="33845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0274602" y="5492818"/>
            <a:ext cx="3240480" cy="33845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13644170" y="5492818"/>
            <a:ext cx="3240480" cy="33845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7127875" y="1398589"/>
            <a:ext cx="4041775" cy="3648420"/>
          </a:xfrm>
        </p:spPr>
        <p:txBody>
          <a:bodyPr anchor="ctr"/>
          <a:lstStyle>
            <a:lvl1pPr algn="r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1788726" y="1398588"/>
            <a:ext cx="5095924" cy="3648421"/>
          </a:xfrm>
        </p:spPr>
        <p:txBody>
          <a:bodyPr anchor="ctr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6776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3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2" grpId="0"/>
      <p:bldP spid="13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and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022600" y="1250122"/>
            <a:ext cx="12242800" cy="1042908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022601" y="2293030"/>
            <a:ext cx="12242800" cy="440459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515100" y="3633899"/>
            <a:ext cx="2331583" cy="233158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403350" y="4442002"/>
            <a:ext cx="4377104" cy="1421200"/>
          </a:xfrm>
        </p:spPr>
        <p:txBody>
          <a:bodyPr anchor="t"/>
          <a:lstStyle>
            <a:lvl1pPr marL="0" indent="0" algn="r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403350" y="3782765"/>
            <a:ext cx="4377104" cy="586241"/>
          </a:xfr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9446987" y="3633899"/>
            <a:ext cx="2331583" cy="233158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12507546" y="4442002"/>
            <a:ext cx="4377104" cy="142120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12507546" y="3782765"/>
            <a:ext cx="4377104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6515100" y="6545785"/>
            <a:ext cx="2331583" cy="233158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1403350" y="7353888"/>
            <a:ext cx="4377104" cy="1421200"/>
          </a:xfrm>
        </p:spPr>
        <p:txBody>
          <a:bodyPr anchor="t"/>
          <a:lstStyle>
            <a:lvl1pPr marL="0" indent="0" algn="r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403350" y="6694651"/>
            <a:ext cx="4377104" cy="586241"/>
          </a:xfr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9446987" y="6545785"/>
            <a:ext cx="2331583" cy="233158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2507546" y="7353888"/>
            <a:ext cx="4377104" cy="142120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12507546" y="6694651"/>
            <a:ext cx="4377104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2503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5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3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3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5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3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5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3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and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3024270" y="5556738"/>
            <a:ext cx="3320630" cy="332063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13024270" y="2775858"/>
            <a:ext cx="2780880" cy="278088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8866119" y="1398587"/>
            <a:ext cx="4158151" cy="4158151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10243390" y="5543569"/>
            <a:ext cx="2780880" cy="278088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517651" y="5141913"/>
            <a:ext cx="7348468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403351" y="1398589"/>
            <a:ext cx="5111750" cy="364842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422400" y="5360988"/>
            <a:ext cx="5092700" cy="3022600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3096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" grpId="0" animBg="1"/>
      <p:bldP spid="8" grpId="0" animBg="1"/>
      <p:bldP spid="12" grpId="0"/>
      <p:bldP spid="13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403350" y="2508781"/>
            <a:ext cx="5076000" cy="26331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403350" y="5226398"/>
            <a:ext cx="5076000" cy="586241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606000" y="2508781"/>
            <a:ext cx="5076000" cy="26331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606000" y="5226398"/>
            <a:ext cx="5076000" cy="586241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11808650" y="2508781"/>
            <a:ext cx="5076000" cy="26331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11808650" y="5226398"/>
            <a:ext cx="5076000" cy="586241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1403350" y="6312877"/>
            <a:ext cx="5724525" cy="2539024"/>
          </a:xfrm>
        </p:spPr>
        <p:txBody>
          <a:bodyPr anchor="ctr"/>
          <a:lstStyle>
            <a:lvl1pPr algn="r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702063" y="6312877"/>
            <a:ext cx="7563338" cy="2539024"/>
          </a:xfrm>
        </p:spPr>
        <p:txBody>
          <a:bodyPr anchor="ctr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9926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/>
      <p:bldP spid="22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right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403349" y="2116810"/>
            <a:ext cx="4518479" cy="3018343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403349" y="5365094"/>
            <a:ext cx="4518480" cy="3512273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127874" y="1398588"/>
            <a:ext cx="9756775" cy="747878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6362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left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412875" y="1398588"/>
            <a:ext cx="9756775" cy="747878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2366170" y="2116810"/>
            <a:ext cx="4518479" cy="3018343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2366170" y="5365094"/>
            <a:ext cx="4518480" cy="3512273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9671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  <p:bldP spid="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left image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1777366" cy="102854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1777366" y="-1588"/>
            <a:ext cx="6510634" cy="102862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kumimoji="1" lang="ja-JP" alt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3007033" y="1398589"/>
            <a:ext cx="4032250" cy="3648420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3026083" y="5360987"/>
            <a:ext cx="4032250" cy="3525837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3976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/>
      <p:bldP spid="10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22600" y="3751865"/>
            <a:ext cx="4775200" cy="2781683"/>
          </a:xfrm>
        </p:spPr>
        <p:txBody>
          <a:bodyPr anchor="ctr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280401" y="1398588"/>
            <a:ext cx="6984999" cy="7478779"/>
          </a:xfrm>
        </p:spPr>
        <p:txBody>
          <a:bodyPr anchor="ctr"/>
          <a:lstStyle>
            <a:lvl1pPr marL="285750" indent="-285750" algn="l">
              <a:spcBef>
                <a:spcPts val="1800"/>
              </a:spcBef>
              <a:buFont typeface="Wingdings" panose="05000000000000000000" pitchFamily="2" charset="2"/>
              <a:buChar char="l"/>
              <a:defRPr>
                <a:solidFill>
                  <a:schemeClr val="bg1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405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49200" cy="51419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047760" y="0"/>
            <a:ext cx="3049200" cy="51419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143280" y="0"/>
            <a:ext cx="3049200" cy="51419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2191040" y="0"/>
            <a:ext cx="3049200" cy="51419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6095520" y="0"/>
            <a:ext cx="3049200" cy="51419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15238800" y="0"/>
            <a:ext cx="3049200" cy="51419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0" y="5141913"/>
            <a:ext cx="3049200" cy="51435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3047760" y="5141913"/>
            <a:ext cx="3049200" cy="51435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9143280" y="5141913"/>
            <a:ext cx="3049200" cy="51435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12191040" y="5141913"/>
            <a:ext cx="3049200" cy="51435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6095520" y="5141913"/>
            <a:ext cx="3049200" cy="51435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15238800" y="5141913"/>
            <a:ext cx="3049200" cy="51435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6347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wid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8288000" cy="51419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0" y="5141912"/>
            <a:ext cx="18288000" cy="51419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943100" y="3270249"/>
            <a:ext cx="14401800" cy="3744913"/>
          </a:xfrm>
          <a:solidFill>
            <a:schemeClr val="tx1"/>
          </a:solidFill>
        </p:spPr>
        <p:txBody>
          <a:bodyPr anchor="ctr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22600" y="3663399"/>
            <a:ext cx="4105275" cy="2957025"/>
          </a:xfrm>
        </p:spPr>
        <p:txBody>
          <a:bodyPr anchor="ctr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702063" y="3663399"/>
            <a:ext cx="6852137" cy="2957025"/>
          </a:xfrm>
        </p:spPr>
        <p:txBody>
          <a:bodyPr anchor="ctr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4723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8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9144000" cy="102854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9144000" y="-1"/>
            <a:ext cx="9144000" cy="102854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200775" y="1398588"/>
            <a:ext cx="5886450" cy="7488237"/>
          </a:xfrm>
          <a:solidFill>
            <a:schemeClr val="tx1"/>
          </a:solidFill>
        </p:spPr>
        <p:txBody>
          <a:bodyPr anchor="ctr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127875" y="2209799"/>
            <a:ext cx="4032250" cy="2837209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146925" y="5360987"/>
            <a:ext cx="4032250" cy="2817813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9851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/>
      <p:bldP spid="11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images and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49200" cy="51419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047760" y="0"/>
            <a:ext cx="3049200" cy="51419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2191040" y="0"/>
            <a:ext cx="3049200" cy="51419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15238800" y="0"/>
            <a:ext cx="3049200" cy="51419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0" y="5141913"/>
            <a:ext cx="3049200" cy="51435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3047760" y="5141913"/>
            <a:ext cx="3049200" cy="51435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12191040" y="5141913"/>
            <a:ext cx="3049200" cy="51435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15238800" y="5141913"/>
            <a:ext cx="3049200" cy="51435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7127875" y="1398589"/>
            <a:ext cx="4032250" cy="3648420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146925" y="5360987"/>
            <a:ext cx="4032250" cy="3525837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4271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3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6" grpId="0" animBg="1"/>
      <p:bldP spid="17" grpId="0"/>
      <p:bldP spid="18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and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58107" y="9616425"/>
            <a:ext cx="6087836" cy="54760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8107" y="8877368"/>
            <a:ext cx="1219200" cy="1012858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144001" y="-1"/>
            <a:ext cx="3816000" cy="4133851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144000" y="4232324"/>
            <a:ext cx="3816000" cy="6053089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3068650" y="0"/>
            <a:ext cx="3816000" cy="6053089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13068649" y="6151562"/>
            <a:ext cx="3816000" cy="4133851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403350" y="1398589"/>
            <a:ext cx="6357257" cy="3648420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17651" y="5141913"/>
            <a:ext cx="7626349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422400" y="5360988"/>
            <a:ext cx="6357257" cy="3022600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4765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3" grpId="0" animBg="1"/>
      <p:bldP spid="14" grpId="0"/>
      <p:bldP spid="16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and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1169650" y="9616425"/>
            <a:ext cx="6781800" cy="547603"/>
          </a:xfrm>
        </p:spPr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2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6757650" y="8877368"/>
            <a:ext cx="1219200" cy="101285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433439" y="0"/>
            <a:ext cx="3816000" cy="701516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5358089" y="3270250"/>
            <a:ext cx="3816000" cy="7015164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11169650" y="1398589"/>
            <a:ext cx="5695950" cy="3648420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11283951" y="5141913"/>
            <a:ext cx="7004049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1188700" y="5360988"/>
            <a:ext cx="5695950" cy="3022600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433440" y="7182615"/>
            <a:ext cx="3816000" cy="644299"/>
          </a:xfrm>
        </p:spPr>
        <p:txBody>
          <a:bodyPr anchor="t">
            <a:no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358089" y="2428907"/>
            <a:ext cx="3816000" cy="644299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0393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8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/>
      <p:bldP spid="30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403350" y="3633535"/>
            <a:ext cx="5724525" cy="3018343"/>
          </a:xfrm>
        </p:spPr>
        <p:txBody>
          <a:bodyPr anchor="ctr"/>
          <a:lstStyle>
            <a:lvl1pPr algn="r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00" y="2545889"/>
            <a:ext cx="6121400" cy="2420006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0" y="1886652"/>
            <a:ext cx="6121400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0" y="6025858"/>
            <a:ext cx="6121400" cy="2420006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9144000" y="5366621"/>
            <a:ext cx="6121400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866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8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3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403350" y="3633535"/>
            <a:ext cx="5724525" cy="3018343"/>
          </a:xfrm>
        </p:spPr>
        <p:txBody>
          <a:bodyPr anchor="ctr"/>
          <a:lstStyle>
            <a:lvl1pPr algn="r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00" y="1997249"/>
            <a:ext cx="6121400" cy="142120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0" y="1338012"/>
            <a:ext cx="6121400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0" y="4731437"/>
            <a:ext cx="6121400" cy="142120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9144000" y="4072200"/>
            <a:ext cx="6121400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00" y="7465625"/>
            <a:ext cx="6121400" cy="142120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0" y="6806388"/>
            <a:ext cx="6121400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6715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8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3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488440" y="-1"/>
            <a:ext cx="5655810" cy="10285413"/>
          </a:xfrm>
          <a:noFill/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1169650" y="1997249"/>
            <a:ext cx="5716954" cy="142120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1169650" y="1338012"/>
            <a:ext cx="5716954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1169650" y="4731437"/>
            <a:ext cx="5716954" cy="142120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11169650" y="4072200"/>
            <a:ext cx="5716954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11169650" y="7465625"/>
            <a:ext cx="5716954" cy="142120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11169650" y="6806388"/>
            <a:ext cx="5716954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403350" y="3633535"/>
            <a:ext cx="4525280" cy="3018343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8007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8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8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3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00" y="1997249"/>
            <a:ext cx="6121400" cy="142120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0" y="1338012"/>
            <a:ext cx="6121400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0" y="4731437"/>
            <a:ext cx="6121400" cy="142120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9144000" y="4072200"/>
            <a:ext cx="6121400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00" y="7465625"/>
            <a:ext cx="6121400" cy="142120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0" y="6806388"/>
            <a:ext cx="6121400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-1588"/>
            <a:ext cx="6510634" cy="102862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kumimoji="1" lang="ja-JP" alt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588286" y="3633535"/>
            <a:ext cx="5334063" cy="3018343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7710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3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022600" y="3740262"/>
            <a:ext cx="12242800" cy="1232839"/>
          </a:xfrm>
        </p:spPr>
        <p:txBody>
          <a:bodyPr anchor="b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022601" y="5141913"/>
            <a:ext cx="12242800" cy="896938"/>
          </a:xfrm>
        </p:spPr>
        <p:txBody>
          <a:bodyPr anchor="t"/>
          <a:lstStyle>
            <a:lvl1pPr marL="0" indent="0" algn="ctr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022601" y="7015163"/>
            <a:ext cx="12242800" cy="18716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4053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3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531403" y="1997249"/>
            <a:ext cx="4867324" cy="142120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531403" y="1338012"/>
            <a:ext cx="4867324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531403" y="4731437"/>
            <a:ext cx="4867324" cy="142120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531403" y="4072200"/>
            <a:ext cx="4867324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531403" y="7465625"/>
            <a:ext cx="4867324" cy="142120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531403" y="6806388"/>
            <a:ext cx="4867324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403350" y="3633535"/>
            <a:ext cx="4525280" cy="3018343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12001500" y="1997249"/>
            <a:ext cx="4867324" cy="142120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2001500" y="1338012"/>
            <a:ext cx="4867324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12001500" y="4731437"/>
            <a:ext cx="4867324" cy="142120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2001500" y="4072200"/>
            <a:ext cx="4867324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12001500" y="7465625"/>
            <a:ext cx="4867324" cy="142120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2001500" y="6806388"/>
            <a:ext cx="4867324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4370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8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3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3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8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/>
      <p:bldP spid="13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94" name="Oval 93"/>
          <p:cNvSpPr/>
          <p:nvPr userDrawn="1"/>
        </p:nvSpPr>
        <p:spPr>
          <a:xfrm>
            <a:off x="9033163" y="2670763"/>
            <a:ext cx="221673" cy="22167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5" name="Oval 94"/>
          <p:cNvSpPr/>
          <p:nvPr userDrawn="1"/>
        </p:nvSpPr>
        <p:spPr>
          <a:xfrm>
            <a:off x="9033163" y="5041086"/>
            <a:ext cx="221673" cy="22167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6" name="Oval 95"/>
          <p:cNvSpPr/>
          <p:nvPr userDrawn="1"/>
        </p:nvSpPr>
        <p:spPr>
          <a:xfrm>
            <a:off x="9033163" y="7404423"/>
            <a:ext cx="221673" cy="22167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01" name="Straight Connector 100"/>
          <p:cNvCxnSpPr>
            <a:stCxn id="94" idx="4"/>
            <a:endCxn id="95" idx="0"/>
          </p:cNvCxnSpPr>
          <p:nvPr userDrawn="1"/>
        </p:nvCxnSpPr>
        <p:spPr>
          <a:xfrm>
            <a:off x="9144000" y="2892436"/>
            <a:ext cx="0" cy="214865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96" idx="0"/>
            <a:endCxn id="95" idx="4"/>
          </p:cNvCxnSpPr>
          <p:nvPr userDrawn="1"/>
        </p:nvCxnSpPr>
        <p:spPr>
          <a:xfrm flipV="1">
            <a:off x="9144000" y="5262759"/>
            <a:ext cx="0" cy="2141664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endCxn id="96" idx="4"/>
          </p:cNvCxnSpPr>
          <p:nvPr userDrawn="1"/>
        </p:nvCxnSpPr>
        <p:spPr>
          <a:xfrm flipV="1">
            <a:off x="9143999" y="7626096"/>
            <a:ext cx="1" cy="2659317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621984" y="3091580"/>
            <a:ext cx="5643416" cy="104559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9621984" y="2432343"/>
            <a:ext cx="5643416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7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9621984" y="5465148"/>
            <a:ext cx="5643416" cy="104559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8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9621984" y="4805911"/>
            <a:ext cx="5643416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9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9621984" y="7831336"/>
            <a:ext cx="5643416" cy="104559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0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9621984" y="7172099"/>
            <a:ext cx="5643416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27" name="Title 1"/>
          <p:cNvSpPr>
            <a:spLocks noGrp="1"/>
          </p:cNvSpPr>
          <p:nvPr>
            <p:ph type="title" hasCustomPrompt="1"/>
          </p:nvPr>
        </p:nvSpPr>
        <p:spPr>
          <a:xfrm>
            <a:off x="1403350" y="2116810"/>
            <a:ext cx="4789632" cy="3018343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32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403349" y="5365094"/>
            <a:ext cx="4789633" cy="3512273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6984995" y="2479939"/>
            <a:ext cx="1538142" cy="586241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6984995" y="4853507"/>
            <a:ext cx="1538142" cy="586241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6984995" y="7229220"/>
            <a:ext cx="1538142" cy="586241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1779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5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5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5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6" grpId="0" animBg="1"/>
      <p:bldP spid="1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7" grpId="0"/>
      <p:bldP spid="132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94" name="Oval 93"/>
          <p:cNvSpPr/>
          <p:nvPr userDrawn="1"/>
        </p:nvSpPr>
        <p:spPr>
          <a:xfrm>
            <a:off x="9033163" y="2670763"/>
            <a:ext cx="221673" cy="22167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5" name="Oval 94"/>
          <p:cNvSpPr/>
          <p:nvPr userDrawn="1"/>
        </p:nvSpPr>
        <p:spPr>
          <a:xfrm>
            <a:off x="9033163" y="5041086"/>
            <a:ext cx="221673" cy="22167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6" name="Oval 95"/>
          <p:cNvSpPr/>
          <p:nvPr userDrawn="1"/>
        </p:nvSpPr>
        <p:spPr>
          <a:xfrm>
            <a:off x="9033163" y="7404423"/>
            <a:ext cx="221673" cy="22167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01" name="Straight Connector 100"/>
          <p:cNvCxnSpPr>
            <a:stCxn id="94" idx="4"/>
            <a:endCxn id="95" idx="0"/>
          </p:cNvCxnSpPr>
          <p:nvPr userDrawn="1"/>
        </p:nvCxnSpPr>
        <p:spPr>
          <a:xfrm>
            <a:off x="9144000" y="2892436"/>
            <a:ext cx="0" cy="214865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96" idx="0"/>
            <a:endCxn id="95" idx="4"/>
          </p:cNvCxnSpPr>
          <p:nvPr userDrawn="1"/>
        </p:nvCxnSpPr>
        <p:spPr>
          <a:xfrm flipV="1">
            <a:off x="9144000" y="5262759"/>
            <a:ext cx="0" cy="2141664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621984" y="3091580"/>
            <a:ext cx="5643416" cy="104559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9621984" y="2432343"/>
            <a:ext cx="5643416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7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9621984" y="5465148"/>
            <a:ext cx="5643416" cy="104559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8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9621984" y="4805911"/>
            <a:ext cx="5643416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9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9621984" y="7831336"/>
            <a:ext cx="5643416" cy="104559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0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9621984" y="7172099"/>
            <a:ext cx="5643416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cxnSp>
        <p:nvCxnSpPr>
          <p:cNvPr id="22" name="Straight Connector 21"/>
          <p:cNvCxnSpPr>
            <a:endCxn id="94" idx="0"/>
          </p:cNvCxnSpPr>
          <p:nvPr userDrawn="1"/>
        </p:nvCxnSpPr>
        <p:spPr>
          <a:xfrm>
            <a:off x="9144000" y="0"/>
            <a:ext cx="0" cy="2670763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96" idx="4"/>
          </p:cNvCxnSpPr>
          <p:nvPr userDrawn="1"/>
        </p:nvCxnSpPr>
        <p:spPr>
          <a:xfrm flipV="1">
            <a:off x="9144000" y="7626096"/>
            <a:ext cx="0" cy="2659317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6984995" y="2479939"/>
            <a:ext cx="1538142" cy="586241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6984995" y="4853507"/>
            <a:ext cx="1538142" cy="586241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6984995" y="7229220"/>
            <a:ext cx="1538142" cy="586241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8784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6" grpId="0" animBg="1"/>
      <p:bldP spid="1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94" name="Oval 93"/>
          <p:cNvSpPr/>
          <p:nvPr userDrawn="1"/>
        </p:nvSpPr>
        <p:spPr>
          <a:xfrm>
            <a:off x="9033163" y="2670763"/>
            <a:ext cx="221673" cy="22167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5" name="Oval 94"/>
          <p:cNvSpPr/>
          <p:nvPr userDrawn="1"/>
        </p:nvSpPr>
        <p:spPr>
          <a:xfrm>
            <a:off x="9033163" y="5041086"/>
            <a:ext cx="221673" cy="22167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6" name="Oval 95"/>
          <p:cNvSpPr/>
          <p:nvPr userDrawn="1"/>
        </p:nvSpPr>
        <p:spPr>
          <a:xfrm>
            <a:off x="9033163" y="7404423"/>
            <a:ext cx="221673" cy="22167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01" name="Straight Connector 100"/>
          <p:cNvCxnSpPr>
            <a:stCxn id="94" idx="4"/>
            <a:endCxn id="95" idx="0"/>
          </p:cNvCxnSpPr>
          <p:nvPr userDrawn="1"/>
        </p:nvCxnSpPr>
        <p:spPr>
          <a:xfrm>
            <a:off x="9144000" y="2892436"/>
            <a:ext cx="0" cy="214865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96" idx="0"/>
            <a:endCxn id="95" idx="4"/>
          </p:cNvCxnSpPr>
          <p:nvPr userDrawn="1"/>
        </p:nvCxnSpPr>
        <p:spPr>
          <a:xfrm flipV="1">
            <a:off x="9144000" y="5262759"/>
            <a:ext cx="0" cy="2141664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621984" y="3091580"/>
            <a:ext cx="5643416" cy="104559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9621984" y="2432343"/>
            <a:ext cx="5643416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7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9621984" y="5465148"/>
            <a:ext cx="5643416" cy="104559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8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9621984" y="4805911"/>
            <a:ext cx="5643416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9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9621984" y="7831336"/>
            <a:ext cx="5643416" cy="104559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0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9621984" y="7172099"/>
            <a:ext cx="5643416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23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6984995" y="2479939"/>
            <a:ext cx="1538142" cy="586241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24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6984995" y="4853507"/>
            <a:ext cx="1538142" cy="586241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25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6984995" y="7229220"/>
            <a:ext cx="1538142" cy="586241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1403350" y="3633535"/>
            <a:ext cx="4525280" cy="3018343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cxnSp>
        <p:nvCxnSpPr>
          <p:cNvPr id="22" name="Straight Connector 21"/>
          <p:cNvCxnSpPr>
            <a:endCxn id="94" idx="0"/>
          </p:cNvCxnSpPr>
          <p:nvPr userDrawn="1"/>
        </p:nvCxnSpPr>
        <p:spPr>
          <a:xfrm>
            <a:off x="9144000" y="0"/>
            <a:ext cx="0" cy="2670763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79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6" grpId="0" animBg="1"/>
      <p:bldP spid="1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3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4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5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6924854" y="7424748"/>
            <a:ext cx="1052493" cy="1052493"/>
            <a:chOff x="9144000" y="1433513"/>
            <a:chExt cx="1408161" cy="1408161"/>
          </a:xfrm>
        </p:grpSpPr>
        <p:sp>
          <p:nvSpPr>
            <p:cNvPr id="6" name="Rectangle 5"/>
            <p:cNvSpPr/>
            <p:nvPr userDrawn="1"/>
          </p:nvSpPr>
          <p:spPr>
            <a:xfrm>
              <a:off x="9144000" y="1433513"/>
              <a:ext cx="1408161" cy="140816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9361573" y="1651086"/>
              <a:ext cx="973015" cy="973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088619" y="7495829"/>
            <a:ext cx="724962" cy="910330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8877368"/>
            <a:ext cx="6515100" cy="9457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V="1">
            <a:off x="6515100" y="7015163"/>
            <a:ext cx="0" cy="1871662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6515100" y="7015163"/>
            <a:ext cx="18720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387100" y="5143501"/>
            <a:ext cx="0" cy="1871662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H="1">
            <a:off x="8387100" y="5143501"/>
            <a:ext cx="18720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10275765" y="3270250"/>
            <a:ext cx="0" cy="1871662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H="1">
            <a:off x="10275765" y="3270250"/>
            <a:ext cx="8012235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 userDrawn="1"/>
        </p:nvGrpSpPr>
        <p:grpSpPr>
          <a:xfrm>
            <a:off x="8796854" y="5553086"/>
            <a:ext cx="1052493" cy="1052493"/>
            <a:chOff x="9144000" y="1433513"/>
            <a:chExt cx="1408161" cy="1408161"/>
          </a:xfrm>
        </p:grpSpPr>
        <p:sp>
          <p:nvSpPr>
            <p:cNvPr id="27" name="Rectangle 26"/>
            <p:cNvSpPr/>
            <p:nvPr userDrawn="1"/>
          </p:nvSpPr>
          <p:spPr>
            <a:xfrm>
              <a:off x="9144000" y="1433513"/>
              <a:ext cx="1408161" cy="140816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9361573" y="1651086"/>
              <a:ext cx="973015" cy="973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9" name="Text Placeholder 5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8960619" y="5624167"/>
            <a:ext cx="724962" cy="910330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10685519" y="3679835"/>
            <a:ext cx="1052493" cy="1052493"/>
            <a:chOff x="9144000" y="1433513"/>
            <a:chExt cx="1408161" cy="1408161"/>
          </a:xfrm>
        </p:grpSpPr>
        <p:sp>
          <p:nvSpPr>
            <p:cNvPr id="33" name="Rectangle 32"/>
            <p:cNvSpPr/>
            <p:nvPr userDrawn="1"/>
          </p:nvSpPr>
          <p:spPr>
            <a:xfrm>
              <a:off x="9144000" y="1433513"/>
              <a:ext cx="1408161" cy="140816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9361573" y="1651086"/>
              <a:ext cx="973015" cy="973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5" name="Text Placeholder 5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0849284" y="3750916"/>
            <a:ext cx="724962" cy="910330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189178" y="7396544"/>
            <a:ext cx="4913679" cy="1045593"/>
          </a:xfrm>
        </p:spPr>
        <p:txBody>
          <a:bodyPr anchor="ctr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943100" y="7630714"/>
            <a:ext cx="4160501" cy="657322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824499" y="5769282"/>
            <a:ext cx="4160501" cy="657322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5727490" y="3893782"/>
            <a:ext cx="4160501" cy="657322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0064721" y="5518987"/>
            <a:ext cx="4913679" cy="1045593"/>
          </a:xfrm>
        </p:spPr>
        <p:txBody>
          <a:bodyPr anchor="ctr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11970971" y="3645736"/>
            <a:ext cx="4913679" cy="1045593"/>
          </a:xfrm>
        </p:spPr>
        <p:txBody>
          <a:bodyPr anchor="ctr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Title 1"/>
          <p:cNvSpPr>
            <a:spLocks noGrp="1"/>
          </p:cNvSpPr>
          <p:nvPr>
            <p:ph type="title" hasCustomPrompt="1"/>
          </p:nvPr>
        </p:nvSpPr>
        <p:spPr>
          <a:xfrm>
            <a:off x="3022600" y="1250122"/>
            <a:ext cx="12242800" cy="1042908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3022601" y="2293030"/>
            <a:ext cx="12242800" cy="440459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1311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5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3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5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8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5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3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3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8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3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5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5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5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800"/>
                            </p:stCondLst>
                            <p:childTnLst>
                              <p:par>
                                <p:cTn id="7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3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/>
      <p:bldP spid="3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3544795" y="1398587"/>
            <a:ext cx="3583080" cy="7478781"/>
            <a:chOff x="2791402" y="1050114"/>
            <a:chExt cx="3909098" cy="8159261"/>
          </a:xfrm>
        </p:grpSpPr>
        <p:sp>
          <p:nvSpPr>
            <p:cNvPr id="7" name="Rectangle 6"/>
            <p:cNvSpPr/>
            <p:nvPr userDrawn="1"/>
          </p:nvSpPr>
          <p:spPr>
            <a:xfrm>
              <a:off x="2791402" y="2914753"/>
              <a:ext cx="128588" cy="508715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2791402" y="2157516"/>
              <a:ext cx="128588" cy="508715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Rectangle: Rounded Corners 7"/>
            <p:cNvSpPr/>
            <p:nvPr userDrawn="1"/>
          </p:nvSpPr>
          <p:spPr>
            <a:xfrm>
              <a:off x="2831885" y="1050114"/>
              <a:ext cx="3868615" cy="8159261"/>
            </a:xfrm>
            <a:prstGeom prst="roundRect">
              <a:avLst>
                <a:gd name="adj" fmla="val 13394"/>
              </a:avLst>
            </a:prstGeom>
            <a:solidFill>
              <a:srgbClr val="F8F8F8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Rectangle: Rounded Corners 12"/>
            <p:cNvSpPr/>
            <p:nvPr userDrawn="1"/>
          </p:nvSpPr>
          <p:spPr>
            <a:xfrm>
              <a:off x="3102492" y="2157516"/>
              <a:ext cx="3327400" cy="5920122"/>
            </a:xfrm>
            <a:prstGeom prst="roundRect">
              <a:avLst>
                <a:gd name="adj" fmla="val 1400"/>
              </a:avLst>
            </a:prstGeom>
            <a:solidFill>
              <a:srgbClr val="333333"/>
            </a:solidFill>
            <a:ln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4348798" y="1694059"/>
              <a:ext cx="95103" cy="9510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Rectangle: Rounded Corners 9"/>
            <p:cNvSpPr/>
            <p:nvPr userDrawn="1"/>
          </p:nvSpPr>
          <p:spPr>
            <a:xfrm flipV="1">
              <a:off x="4538816" y="1701266"/>
              <a:ext cx="644770" cy="81083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Oval 10"/>
            <p:cNvSpPr/>
            <p:nvPr userDrawn="1"/>
          </p:nvSpPr>
          <p:spPr>
            <a:xfrm>
              <a:off x="4699591" y="1373161"/>
              <a:ext cx="133203" cy="13320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4420522" y="8297836"/>
              <a:ext cx="691341" cy="691341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3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848989" y="2440002"/>
            <a:ext cx="3018145" cy="5380966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31" name="Title 1"/>
          <p:cNvSpPr>
            <a:spLocks noGrp="1"/>
          </p:cNvSpPr>
          <p:nvPr>
            <p:ph type="title" hasCustomPrompt="1"/>
          </p:nvPr>
        </p:nvSpPr>
        <p:spPr>
          <a:xfrm>
            <a:off x="8915204" y="2020829"/>
            <a:ext cx="7431650" cy="302618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9022080" y="5141913"/>
            <a:ext cx="926592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934254" y="5360988"/>
            <a:ext cx="7431650" cy="3022600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9732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3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1887889" y="1398589"/>
            <a:ext cx="5331279" cy="8886825"/>
            <a:chOff x="1887889" y="1398589"/>
            <a:chExt cx="5331279" cy="8886825"/>
          </a:xfrm>
        </p:grpSpPr>
        <p:sp>
          <p:nvSpPr>
            <p:cNvPr id="6" name="Rectangle 5"/>
            <p:cNvSpPr/>
            <p:nvPr userDrawn="1"/>
          </p:nvSpPr>
          <p:spPr>
            <a:xfrm>
              <a:off x="1887889" y="3941607"/>
              <a:ext cx="175370" cy="693792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1887889" y="2908877"/>
              <a:ext cx="175370" cy="693792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Freeform: Shape 17"/>
            <p:cNvSpPr/>
            <p:nvPr userDrawn="1"/>
          </p:nvSpPr>
          <p:spPr>
            <a:xfrm>
              <a:off x="1943100" y="1398589"/>
              <a:ext cx="5276068" cy="8886825"/>
            </a:xfrm>
            <a:custGeom>
              <a:avLst/>
              <a:gdLst>
                <a:gd name="connsiteX0" fmla="*/ 706677 w 5276068"/>
                <a:gd name="connsiteY0" fmla="*/ 0 h 8886825"/>
                <a:gd name="connsiteX1" fmla="*/ 4569391 w 5276068"/>
                <a:gd name="connsiteY1" fmla="*/ 0 h 8886825"/>
                <a:gd name="connsiteX2" fmla="*/ 5276068 w 5276068"/>
                <a:gd name="connsiteY2" fmla="*/ 706677 h 8886825"/>
                <a:gd name="connsiteX3" fmla="*/ 5276068 w 5276068"/>
                <a:gd name="connsiteY3" fmla="*/ 8886825 h 8886825"/>
                <a:gd name="connsiteX4" fmla="*/ 0 w 5276068"/>
                <a:gd name="connsiteY4" fmla="*/ 8886825 h 8886825"/>
                <a:gd name="connsiteX5" fmla="*/ 0 w 5276068"/>
                <a:gd name="connsiteY5" fmla="*/ 706677 h 8886825"/>
                <a:gd name="connsiteX6" fmla="*/ 706677 w 5276068"/>
                <a:gd name="connsiteY6" fmla="*/ 0 h 888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76068" h="8886825">
                  <a:moveTo>
                    <a:pt x="706677" y="0"/>
                  </a:moveTo>
                  <a:lnTo>
                    <a:pt x="4569391" y="0"/>
                  </a:lnTo>
                  <a:cubicBezTo>
                    <a:pt x="4959678" y="0"/>
                    <a:pt x="5276068" y="316390"/>
                    <a:pt x="5276068" y="706677"/>
                  </a:cubicBezTo>
                  <a:lnTo>
                    <a:pt x="5276068" y="8886825"/>
                  </a:lnTo>
                  <a:lnTo>
                    <a:pt x="0" y="8886825"/>
                  </a:lnTo>
                  <a:lnTo>
                    <a:pt x="0" y="706677"/>
                  </a:lnTo>
                  <a:cubicBezTo>
                    <a:pt x="0" y="316390"/>
                    <a:pt x="316390" y="0"/>
                    <a:pt x="706677" y="0"/>
                  </a:cubicBezTo>
                  <a:close/>
                </a:path>
              </a:pathLst>
            </a:custGeom>
            <a:solidFill>
              <a:srgbClr val="F8F8F8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Freeform: Shape 15"/>
            <p:cNvSpPr/>
            <p:nvPr userDrawn="1"/>
          </p:nvSpPr>
          <p:spPr>
            <a:xfrm>
              <a:off x="2312158" y="2908877"/>
              <a:ext cx="4537952" cy="7376536"/>
            </a:xfrm>
            <a:custGeom>
              <a:avLst/>
              <a:gdLst>
                <a:gd name="connsiteX0" fmla="*/ 63531 w 4537952"/>
                <a:gd name="connsiteY0" fmla="*/ 0 h 7376536"/>
                <a:gd name="connsiteX1" fmla="*/ 4474421 w 4537952"/>
                <a:gd name="connsiteY1" fmla="*/ 0 h 7376536"/>
                <a:gd name="connsiteX2" fmla="*/ 4537952 w 4537952"/>
                <a:gd name="connsiteY2" fmla="*/ 63531 h 7376536"/>
                <a:gd name="connsiteX3" fmla="*/ 4537952 w 4537952"/>
                <a:gd name="connsiteY3" fmla="*/ 7376536 h 7376536"/>
                <a:gd name="connsiteX4" fmla="*/ 0 w 4537952"/>
                <a:gd name="connsiteY4" fmla="*/ 7376536 h 7376536"/>
                <a:gd name="connsiteX5" fmla="*/ 0 w 4537952"/>
                <a:gd name="connsiteY5" fmla="*/ 63531 h 7376536"/>
                <a:gd name="connsiteX6" fmla="*/ 63531 w 4537952"/>
                <a:gd name="connsiteY6" fmla="*/ 0 h 7376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7952" h="7376536">
                  <a:moveTo>
                    <a:pt x="63531" y="0"/>
                  </a:moveTo>
                  <a:lnTo>
                    <a:pt x="4474421" y="0"/>
                  </a:lnTo>
                  <a:cubicBezTo>
                    <a:pt x="4509508" y="0"/>
                    <a:pt x="4537952" y="28444"/>
                    <a:pt x="4537952" y="63531"/>
                  </a:cubicBezTo>
                  <a:lnTo>
                    <a:pt x="4537952" y="7376536"/>
                  </a:lnTo>
                  <a:lnTo>
                    <a:pt x="0" y="7376536"/>
                  </a:lnTo>
                  <a:lnTo>
                    <a:pt x="0" y="63531"/>
                  </a:lnTo>
                  <a:cubicBezTo>
                    <a:pt x="0" y="28444"/>
                    <a:pt x="28444" y="0"/>
                    <a:pt x="63531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Oval 9"/>
            <p:cNvSpPr/>
            <p:nvPr userDrawn="1"/>
          </p:nvSpPr>
          <p:spPr>
            <a:xfrm>
              <a:off x="4011886" y="2276809"/>
              <a:ext cx="129703" cy="12970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Rectangle: Rounded Corners 10"/>
            <p:cNvSpPr/>
            <p:nvPr userDrawn="1"/>
          </p:nvSpPr>
          <p:spPr>
            <a:xfrm flipV="1">
              <a:off x="4271035" y="2286638"/>
              <a:ext cx="879346" cy="110582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4490302" y="1839164"/>
              <a:ext cx="181664" cy="181664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8915204" y="2020829"/>
            <a:ext cx="7431650" cy="302618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9022080" y="5141913"/>
            <a:ext cx="926592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934254" y="5360988"/>
            <a:ext cx="7431650" cy="3022600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2342584" y="2947197"/>
            <a:ext cx="4500000" cy="7338216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728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blac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3544795" y="1398587"/>
            <a:ext cx="3583080" cy="7478781"/>
            <a:chOff x="2791402" y="1050114"/>
            <a:chExt cx="3909098" cy="8159261"/>
          </a:xfrm>
        </p:grpSpPr>
        <p:sp>
          <p:nvSpPr>
            <p:cNvPr id="7" name="Rectangle 6"/>
            <p:cNvSpPr/>
            <p:nvPr userDrawn="1"/>
          </p:nvSpPr>
          <p:spPr>
            <a:xfrm>
              <a:off x="2791402" y="2914753"/>
              <a:ext cx="128588" cy="508715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2791402" y="2157516"/>
              <a:ext cx="128588" cy="508715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Rectangle: Rounded Corners 7"/>
            <p:cNvSpPr/>
            <p:nvPr userDrawn="1"/>
          </p:nvSpPr>
          <p:spPr>
            <a:xfrm>
              <a:off x="2831885" y="1050114"/>
              <a:ext cx="3868615" cy="8159261"/>
            </a:xfrm>
            <a:prstGeom prst="roundRect">
              <a:avLst>
                <a:gd name="adj" fmla="val 13394"/>
              </a:avLst>
            </a:prstGeom>
            <a:solidFill>
              <a:schemeClr val="tx1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Rectangle: Rounded Corners 12"/>
            <p:cNvSpPr/>
            <p:nvPr userDrawn="1"/>
          </p:nvSpPr>
          <p:spPr>
            <a:xfrm>
              <a:off x="3102492" y="2157516"/>
              <a:ext cx="3327400" cy="5920122"/>
            </a:xfrm>
            <a:prstGeom prst="roundRect">
              <a:avLst>
                <a:gd name="adj" fmla="val 1400"/>
              </a:avLst>
            </a:prstGeom>
            <a:solidFill>
              <a:srgbClr val="333333"/>
            </a:solidFill>
            <a:ln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4348798" y="1694059"/>
              <a:ext cx="95103" cy="951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Rectangle: Rounded Corners 9"/>
            <p:cNvSpPr/>
            <p:nvPr userDrawn="1"/>
          </p:nvSpPr>
          <p:spPr>
            <a:xfrm flipV="1">
              <a:off x="4538816" y="1701266"/>
              <a:ext cx="644770" cy="81083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Oval 10"/>
            <p:cNvSpPr/>
            <p:nvPr userDrawn="1"/>
          </p:nvSpPr>
          <p:spPr>
            <a:xfrm>
              <a:off x="4699591" y="1373161"/>
              <a:ext cx="133203" cy="1332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4420522" y="8297836"/>
              <a:ext cx="691341" cy="69134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3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848989" y="2440002"/>
            <a:ext cx="3018145" cy="5380966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8915204" y="2020829"/>
            <a:ext cx="7431650" cy="302618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9022080" y="5141913"/>
            <a:ext cx="926592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934254" y="5360988"/>
            <a:ext cx="7431650" cy="3022600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3461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6" grpId="0"/>
      <p:bldP spid="18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blac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1887889" y="1398589"/>
            <a:ext cx="5331279" cy="8886825"/>
            <a:chOff x="1887889" y="1398589"/>
            <a:chExt cx="5331279" cy="8886825"/>
          </a:xfrm>
        </p:grpSpPr>
        <p:sp>
          <p:nvSpPr>
            <p:cNvPr id="6" name="Rectangle 5"/>
            <p:cNvSpPr/>
            <p:nvPr userDrawn="1"/>
          </p:nvSpPr>
          <p:spPr>
            <a:xfrm>
              <a:off x="1887889" y="3941607"/>
              <a:ext cx="175370" cy="693792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1887889" y="2908877"/>
              <a:ext cx="175370" cy="693792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Freeform: Shape 17"/>
            <p:cNvSpPr/>
            <p:nvPr userDrawn="1"/>
          </p:nvSpPr>
          <p:spPr>
            <a:xfrm>
              <a:off x="1943100" y="1398589"/>
              <a:ext cx="5276068" cy="8886825"/>
            </a:xfrm>
            <a:custGeom>
              <a:avLst/>
              <a:gdLst>
                <a:gd name="connsiteX0" fmla="*/ 706677 w 5276068"/>
                <a:gd name="connsiteY0" fmla="*/ 0 h 8886825"/>
                <a:gd name="connsiteX1" fmla="*/ 4569391 w 5276068"/>
                <a:gd name="connsiteY1" fmla="*/ 0 h 8886825"/>
                <a:gd name="connsiteX2" fmla="*/ 5276068 w 5276068"/>
                <a:gd name="connsiteY2" fmla="*/ 706677 h 8886825"/>
                <a:gd name="connsiteX3" fmla="*/ 5276068 w 5276068"/>
                <a:gd name="connsiteY3" fmla="*/ 8886825 h 8886825"/>
                <a:gd name="connsiteX4" fmla="*/ 0 w 5276068"/>
                <a:gd name="connsiteY4" fmla="*/ 8886825 h 8886825"/>
                <a:gd name="connsiteX5" fmla="*/ 0 w 5276068"/>
                <a:gd name="connsiteY5" fmla="*/ 706677 h 8886825"/>
                <a:gd name="connsiteX6" fmla="*/ 706677 w 5276068"/>
                <a:gd name="connsiteY6" fmla="*/ 0 h 888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76068" h="8886825">
                  <a:moveTo>
                    <a:pt x="706677" y="0"/>
                  </a:moveTo>
                  <a:lnTo>
                    <a:pt x="4569391" y="0"/>
                  </a:lnTo>
                  <a:cubicBezTo>
                    <a:pt x="4959678" y="0"/>
                    <a:pt x="5276068" y="316390"/>
                    <a:pt x="5276068" y="706677"/>
                  </a:cubicBezTo>
                  <a:lnTo>
                    <a:pt x="5276068" y="8886825"/>
                  </a:lnTo>
                  <a:lnTo>
                    <a:pt x="0" y="8886825"/>
                  </a:lnTo>
                  <a:lnTo>
                    <a:pt x="0" y="706677"/>
                  </a:lnTo>
                  <a:cubicBezTo>
                    <a:pt x="0" y="316390"/>
                    <a:pt x="316390" y="0"/>
                    <a:pt x="706677" y="0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Freeform: Shape 15"/>
            <p:cNvSpPr/>
            <p:nvPr userDrawn="1"/>
          </p:nvSpPr>
          <p:spPr>
            <a:xfrm>
              <a:off x="2312158" y="2908877"/>
              <a:ext cx="4537952" cy="7376536"/>
            </a:xfrm>
            <a:custGeom>
              <a:avLst/>
              <a:gdLst>
                <a:gd name="connsiteX0" fmla="*/ 63531 w 4537952"/>
                <a:gd name="connsiteY0" fmla="*/ 0 h 7376536"/>
                <a:gd name="connsiteX1" fmla="*/ 4474421 w 4537952"/>
                <a:gd name="connsiteY1" fmla="*/ 0 h 7376536"/>
                <a:gd name="connsiteX2" fmla="*/ 4537952 w 4537952"/>
                <a:gd name="connsiteY2" fmla="*/ 63531 h 7376536"/>
                <a:gd name="connsiteX3" fmla="*/ 4537952 w 4537952"/>
                <a:gd name="connsiteY3" fmla="*/ 7376536 h 7376536"/>
                <a:gd name="connsiteX4" fmla="*/ 0 w 4537952"/>
                <a:gd name="connsiteY4" fmla="*/ 7376536 h 7376536"/>
                <a:gd name="connsiteX5" fmla="*/ 0 w 4537952"/>
                <a:gd name="connsiteY5" fmla="*/ 63531 h 7376536"/>
                <a:gd name="connsiteX6" fmla="*/ 63531 w 4537952"/>
                <a:gd name="connsiteY6" fmla="*/ 0 h 7376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7952" h="7376536">
                  <a:moveTo>
                    <a:pt x="63531" y="0"/>
                  </a:moveTo>
                  <a:lnTo>
                    <a:pt x="4474421" y="0"/>
                  </a:lnTo>
                  <a:cubicBezTo>
                    <a:pt x="4509508" y="0"/>
                    <a:pt x="4537952" y="28444"/>
                    <a:pt x="4537952" y="63531"/>
                  </a:cubicBezTo>
                  <a:lnTo>
                    <a:pt x="4537952" y="7376536"/>
                  </a:lnTo>
                  <a:lnTo>
                    <a:pt x="0" y="7376536"/>
                  </a:lnTo>
                  <a:lnTo>
                    <a:pt x="0" y="63531"/>
                  </a:lnTo>
                  <a:cubicBezTo>
                    <a:pt x="0" y="28444"/>
                    <a:pt x="28444" y="0"/>
                    <a:pt x="63531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Oval 9"/>
            <p:cNvSpPr/>
            <p:nvPr userDrawn="1"/>
          </p:nvSpPr>
          <p:spPr>
            <a:xfrm>
              <a:off x="4011886" y="2276809"/>
              <a:ext cx="129703" cy="1297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Rectangle: Rounded Corners 10"/>
            <p:cNvSpPr/>
            <p:nvPr userDrawn="1"/>
          </p:nvSpPr>
          <p:spPr>
            <a:xfrm flipV="1">
              <a:off x="4271035" y="2286638"/>
              <a:ext cx="879346" cy="110582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4490302" y="1839164"/>
              <a:ext cx="181664" cy="18166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8915204" y="2020829"/>
            <a:ext cx="7431650" cy="302618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9022080" y="5141913"/>
            <a:ext cx="926592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934254" y="5360988"/>
            <a:ext cx="7431650" cy="3022600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2342584" y="2947197"/>
            <a:ext cx="4500000" cy="7338216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6453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1956324" y="1418560"/>
            <a:ext cx="5261219" cy="7468265"/>
            <a:chOff x="3004457" y="476891"/>
            <a:chExt cx="5937704" cy="8428531"/>
          </a:xfrm>
        </p:grpSpPr>
        <p:sp>
          <p:nvSpPr>
            <p:cNvPr id="6" name="Rectangle: Rounded Corners 5"/>
            <p:cNvSpPr/>
            <p:nvPr userDrawn="1"/>
          </p:nvSpPr>
          <p:spPr>
            <a:xfrm>
              <a:off x="3004457" y="476891"/>
              <a:ext cx="5937704" cy="8428531"/>
            </a:xfrm>
            <a:prstGeom prst="roundRect">
              <a:avLst>
                <a:gd name="adj" fmla="val 5816"/>
              </a:avLst>
            </a:prstGeom>
            <a:solidFill>
              <a:srgbClr val="F8F8F8"/>
            </a:solidFill>
            <a:ln w="12700"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Oval 6"/>
            <p:cNvSpPr/>
            <p:nvPr userDrawn="1"/>
          </p:nvSpPr>
          <p:spPr>
            <a:xfrm>
              <a:off x="5920703" y="774152"/>
              <a:ext cx="105212" cy="105212"/>
            </a:xfrm>
            <a:prstGeom prst="ellipse">
              <a:avLst/>
            </a:prstGeom>
            <a:solidFill>
              <a:srgbClr val="B2B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ja-JP" altLang="en-US"/>
            </a:p>
          </p:txBody>
        </p:sp>
        <p:sp>
          <p:nvSpPr>
            <p:cNvPr id="8" name="Oval 7"/>
            <p:cNvSpPr/>
            <p:nvPr userDrawn="1"/>
          </p:nvSpPr>
          <p:spPr>
            <a:xfrm>
              <a:off x="5796194" y="8303721"/>
              <a:ext cx="354231" cy="354231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ja-JP" altLang="en-US"/>
            </a:p>
          </p:txBody>
        </p:sp>
        <p:sp>
          <p:nvSpPr>
            <p:cNvPr id="9" name="Rectangle: Rounded Corners 8"/>
            <p:cNvSpPr/>
            <p:nvPr userDrawn="1"/>
          </p:nvSpPr>
          <p:spPr>
            <a:xfrm>
              <a:off x="3358458" y="1202411"/>
              <a:ext cx="5229703" cy="6969132"/>
            </a:xfrm>
            <a:prstGeom prst="roundRect">
              <a:avLst>
                <a:gd name="adj" fmla="val 1400"/>
              </a:avLst>
            </a:prstGeom>
            <a:solidFill>
              <a:srgbClr val="333333"/>
            </a:solidFill>
            <a:ln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915204" y="2104573"/>
            <a:ext cx="7431650" cy="2942435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9022080" y="5141913"/>
            <a:ext cx="926592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934254" y="5360988"/>
            <a:ext cx="7431650" cy="3022600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2306240" y="2104573"/>
            <a:ext cx="4572000" cy="60840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6984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3100" y="3349172"/>
            <a:ext cx="5854700" cy="2277311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8039100" y="1"/>
            <a:ext cx="0" cy="5422899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280400" y="2803525"/>
            <a:ext cx="10007600" cy="2619375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191501" y="5655510"/>
            <a:ext cx="7073899" cy="2728077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3108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and table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 userDrawn="1"/>
        </p:nvCxnSpPr>
        <p:spPr>
          <a:xfrm>
            <a:off x="1517651" y="5141913"/>
            <a:ext cx="7182707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11083681" y="1398588"/>
            <a:ext cx="5261219" cy="7468265"/>
            <a:chOff x="3004457" y="476891"/>
            <a:chExt cx="5937704" cy="8428531"/>
          </a:xfrm>
        </p:grpSpPr>
        <p:sp>
          <p:nvSpPr>
            <p:cNvPr id="16" name="Rectangle: Rounded Corners 15"/>
            <p:cNvSpPr/>
            <p:nvPr userDrawn="1"/>
          </p:nvSpPr>
          <p:spPr>
            <a:xfrm>
              <a:off x="3004457" y="476891"/>
              <a:ext cx="5937704" cy="8428531"/>
            </a:xfrm>
            <a:prstGeom prst="roundRect">
              <a:avLst>
                <a:gd name="adj" fmla="val 5816"/>
              </a:avLst>
            </a:prstGeom>
            <a:solidFill>
              <a:srgbClr val="F8F8F8"/>
            </a:solidFill>
            <a:ln w="12700"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Oval 16"/>
            <p:cNvSpPr/>
            <p:nvPr userDrawn="1"/>
          </p:nvSpPr>
          <p:spPr>
            <a:xfrm>
              <a:off x="5920703" y="774152"/>
              <a:ext cx="105212" cy="105212"/>
            </a:xfrm>
            <a:prstGeom prst="ellipse">
              <a:avLst/>
            </a:prstGeom>
            <a:solidFill>
              <a:srgbClr val="B2B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ja-JP" altLang="en-US"/>
            </a:p>
          </p:txBody>
        </p:sp>
        <p:sp>
          <p:nvSpPr>
            <p:cNvPr id="18" name="Oval 17"/>
            <p:cNvSpPr/>
            <p:nvPr userDrawn="1"/>
          </p:nvSpPr>
          <p:spPr>
            <a:xfrm>
              <a:off x="5796194" y="8303721"/>
              <a:ext cx="354231" cy="354231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ja-JP" altLang="en-US"/>
            </a:p>
          </p:txBody>
        </p:sp>
        <p:sp>
          <p:nvSpPr>
            <p:cNvPr id="19" name="Rectangle: Rounded Corners 18"/>
            <p:cNvSpPr/>
            <p:nvPr userDrawn="1"/>
          </p:nvSpPr>
          <p:spPr>
            <a:xfrm>
              <a:off x="3358458" y="1202411"/>
              <a:ext cx="5229703" cy="6969132"/>
            </a:xfrm>
            <a:prstGeom prst="roundRect">
              <a:avLst>
                <a:gd name="adj" fmla="val 1400"/>
              </a:avLst>
            </a:prstGeom>
            <a:solidFill>
              <a:srgbClr val="333333"/>
            </a:solidFill>
            <a:ln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0" name="Group 19"/>
          <p:cNvGrpSpPr/>
          <p:nvPr userDrawn="1"/>
        </p:nvGrpSpPr>
        <p:grpSpPr>
          <a:xfrm>
            <a:off x="8700358" y="3270250"/>
            <a:ext cx="2690898" cy="5616575"/>
            <a:chOff x="2791402" y="1050114"/>
            <a:chExt cx="3909098" cy="8159261"/>
          </a:xfrm>
        </p:grpSpPr>
        <p:sp>
          <p:nvSpPr>
            <p:cNvPr id="21" name="Rectangle 20"/>
            <p:cNvSpPr/>
            <p:nvPr userDrawn="1"/>
          </p:nvSpPr>
          <p:spPr>
            <a:xfrm>
              <a:off x="2791402" y="2914753"/>
              <a:ext cx="128588" cy="508715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2791402" y="2157516"/>
              <a:ext cx="128588" cy="508715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Rectangle: Rounded Corners 22"/>
            <p:cNvSpPr/>
            <p:nvPr userDrawn="1"/>
          </p:nvSpPr>
          <p:spPr>
            <a:xfrm>
              <a:off x="2831885" y="1050114"/>
              <a:ext cx="3868615" cy="8159261"/>
            </a:xfrm>
            <a:prstGeom prst="roundRect">
              <a:avLst>
                <a:gd name="adj" fmla="val 13394"/>
              </a:avLst>
            </a:prstGeom>
            <a:solidFill>
              <a:srgbClr val="F8F8F8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Rectangle: Rounded Corners 23"/>
            <p:cNvSpPr/>
            <p:nvPr userDrawn="1"/>
          </p:nvSpPr>
          <p:spPr>
            <a:xfrm>
              <a:off x="3102492" y="2157516"/>
              <a:ext cx="3327400" cy="5920122"/>
            </a:xfrm>
            <a:prstGeom prst="roundRect">
              <a:avLst>
                <a:gd name="adj" fmla="val 1400"/>
              </a:avLst>
            </a:prstGeom>
            <a:solidFill>
              <a:srgbClr val="333333"/>
            </a:solidFill>
            <a:ln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4348798" y="1694059"/>
              <a:ext cx="95103" cy="9510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Rectangle: Rounded Corners 25"/>
            <p:cNvSpPr/>
            <p:nvPr userDrawn="1"/>
          </p:nvSpPr>
          <p:spPr>
            <a:xfrm flipV="1">
              <a:off x="4538816" y="1701266"/>
              <a:ext cx="644770" cy="81083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4699591" y="1373161"/>
              <a:ext cx="133203" cy="13320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Oval 27"/>
            <p:cNvSpPr/>
            <p:nvPr userDrawn="1"/>
          </p:nvSpPr>
          <p:spPr>
            <a:xfrm>
              <a:off x="4420522" y="8297836"/>
              <a:ext cx="691341" cy="691341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31" name="Title 1"/>
          <p:cNvSpPr>
            <a:spLocks noGrp="1"/>
          </p:cNvSpPr>
          <p:nvPr>
            <p:ph type="title" hasCustomPrompt="1"/>
          </p:nvPr>
        </p:nvSpPr>
        <p:spPr>
          <a:xfrm>
            <a:off x="1403351" y="1398589"/>
            <a:ext cx="5111750" cy="364842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422400" y="5360988"/>
            <a:ext cx="5092700" cy="3022600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1445875" y="2104573"/>
            <a:ext cx="4572000" cy="60840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36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8939982" y="4062573"/>
            <a:ext cx="2220143" cy="4027615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137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36" grpId="0" animBg="1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and tablet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1169650" y="9616425"/>
            <a:ext cx="6781800" cy="547603"/>
          </a:xfrm>
        </p:spPr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6757650" y="8877368"/>
            <a:ext cx="1219200" cy="101285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cxnSp>
        <p:nvCxnSpPr>
          <p:cNvPr id="42" name="Straight Connector 41"/>
          <p:cNvCxnSpPr/>
          <p:nvPr userDrawn="1"/>
        </p:nvCxnSpPr>
        <p:spPr>
          <a:xfrm>
            <a:off x="1517651" y="5141913"/>
            <a:ext cx="721057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 userDrawn="1"/>
        </p:nvGrpSpPr>
        <p:grpSpPr>
          <a:xfrm>
            <a:off x="11083681" y="1398588"/>
            <a:ext cx="5261219" cy="7468265"/>
            <a:chOff x="3004457" y="476891"/>
            <a:chExt cx="5937704" cy="8428531"/>
          </a:xfrm>
        </p:grpSpPr>
        <p:sp>
          <p:nvSpPr>
            <p:cNvPr id="44" name="Rectangle: Rounded Corners 43"/>
            <p:cNvSpPr/>
            <p:nvPr userDrawn="1"/>
          </p:nvSpPr>
          <p:spPr>
            <a:xfrm>
              <a:off x="3004457" y="476891"/>
              <a:ext cx="5937704" cy="8428531"/>
            </a:xfrm>
            <a:prstGeom prst="roundRect">
              <a:avLst>
                <a:gd name="adj" fmla="val 5816"/>
              </a:avLst>
            </a:prstGeom>
            <a:solidFill>
              <a:srgbClr val="F8F8F8"/>
            </a:solidFill>
            <a:ln w="12700"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Oval 44"/>
            <p:cNvSpPr/>
            <p:nvPr userDrawn="1"/>
          </p:nvSpPr>
          <p:spPr>
            <a:xfrm>
              <a:off x="5920703" y="774152"/>
              <a:ext cx="105212" cy="105212"/>
            </a:xfrm>
            <a:prstGeom prst="ellipse">
              <a:avLst/>
            </a:prstGeom>
            <a:solidFill>
              <a:srgbClr val="B2B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ja-JP" altLang="en-US"/>
            </a:p>
          </p:txBody>
        </p:sp>
        <p:sp>
          <p:nvSpPr>
            <p:cNvPr id="46" name="Oval 45"/>
            <p:cNvSpPr/>
            <p:nvPr userDrawn="1"/>
          </p:nvSpPr>
          <p:spPr>
            <a:xfrm>
              <a:off x="5796194" y="8303721"/>
              <a:ext cx="354231" cy="354231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ja-JP" altLang="en-US"/>
            </a:p>
          </p:txBody>
        </p:sp>
        <p:sp>
          <p:nvSpPr>
            <p:cNvPr id="47" name="Rectangle: Rounded Corners 46"/>
            <p:cNvSpPr/>
            <p:nvPr userDrawn="1"/>
          </p:nvSpPr>
          <p:spPr>
            <a:xfrm>
              <a:off x="3358458" y="1202411"/>
              <a:ext cx="5229703" cy="6969132"/>
            </a:xfrm>
            <a:prstGeom prst="roundRect">
              <a:avLst>
                <a:gd name="adj" fmla="val 1400"/>
              </a:avLst>
            </a:prstGeom>
            <a:solidFill>
              <a:srgbClr val="333333"/>
            </a:solidFill>
            <a:ln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8" name="Group 47"/>
          <p:cNvGrpSpPr/>
          <p:nvPr userDrawn="1"/>
        </p:nvGrpSpPr>
        <p:grpSpPr>
          <a:xfrm>
            <a:off x="8700358" y="3270250"/>
            <a:ext cx="2690898" cy="5616575"/>
            <a:chOff x="2791402" y="1050114"/>
            <a:chExt cx="3909098" cy="8159261"/>
          </a:xfrm>
        </p:grpSpPr>
        <p:sp>
          <p:nvSpPr>
            <p:cNvPr id="49" name="Rectangle 48"/>
            <p:cNvSpPr/>
            <p:nvPr userDrawn="1"/>
          </p:nvSpPr>
          <p:spPr>
            <a:xfrm>
              <a:off x="2791402" y="2914753"/>
              <a:ext cx="128588" cy="508715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2791402" y="2157516"/>
              <a:ext cx="128588" cy="508715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Rectangle: Rounded Corners 50"/>
            <p:cNvSpPr/>
            <p:nvPr userDrawn="1"/>
          </p:nvSpPr>
          <p:spPr>
            <a:xfrm>
              <a:off x="2831885" y="1050114"/>
              <a:ext cx="3868615" cy="8159261"/>
            </a:xfrm>
            <a:prstGeom prst="roundRect">
              <a:avLst>
                <a:gd name="adj" fmla="val 13394"/>
              </a:avLst>
            </a:prstGeom>
            <a:solidFill>
              <a:srgbClr val="F8F8F8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Rectangle: Rounded Corners 51"/>
            <p:cNvSpPr/>
            <p:nvPr userDrawn="1"/>
          </p:nvSpPr>
          <p:spPr>
            <a:xfrm>
              <a:off x="3102492" y="2157516"/>
              <a:ext cx="3327400" cy="5920122"/>
            </a:xfrm>
            <a:prstGeom prst="roundRect">
              <a:avLst>
                <a:gd name="adj" fmla="val 1400"/>
              </a:avLst>
            </a:prstGeom>
            <a:solidFill>
              <a:srgbClr val="333333"/>
            </a:solidFill>
            <a:ln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Oval 52"/>
            <p:cNvSpPr/>
            <p:nvPr userDrawn="1"/>
          </p:nvSpPr>
          <p:spPr>
            <a:xfrm>
              <a:off x="4348798" y="1694059"/>
              <a:ext cx="95103" cy="9510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Rectangle: Rounded Corners 53"/>
            <p:cNvSpPr/>
            <p:nvPr userDrawn="1"/>
          </p:nvSpPr>
          <p:spPr>
            <a:xfrm flipV="1">
              <a:off x="4538816" y="1701266"/>
              <a:ext cx="644770" cy="81083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Oval 54"/>
            <p:cNvSpPr/>
            <p:nvPr userDrawn="1"/>
          </p:nvSpPr>
          <p:spPr>
            <a:xfrm>
              <a:off x="4699591" y="1373161"/>
              <a:ext cx="133203" cy="13320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Oval 55"/>
            <p:cNvSpPr/>
            <p:nvPr userDrawn="1"/>
          </p:nvSpPr>
          <p:spPr>
            <a:xfrm>
              <a:off x="4420522" y="8297836"/>
              <a:ext cx="691341" cy="691341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57" name="Title 1"/>
          <p:cNvSpPr>
            <a:spLocks noGrp="1"/>
          </p:cNvSpPr>
          <p:nvPr>
            <p:ph type="title" hasCustomPrompt="1"/>
          </p:nvPr>
        </p:nvSpPr>
        <p:spPr>
          <a:xfrm>
            <a:off x="1403351" y="1398589"/>
            <a:ext cx="5111750" cy="3648420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422400" y="5360988"/>
            <a:ext cx="5092700" cy="3022600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1445875" y="2104573"/>
            <a:ext cx="4572000" cy="60840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6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8939982" y="4062573"/>
            <a:ext cx="2220143" cy="4027615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1626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animBg="1"/>
      <p:bldP spid="60" grpId="0" animBg="1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1403350" y="2556257"/>
            <a:ext cx="9050416" cy="5171312"/>
            <a:chOff x="1320800" y="1790165"/>
            <a:chExt cx="10669666" cy="6096534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2342657" y="1790165"/>
              <a:ext cx="8635566" cy="6071101"/>
            </a:xfrm>
            <a:prstGeom prst="roundRect">
              <a:avLst>
                <a:gd name="adj" fmla="val 4479"/>
              </a:avLst>
            </a:prstGeom>
            <a:solidFill>
              <a:srgbClr val="1C1C1C"/>
            </a:solidFill>
            <a:ln w="12700"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Freeform: Shape 6"/>
            <p:cNvSpPr/>
            <p:nvPr/>
          </p:nvSpPr>
          <p:spPr>
            <a:xfrm>
              <a:off x="1321705" y="7765770"/>
              <a:ext cx="10667856" cy="120929"/>
            </a:xfrm>
            <a:custGeom>
              <a:avLst/>
              <a:gdLst>
                <a:gd name="connsiteX0" fmla="*/ 0 w 12407609"/>
                <a:gd name="connsiteY0" fmla="*/ 0 h 140651"/>
                <a:gd name="connsiteX1" fmla="*/ 54798 w 12407609"/>
                <a:gd name="connsiteY1" fmla="*/ 2767 h 140651"/>
                <a:gd name="connsiteX2" fmla="*/ 12407609 w 12407609"/>
                <a:gd name="connsiteY2" fmla="*/ 2767 h 140651"/>
                <a:gd name="connsiteX3" fmla="*/ 12326342 w 12407609"/>
                <a:gd name="connsiteY3" fmla="*/ 41916 h 140651"/>
                <a:gd name="connsiteX4" fmla="*/ 11837287 w 12407609"/>
                <a:gd name="connsiteY4" fmla="*/ 140651 h 140651"/>
                <a:gd name="connsiteX5" fmla="*/ 576066 w 12407609"/>
                <a:gd name="connsiteY5" fmla="*/ 140651 h 140651"/>
                <a:gd name="connsiteX6" fmla="*/ 87012 w 12407609"/>
                <a:gd name="connsiteY6" fmla="*/ 41916 h 140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07609" h="140651">
                  <a:moveTo>
                    <a:pt x="0" y="0"/>
                  </a:moveTo>
                  <a:lnTo>
                    <a:pt x="54798" y="2767"/>
                  </a:lnTo>
                  <a:lnTo>
                    <a:pt x="12407609" y="2767"/>
                  </a:lnTo>
                  <a:lnTo>
                    <a:pt x="12326342" y="41916"/>
                  </a:lnTo>
                  <a:cubicBezTo>
                    <a:pt x="12176026" y="105494"/>
                    <a:pt x="12010762" y="140651"/>
                    <a:pt x="11837287" y="140651"/>
                  </a:cubicBezTo>
                  <a:lnTo>
                    <a:pt x="576066" y="140651"/>
                  </a:lnTo>
                  <a:cubicBezTo>
                    <a:pt x="402591" y="140651"/>
                    <a:pt x="237327" y="105494"/>
                    <a:pt x="87012" y="41916"/>
                  </a:cubicBezTo>
                  <a:close/>
                </a:path>
              </a:pathLst>
            </a:custGeom>
            <a:solidFill>
              <a:srgbClr val="777777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" name="Rectangle: Rounded Corners 7"/>
            <p:cNvSpPr/>
            <p:nvPr/>
          </p:nvSpPr>
          <p:spPr>
            <a:xfrm>
              <a:off x="1320800" y="7666147"/>
              <a:ext cx="10669666" cy="102001"/>
            </a:xfrm>
            <a:prstGeom prst="roundRect">
              <a:avLst/>
            </a:prstGeom>
            <a:solidFill>
              <a:srgbClr val="B2B2B2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Freeform: Shape 8"/>
            <p:cNvSpPr/>
            <p:nvPr/>
          </p:nvSpPr>
          <p:spPr>
            <a:xfrm>
              <a:off x="5830616" y="7666148"/>
              <a:ext cx="1650037" cy="71543"/>
            </a:xfrm>
            <a:custGeom>
              <a:avLst/>
              <a:gdLst>
                <a:gd name="connsiteX0" fmla="*/ 0 w 1919131"/>
                <a:gd name="connsiteY0" fmla="*/ 0 h 83211"/>
                <a:gd name="connsiteX1" fmla="*/ 1919131 w 1919131"/>
                <a:gd name="connsiteY1" fmla="*/ 0 h 83211"/>
                <a:gd name="connsiteX2" fmla="*/ 1916033 w 1919131"/>
                <a:gd name="connsiteY2" fmla="*/ 15344 h 83211"/>
                <a:gd name="connsiteX3" fmla="*/ 1813646 w 1919131"/>
                <a:gd name="connsiteY3" fmla="*/ 83211 h 83211"/>
                <a:gd name="connsiteX4" fmla="*/ 105484 w 1919131"/>
                <a:gd name="connsiteY4" fmla="*/ 83211 h 83211"/>
                <a:gd name="connsiteX5" fmla="*/ 3098 w 1919131"/>
                <a:gd name="connsiteY5" fmla="*/ 15344 h 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19131" h="83211">
                  <a:moveTo>
                    <a:pt x="0" y="0"/>
                  </a:moveTo>
                  <a:lnTo>
                    <a:pt x="1919131" y="0"/>
                  </a:lnTo>
                  <a:lnTo>
                    <a:pt x="1916033" y="15344"/>
                  </a:lnTo>
                  <a:cubicBezTo>
                    <a:pt x="1899164" y="55227"/>
                    <a:pt x="1859673" y="83211"/>
                    <a:pt x="1813646" y="83211"/>
                  </a:cubicBezTo>
                  <a:lnTo>
                    <a:pt x="105484" y="83211"/>
                  </a:lnTo>
                  <a:cubicBezTo>
                    <a:pt x="59458" y="83211"/>
                    <a:pt x="19967" y="55227"/>
                    <a:pt x="3098" y="15344"/>
                  </a:cubicBezTo>
                  <a:close/>
                </a:path>
              </a:pathLst>
            </a:custGeom>
            <a:solidFill>
              <a:srgbClr val="777777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Rectangle: Rounded Corners 9"/>
            <p:cNvSpPr/>
            <p:nvPr/>
          </p:nvSpPr>
          <p:spPr>
            <a:xfrm>
              <a:off x="2654660" y="2200716"/>
              <a:ext cx="8019384" cy="5003836"/>
            </a:xfrm>
            <a:prstGeom prst="roundRect">
              <a:avLst>
                <a:gd name="adj" fmla="val 595"/>
              </a:avLst>
            </a:prstGeom>
            <a:solidFill>
              <a:srgbClr val="333333"/>
            </a:solidFill>
            <a:ln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1160125" y="2235201"/>
            <a:ext cx="5165725" cy="2811808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1267001" y="5141913"/>
            <a:ext cx="7020999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1179175" y="5360988"/>
            <a:ext cx="5165725" cy="3022600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2561991" y="2939672"/>
            <a:ext cx="6775136" cy="4209274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8143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and pho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11832678" y="2222865"/>
            <a:ext cx="2109987" cy="4404069"/>
            <a:chOff x="2791402" y="1050114"/>
            <a:chExt cx="3909098" cy="8159261"/>
          </a:xfrm>
        </p:grpSpPr>
        <p:sp>
          <p:nvSpPr>
            <p:cNvPr id="13" name="Rectangle 12"/>
            <p:cNvSpPr/>
            <p:nvPr userDrawn="1"/>
          </p:nvSpPr>
          <p:spPr>
            <a:xfrm>
              <a:off x="2791402" y="2914753"/>
              <a:ext cx="128588" cy="508715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2791402" y="2157516"/>
              <a:ext cx="128588" cy="508715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Rectangle: Rounded Corners 14"/>
            <p:cNvSpPr/>
            <p:nvPr userDrawn="1"/>
          </p:nvSpPr>
          <p:spPr>
            <a:xfrm>
              <a:off x="2831885" y="1050114"/>
              <a:ext cx="3868615" cy="8159261"/>
            </a:xfrm>
            <a:prstGeom prst="roundRect">
              <a:avLst>
                <a:gd name="adj" fmla="val 13394"/>
              </a:avLst>
            </a:prstGeom>
            <a:solidFill>
              <a:schemeClr val="tx1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Rectangle: Rounded Corners 15"/>
            <p:cNvSpPr/>
            <p:nvPr userDrawn="1"/>
          </p:nvSpPr>
          <p:spPr>
            <a:xfrm>
              <a:off x="3102492" y="2157516"/>
              <a:ext cx="3327400" cy="5920122"/>
            </a:xfrm>
            <a:prstGeom prst="roundRect">
              <a:avLst>
                <a:gd name="adj" fmla="val 1400"/>
              </a:avLst>
            </a:prstGeom>
            <a:solidFill>
              <a:srgbClr val="333333"/>
            </a:solidFill>
            <a:ln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Oval 16"/>
            <p:cNvSpPr/>
            <p:nvPr userDrawn="1"/>
          </p:nvSpPr>
          <p:spPr>
            <a:xfrm>
              <a:off x="4348798" y="1694059"/>
              <a:ext cx="95103" cy="9510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Rectangle: Rounded Corners 17"/>
            <p:cNvSpPr/>
            <p:nvPr userDrawn="1"/>
          </p:nvSpPr>
          <p:spPr>
            <a:xfrm flipV="1">
              <a:off x="4538816" y="1701266"/>
              <a:ext cx="644770" cy="81083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4699591" y="1373161"/>
              <a:ext cx="133203" cy="13320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4420522" y="8297836"/>
              <a:ext cx="691341" cy="691341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84809" y="1477195"/>
            <a:ext cx="9050416" cy="5171312"/>
            <a:chOff x="1320800" y="1790165"/>
            <a:chExt cx="10669666" cy="6096534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2342657" y="1790165"/>
              <a:ext cx="8635566" cy="6071101"/>
            </a:xfrm>
            <a:prstGeom prst="roundRect">
              <a:avLst>
                <a:gd name="adj" fmla="val 4479"/>
              </a:avLst>
            </a:prstGeom>
            <a:solidFill>
              <a:schemeClr val="tx1"/>
            </a:solidFill>
            <a:ln w="12700"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Freeform: Shape 6"/>
            <p:cNvSpPr/>
            <p:nvPr/>
          </p:nvSpPr>
          <p:spPr>
            <a:xfrm>
              <a:off x="1321705" y="7765770"/>
              <a:ext cx="10667856" cy="120929"/>
            </a:xfrm>
            <a:custGeom>
              <a:avLst/>
              <a:gdLst>
                <a:gd name="connsiteX0" fmla="*/ 0 w 12407609"/>
                <a:gd name="connsiteY0" fmla="*/ 0 h 140651"/>
                <a:gd name="connsiteX1" fmla="*/ 54798 w 12407609"/>
                <a:gd name="connsiteY1" fmla="*/ 2767 h 140651"/>
                <a:gd name="connsiteX2" fmla="*/ 12407609 w 12407609"/>
                <a:gd name="connsiteY2" fmla="*/ 2767 h 140651"/>
                <a:gd name="connsiteX3" fmla="*/ 12326342 w 12407609"/>
                <a:gd name="connsiteY3" fmla="*/ 41916 h 140651"/>
                <a:gd name="connsiteX4" fmla="*/ 11837287 w 12407609"/>
                <a:gd name="connsiteY4" fmla="*/ 140651 h 140651"/>
                <a:gd name="connsiteX5" fmla="*/ 576066 w 12407609"/>
                <a:gd name="connsiteY5" fmla="*/ 140651 h 140651"/>
                <a:gd name="connsiteX6" fmla="*/ 87012 w 12407609"/>
                <a:gd name="connsiteY6" fmla="*/ 41916 h 140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07609" h="140651">
                  <a:moveTo>
                    <a:pt x="0" y="0"/>
                  </a:moveTo>
                  <a:lnTo>
                    <a:pt x="54798" y="2767"/>
                  </a:lnTo>
                  <a:lnTo>
                    <a:pt x="12407609" y="2767"/>
                  </a:lnTo>
                  <a:lnTo>
                    <a:pt x="12326342" y="41916"/>
                  </a:lnTo>
                  <a:cubicBezTo>
                    <a:pt x="12176026" y="105494"/>
                    <a:pt x="12010762" y="140651"/>
                    <a:pt x="11837287" y="140651"/>
                  </a:cubicBezTo>
                  <a:lnTo>
                    <a:pt x="576066" y="140651"/>
                  </a:lnTo>
                  <a:cubicBezTo>
                    <a:pt x="402591" y="140651"/>
                    <a:pt x="237327" y="105494"/>
                    <a:pt x="87012" y="41916"/>
                  </a:cubicBezTo>
                  <a:close/>
                </a:path>
              </a:pathLst>
            </a:custGeom>
            <a:solidFill>
              <a:srgbClr val="777777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" name="Rectangle: Rounded Corners 7"/>
            <p:cNvSpPr/>
            <p:nvPr/>
          </p:nvSpPr>
          <p:spPr>
            <a:xfrm>
              <a:off x="1320800" y="7666147"/>
              <a:ext cx="10669666" cy="102001"/>
            </a:xfrm>
            <a:prstGeom prst="roundRect">
              <a:avLst/>
            </a:prstGeom>
            <a:solidFill>
              <a:srgbClr val="B2B2B2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Freeform: Shape 8"/>
            <p:cNvSpPr/>
            <p:nvPr/>
          </p:nvSpPr>
          <p:spPr>
            <a:xfrm>
              <a:off x="5830616" y="7666148"/>
              <a:ext cx="1650037" cy="71543"/>
            </a:xfrm>
            <a:custGeom>
              <a:avLst/>
              <a:gdLst>
                <a:gd name="connsiteX0" fmla="*/ 0 w 1919131"/>
                <a:gd name="connsiteY0" fmla="*/ 0 h 83211"/>
                <a:gd name="connsiteX1" fmla="*/ 1919131 w 1919131"/>
                <a:gd name="connsiteY1" fmla="*/ 0 h 83211"/>
                <a:gd name="connsiteX2" fmla="*/ 1916033 w 1919131"/>
                <a:gd name="connsiteY2" fmla="*/ 15344 h 83211"/>
                <a:gd name="connsiteX3" fmla="*/ 1813646 w 1919131"/>
                <a:gd name="connsiteY3" fmla="*/ 83211 h 83211"/>
                <a:gd name="connsiteX4" fmla="*/ 105484 w 1919131"/>
                <a:gd name="connsiteY4" fmla="*/ 83211 h 83211"/>
                <a:gd name="connsiteX5" fmla="*/ 3098 w 1919131"/>
                <a:gd name="connsiteY5" fmla="*/ 15344 h 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19131" h="83211">
                  <a:moveTo>
                    <a:pt x="0" y="0"/>
                  </a:moveTo>
                  <a:lnTo>
                    <a:pt x="1919131" y="0"/>
                  </a:lnTo>
                  <a:lnTo>
                    <a:pt x="1916033" y="15344"/>
                  </a:lnTo>
                  <a:cubicBezTo>
                    <a:pt x="1899164" y="55227"/>
                    <a:pt x="1859673" y="83211"/>
                    <a:pt x="1813646" y="83211"/>
                  </a:cubicBezTo>
                  <a:lnTo>
                    <a:pt x="105484" y="83211"/>
                  </a:lnTo>
                  <a:cubicBezTo>
                    <a:pt x="59458" y="83211"/>
                    <a:pt x="19967" y="55227"/>
                    <a:pt x="3098" y="15344"/>
                  </a:cubicBezTo>
                  <a:close/>
                </a:path>
              </a:pathLst>
            </a:custGeom>
            <a:solidFill>
              <a:srgbClr val="777777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Rectangle: Rounded Corners 9"/>
            <p:cNvSpPr/>
            <p:nvPr/>
          </p:nvSpPr>
          <p:spPr>
            <a:xfrm>
              <a:off x="2654660" y="2200716"/>
              <a:ext cx="8019384" cy="5003836"/>
            </a:xfrm>
            <a:prstGeom prst="roundRect">
              <a:avLst>
                <a:gd name="adj" fmla="val 595"/>
              </a:avLst>
            </a:prstGeom>
            <a:solidFill>
              <a:srgbClr val="333333"/>
            </a:solidFill>
            <a:ln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743450" y="1860610"/>
            <a:ext cx="6775136" cy="4209274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2029781" y="2835760"/>
            <a:ext cx="1740859" cy="3158134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1403350" y="7000825"/>
            <a:ext cx="5724525" cy="2048004"/>
          </a:xfrm>
        </p:spPr>
        <p:txBody>
          <a:bodyPr anchor="ctr"/>
          <a:lstStyle>
            <a:lvl1pPr algn="r">
              <a:defRPr/>
            </a:lvl1pPr>
          </a:lstStyle>
          <a:p>
            <a:r>
              <a:rPr kumimoji="1" lang="en-US" altLang="ja-JP" dirty="0"/>
              <a:t>Slide title</a:t>
            </a:r>
            <a:endParaRPr kumimoji="1" lang="ja-JP" alt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578969" y="7188201"/>
            <a:ext cx="7686431" cy="1663700"/>
          </a:xfrm>
        </p:spPr>
        <p:txBody>
          <a:bodyPr anchor="ctr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7040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3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 animBg="1"/>
      <p:bldP spid="22" grpId="0"/>
      <p:bldP spid="23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 userDrawn="1"/>
        </p:nvCxnSpPr>
        <p:spPr>
          <a:xfrm>
            <a:off x="1517651" y="5141913"/>
            <a:ext cx="7379606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212" r="35458"/>
          <a:stretch/>
        </p:blipFill>
        <p:spPr>
          <a:xfrm>
            <a:off x="7127875" y="0"/>
            <a:ext cx="11160125" cy="8877369"/>
          </a:xfrm>
          <a:prstGeom prst="rect">
            <a:avLst/>
          </a:prstGeom>
        </p:spPr>
      </p:pic>
      <p:sp>
        <p:nvSpPr>
          <p:cNvPr id="13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318625" y="0"/>
            <a:ext cx="8969376" cy="771525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403351" y="1398589"/>
            <a:ext cx="5111750" cy="364842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422400" y="5360988"/>
            <a:ext cx="5092700" cy="3022600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831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6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k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1943100" y="2177141"/>
            <a:ext cx="7661474" cy="6219281"/>
            <a:chOff x="2198478" y="1402730"/>
            <a:chExt cx="8912404" cy="7234736"/>
          </a:xfrm>
        </p:grpSpPr>
        <p:grpSp>
          <p:nvGrpSpPr>
            <p:cNvPr id="6" name="Group 5"/>
            <p:cNvGrpSpPr/>
            <p:nvPr userDrawn="1"/>
          </p:nvGrpSpPr>
          <p:grpSpPr>
            <a:xfrm>
              <a:off x="5152347" y="7666807"/>
              <a:ext cx="3002317" cy="970659"/>
              <a:chOff x="5152347" y="7666807"/>
              <a:chExt cx="3002317" cy="970659"/>
            </a:xfrm>
          </p:grpSpPr>
          <p:sp>
            <p:nvSpPr>
              <p:cNvPr id="12" name="Freeform: Shape 11"/>
              <p:cNvSpPr/>
              <p:nvPr userDrawn="1"/>
            </p:nvSpPr>
            <p:spPr>
              <a:xfrm>
                <a:off x="5152347" y="7666807"/>
                <a:ext cx="3002317" cy="970659"/>
              </a:xfrm>
              <a:custGeom>
                <a:avLst/>
                <a:gdLst>
                  <a:gd name="connsiteX0" fmla="*/ 566240 w 3002317"/>
                  <a:gd name="connsiteY0" fmla="*/ 0 h 970659"/>
                  <a:gd name="connsiteX1" fmla="*/ 2432360 w 3002317"/>
                  <a:gd name="connsiteY1" fmla="*/ 0 h 970659"/>
                  <a:gd name="connsiteX2" fmla="*/ 2444712 w 3002317"/>
                  <a:gd name="connsiteY2" fmla="*/ 153415 h 970659"/>
                  <a:gd name="connsiteX3" fmla="*/ 2558119 w 3002317"/>
                  <a:gd name="connsiteY3" fmla="*/ 661012 h 970659"/>
                  <a:gd name="connsiteX4" fmla="*/ 2962931 w 3002317"/>
                  <a:gd name="connsiteY4" fmla="*/ 837224 h 970659"/>
                  <a:gd name="connsiteX5" fmla="*/ 2956436 w 3002317"/>
                  <a:gd name="connsiteY5" fmla="*/ 837224 h 970659"/>
                  <a:gd name="connsiteX6" fmla="*/ 2960140 w 3002317"/>
                  <a:gd name="connsiteY6" fmla="*/ 837972 h 970659"/>
                  <a:gd name="connsiteX7" fmla="*/ 3002317 w 3002317"/>
                  <a:gd name="connsiteY7" fmla="*/ 901602 h 970659"/>
                  <a:gd name="connsiteX8" fmla="*/ 3002316 w 3002317"/>
                  <a:gd name="connsiteY8" fmla="*/ 901602 h 970659"/>
                  <a:gd name="connsiteX9" fmla="*/ 2933259 w 3002317"/>
                  <a:gd name="connsiteY9" fmla="*/ 970659 h 970659"/>
                  <a:gd name="connsiteX10" fmla="*/ 69057 w 3002317"/>
                  <a:gd name="connsiteY10" fmla="*/ 970658 h 970659"/>
                  <a:gd name="connsiteX11" fmla="*/ 20226 w 3002317"/>
                  <a:gd name="connsiteY11" fmla="*/ 950432 h 970659"/>
                  <a:gd name="connsiteX12" fmla="*/ 0 w 3002317"/>
                  <a:gd name="connsiteY12" fmla="*/ 901601 h 970659"/>
                  <a:gd name="connsiteX13" fmla="*/ 20226 w 3002317"/>
                  <a:gd name="connsiteY13" fmla="*/ 852771 h 970659"/>
                  <a:gd name="connsiteX14" fmla="*/ 36097 w 3002317"/>
                  <a:gd name="connsiteY14" fmla="*/ 842071 h 970659"/>
                  <a:gd name="connsiteX15" fmla="*/ 35278 w 3002317"/>
                  <a:gd name="connsiteY15" fmla="*/ 842071 h 970659"/>
                  <a:gd name="connsiteX16" fmla="*/ 37319 w 3002317"/>
                  <a:gd name="connsiteY16" fmla="*/ 841247 h 970659"/>
                  <a:gd name="connsiteX17" fmla="*/ 42177 w 3002317"/>
                  <a:gd name="connsiteY17" fmla="*/ 837972 h 970659"/>
                  <a:gd name="connsiteX18" fmla="*/ 48684 w 3002317"/>
                  <a:gd name="connsiteY18" fmla="*/ 836658 h 970659"/>
                  <a:gd name="connsiteX19" fmla="*/ 130007 w 3002317"/>
                  <a:gd name="connsiteY19" fmla="*/ 803822 h 970659"/>
                  <a:gd name="connsiteX20" fmla="*/ 440090 w 3002317"/>
                  <a:gd name="connsiteY20" fmla="*/ 665859 h 970659"/>
                  <a:gd name="connsiteX21" fmla="*/ 553498 w 3002317"/>
                  <a:gd name="connsiteY21" fmla="*/ 158262 h 970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002317" h="970659">
                    <a:moveTo>
                      <a:pt x="566240" y="0"/>
                    </a:moveTo>
                    <a:lnTo>
                      <a:pt x="2432360" y="0"/>
                    </a:lnTo>
                    <a:lnTo>
                      <a:pt x="2444712" y="153415"/>
                    </a:lnTo>
                    <a:cubicBezTo>
                      <a:pt x="2455725" y="340027"/>
                      <a:pt x="2464059" y="517933"/>
                      <a:pt x="2558119" y="661012"/>
                    </a:cubicBezTo>
                    <a:cubicBezTo>
                      <a:pt x="2648607" y="770549"/>
                      <a:pt x="2858156" y="775312"/>
                      <a:pt x="2962931" y="837224"/>
                    </a:cubicBezTo>
                    <a:lnTo>
                      <a:pt x="2956436" y="837224"/>
                    </a:lnTo>
                    <a:lnTo>
                      <a:pt x="2960140" y="837972"/>
                    </a:lnTo>
                    <a:cubicBezTo>
                      <a:pt x="2984926" y="848455"/>
                      <a:pt x="3002317" y="872998"/>
                      <a:pt x="3002317" y="901602"/>
                    </a:cubicBezTo>
                    <a:lnTo>
                      <a:pt x="3002316" y="901602"/>
                    </a:lnTo>
                    <a:cubicBezTo>
                      <a:pt x="3002316" y="939741"/>
                      <a:pt x="2971398" y="970659"/>
                      <a:pt x="2933259" y="970659"/>
                    </a:cubicBezTo>
                    <a:lnTo>
                      <a:pt x="69057" y="970658"/>
                    </a:lnTo>
                    <a:cubicBezTo>
                      <a:pt x="49987" y="970658"/>
                      <a:pt x="32723" y="962928"/>
                      <a:pt x="20226" y="950432"/>
                    </a:cubicBezTo>
                    <a:lnTo>
                      <a:pt x="0" y="901601"/>
                    </a:lnTo>
                    <a:lnTo>
                      <a:pt x="20226" y="852771"/>
                    </a:lnTo>
                    <a:lnTo>
                      <a:pt x="36097" y="842071"/>
                    </a:lnTo>
                    <a:lnTo>
                      <a:pt x="35278" y="842071"/>
                    </a:lnTo>
                    <a:lnTo>
                      <a:pt x="37319" y="841247"/>
                    </a:lnTo>
                    <a:lnTo>
                      <a:pt x="42177" y="837972"/>
                    </a:lnTo>
                    <a:lnTo>
                      <a:pt x="48684" y="836658"/>
                    </a:lnTo>
                    <a:lnTo>
                      <a:pt x="130007" y="803822"/>
                    </a:lnTo>
                    <a:cubicBezTo>
                      <a:pt x="237386" y="771229"/>
                      <a:pt x="372224" y="748012"/>
                      <a:pt x="440090" y="665859"/>
                    </a:cubicBezTo>
                    <a:cubicBezTo>
                      <a:pt x="534150" y="522780"/>
                      <a:pt x="542484" y="344874"/>
                      <a:pt x="553498" y="158262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Freeform: Shape 12"/>
              <p:cNvSpPr/>
              <p:nvPr userDrawn="1"/>
            </p:nvSpPr>
            <p:spPr>
              <a:xfrm>
                <a:off x="5713861" y="7666807"/>
                <a:ext cx="1879289" cy="81781"/>
              </a:xfrm>
              <a:custGeom>
                <a:avLst/>
                <a:gdLst>
                  <a:gd name="connsiteX0" fmla="*/ 6584 w 1879289"/>
                  <a:gd name="connsiteY0" fmla="*/ 0 h 81781"/>
                  <a:gd name="connsiteX1" fmla="*/ 1872704 w 1879289"/>
                  <a:gd name="connsiteY1" fmla="*/ 0 h 81781"/>
                  <a:gd name="connsiteX2" fmla="*/ 1879289 w 1879289"/>
                  <a:gd name="connsiteY2" fmla="*/ 81781 h 81781"/>
                  <a:gd name="connsiteX3" fmla="*/ 0 w 1879289"/>
                  <a:gd name="connsiteY3" fmla="*/ 81781 h 81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79289" h="81781">
                    <a:moveTo>
                      <a:pt x="6584" y="0"/>
                    </a:moveTo>
                    <a:lnTo>
                      <a:pt x="1872704" y="0"/>
                    </a:lnTo>
                    <a:lnTo>
                      <a:pt x="1879289" y="81781"/>
                    </a:lnTo>
                    <a:lnTo>
                      <a:pt x="0" y="81781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7" name="Rectangle: Rounded Corners 6"/>
            <p:cNvSpPr/>
            <p:nvPr userDrawn="1"/>
          </p:nvSpPr>
          <p:spPr>
            <a:xfrm>
              <a:off x="2200826" y="1402814"/>
              <a:ext cx="8910056" cy="6264077"/>
            </a:xfrm>
            <a:prstGeom prst="roundRect">
              <a:avLst>
                <a:gd name="adj" fmla="val 4479"/>
              </a:avLst>
            </a:pr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Rectangle: Rounded Corners 7"/>
            <p:cNvSpPr/>
            <p:nvPr userDrawn="1"/>
          </p:nvSpPr>
          <p:spPr>
            <a:xfrm>
              <a:off x="2520212" y="1784336"/>
              <a:ext cx="8271284" cy="4652597"/>
            </a:xfrm>
            <a:prstGeom prst="roundRect">
              <a:avLst>
                <a:gd name="adj" fmla="val 595"/>
              </a:avLst>
            </a:prstGeom>
            <a:solidFill>
              <a:srgbClr val="333333"/>
            </a:solidFill>
            <a:ln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9" name="Group 8"/>
            <p:cNvGrpSpPr/>
            <p:nvPr userDrawn="1"/>
          </p:nvGrpSpPr>
          <p:grpSpPr>
            <a:xfrm>
              <a:off x="2198478" y="1402730"/>
              <a:ext cx="8910056" cy="6264077"/>
              <a:chOff x="2198478" y="1402730"/>
              <a:chExt cx="8910056" cy="6264077"/>
            </a:xfrm>
          </p:grpSpPr>
          <p:sp>
            <p:nvSpPr>
              <p:cNvPr id="10" name="Freeform: Shape 9"/>
              <p:cNvSpPr/>
              <p:nvPr userDrawn="1"/>
            </p:nvSpPr>
            <p:spPr>
              <a:xfrm>
                <a:off x="2198478" y="6797053"/>
                <a:ext cx="8910056" cy="869754"/>
              </a:xfrm>
              <a:custGeom>
                <a:avLst/>
                <a:gdLst>
                  <a:gd name="connsiteX0" fmla="*/ 0 w 8910056"/>
                  <a:gd name="connsiteY0" fmla="*/ 0 h 869754"/>
                  <a:gd name="connsiteX1" fmla="*/ 8910056 w 8910056"/>
                  <a:gd name="connsiteY1" fmla="*/ 0 h 869754"/>
                  <a:gd name="connsiteX2" fmla="*/ 8910056 w 8910056"/>
                  <a:gd name="connsiteY2" fmla="*/ 589186 h 869754"/>
                  <a:gd name="connsiteX3" fmla="*/ 8629488 w 8910056"/>
                  <a:gd name="connsiteY3" fmla="*/ 869754 h 869754"/>
                  <a:gd name="connsiteX4" fmla="*/ 280568 w 8910056"/>
                  <a:gd name="connsiteY4" fmla="*/ 869754 h 869754"/>
                  <a:gd name="connsiteX5" fmla="*/ 0 w 8910056"/>
                  <a:gd name="connsiteY5" fmla="*/ 589186 h 869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910056" h="869754">
                    <a:moveTo>
                      <a:pt x="0" y="0"/>
                    </a:moveTo>
                    <a:lnTo>
                      <a:pt x="8910056" y="0"/>
                    </a:lnTo>
                    <a:lnTo>
                      <a:pt x="8910056" y="589186"/>
                    </a:lnTo>
                    <a:cubicBezTo>
                      <a:pt x="8910056" y="744139"/>
                      <a:pt x="8784441" y="869754"/>
                      <a:pt x="8629488" y="869754"/>
                    </a:cubicBezTo>
                    <a:lnTo>
                      <a:pt x="280568" y="869754"/>
                    </a:lnTo>
                    <a:cubicBezTo>
                      <a:pt x="125615" y="869754"/>
                      <a:pt x="0" y="744139"/>
                      <a:pt x="0" y="589186"/>
                    </a:cubicBezTo>
                    <a:close/>
                  </a:path>
                </a:pathLst>
              </a:custGeom>
              <a:solidFill>
                <a:srgbClr val="DDDDDD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Rectangle: Rounded Corners 10"/>
              <p:cNvSpPr/>
              <p:nvPr userDrawn="1"/>
            </p:nvSpPr>
            <p:spPr>
              <a:xfrm>
                <a:off x="2198478" y="1402730"/>
                <a:ext cx="8910056" cy="6264077"/>
              </a:xfrm>
              <a:prstGeom prst="roundRect">
                <a:avLst>
                  <a:gd name="adj" fmla="val 4479"/>
                </a:avLst>
              </a:prstGeom>
              <a:noFill/>
              <a:ln w="12700">
                <a:solidFill>
                  <a:srgbClr val="77777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11160125" y="2177141"/>
            <a:ext cx="5165725" cy="2869867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1267001" y="5141913"/>
            <a:ext cx="7020999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1179175" y="5360988"/>
            <a:ext cx="5165725" cy="3022600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2245837" y="2543447"/>
            <a:ext cx="7056000" cy="3961305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24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5" name="Freeform: Shape 4"/>
          <p:cNvSpPr/>
          <p:nvPr userDrawn="1"/>
        </p:nvSpPr>
        <p:spPr>
          <a:xfrm>
            <a:off x="7127875" y="2939844"/>
            <a:ext cx="1831612" cy="2114891"/>
          </a:xfrm>
          <a:custGeom>
            <a:avLst/>
            <a:gdLst>
              <a:gd name="connsiteX0" fmla="*/ 0 w 1831612"/>
              <a:gd name="connsiteY0" fmla="*/ 0 h 2114891"/>
              <a:gd name="connsiteX1" fmla="*/ 176053 w 1831612"/>
              <a:gd name="connsiteY1" fmla="*/ 8890 h 2114891"/>
              <a:gd name="connsiteX2" fmla="*/ 1777898 w 1831612"/>
              <a:gd name="connsiteY2" fmla="*/ 968994 h 2114891"/>
              <a:gd name="connsiteX3" fmla="*/ 1831612 w 1831612"/>
              <a:gd name="connsiteY3" fmla="*/ 1057409 h 2114891"/>
              <a:gd name="connsiteX4" fmla="*/ 0 w 1831612"/>
              <a:gd name="connsiteY4" fmla="*/ 2114891 h 2114891"/>
              <a:gd name="connsiteX5" fmla="*/ 0 w 1831612"/>
              <a:gd name="connsiteY5" fmla="*/ 0 h 211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1612" h="2114891">
                <a:moveTo>
                  <a:pt x="0" y="0"/>
                </a:moveTo>
                <a:lnTo>
                  <a:pt x="176053" y="8890"/>
                </a:lnTo>
                <a:cubicBezTo>
                  <a:pt x="842715" y="76593"/>
                  <a:pt x="1421520" y="441485"/>
                  <a:pt x="1777898" y="968994"/>
                </a:cubicBezTo>
                <a:lnTo>
                  <a:pt x="1831612" y="1057409"/>
                </a:lnTo>
                <a:lnTo>
                  <a:pt x="0" y="211489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Freeform: Shape 5"/>
          <p:cNvSpPr/>
          <p:nvPr userDrawn="1"/>
        </p:nvSpPr>
        <p:spPr>
          <a:xfrm>
            <a:off x="7176426" y="4081434"/>
            <a:ext cx="2105662" cy="2118160"/>
          </a:xfrm>
          <a:custGeom>
            <a:avLst/>
            <a:gdLst>
              <a:gd name="connsiteX0" fmla="*/ 1834203 w 2105662"/>
              <a:gd name="connsiteY0" fmla="*/ 0 h 2118160"/>
              <a:gd name="connsiteX1" fmla="*/ 1839718 w 2105662"/>
              <a:gd name="connsiteY1" fmla="*/ 9078 h 2118160"/>
              <a:gd name="connsiteX2" fmla="*/ 2105662 w 2105662"/>
              <a:gd name="connsiteY2" fmla="*/ 1059373 h 2118160"/>
              <a:gd name="connsiteX3" fmla="*/ 1839718 w 2105662"/>
              <a:gd name="connsiteY3" fmla="*/ 2109668 h 2118160"/>
              <a:gd name="connsiteX4" fmla="*/ 1834559 w 2105662"/>
              <a:gd name="connsiteY4" fmla="*/ 2118160 h 2118160"/>
              <a:gd name="connsiteX5" fmla="*/ 0 w 2105662"/>
              <a:gd name="connsiteY5" fmla="*/ 1058977 h 2118160"/>
              <a:gd name="connsiteX6" fmla="*/ 1834203 w 2105662"/>
              <a:gd name="connsiteY6" fmla="*/ 0 h 211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5662" h="2118160">
                <a:moveTo>
                  <a:pt x="1834203" y="0"/>
                </a:moveTo>
                <a:lnTo>
                  <a:pt x="1839718" y="9078"/>
                </a:lnTo>
                <a:cubicBezTo>
                  <a:pt x="2009322" y="321292"/>
                  <a:pt x="2105662" y="679082"/>
                  <a:pt x="2105662" y="1059373"/>
                </a:cubicBezTo>
                <a:cubicBezTo>
                  <a:pt x="2105662" y="1439664"/>
                  <a:pt x="2009322" y="1797454"/>
                  <a:pt x="1839718" y="2109668"/>
                </a:cubicBezTo>
                <a:lnTo>
                  <a:pt x="1834559" y="2118160"/>
                </a:lnTo>
                <a:lnTo>
                  <a:pt x="0" y="1058977"/>
                </a:lnTo>
                <a:lnTo>
                  <a:pt x="1834203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Freeform: Shape 6"/>
          <p:cNvSpPr/>
          <p:nvPr userDrawn="1"/>
        </p:nvSpPr>
        <p:spPr>
          <a:xfrm>
            <a:off x="7127875" y="5226089"/>
            <a:ext cx="1831968" cy="2115683"/>
          </a:xfrm>
          <a:custGeom>
            <a:avLst/>
            <a:gdLst>
              <a:gd name="connsiteX0" fmla="*/ 0 w 1831968"/>
              <a:gd name="connsiteY0" fmla="*/ 0 h 2115683"/>
              <a:gd name="connsiteX1" fmla="*/ 1831968 w 1831968"/>
              <a:gd name="connsiteY1" fmla="*/ 1057687 h 2115683"/>
              <a:gd name="connsiteX2" fmla="*/ 1777898 w 1831968"/>
              <a:gd name="connsiteY2" fmla="*/ 1146689 h 2115683"/>
              <a:gd name="connsiteX3" fmla="*/ 176053 w 1831968"/>
              <a:gd name="connsiteY3" fmla="*/ 2106793 h 2115683"/>
              <a:gd name="connsiteX4" fmla="*/ 0 w 1831968"/>
              <a:gd name="connsiteY4" fmla="*/ 2115683 h 2115683"/>
              <a:gd name="connsiteX5" fmla="*/ 0 w 1831968"/>
              <a:gd name="connsiteY5" fmla="*/ 0 h 2115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1968" h="2115683">
                <a:moveTo>
                  <a:pt x="0" y="0"/>
                </a:moveTo>
                <a:lnTo>
                  <a:pt x="1831968" y="1057687"/>
                </a:lnTo>
                <a:lnTo>
                  <a:pt x="1777898" y="1146689"/>
                </a:lnTo>
                <a:cubicBezTo>
                  <a:pt x="1421520" y="1674199"/>
                  <a:pt x="842715" y="2039090"/>
                  <a:pt x="176053" y="2106793"/>
                </a:cubicBezTo>
                <a:lnTo>
                  <a:pt x="0" y="211568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453495" y="3508010"/>
            <a:ext cx="724962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7453495" y="6063016"/>
            <a:ext cx="724962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8229257" y="4834752"/>
            <a:ext cx="724962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1160124" y="2057825"/>
            <a:ext cx="5184775" cy="1651836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1160124" y="1398588"/>
            <a:ext cx="5184775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11160124" y="4641679"/>
            <a:ext cx="5184775" cy="1651836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1160124" y="3982442"/>
            <a:ext cx="5184775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11160124" y="7225532"/>
            <a:ext cx="5184775" cy="1651836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1160124" y="6566295"/>
            <a:ext cx="5184775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cxnSp>
        <p:nvCxnSpPr>
          <p:cNvPr id="17" name="Straight Connector 65"/>
          <p:cNvCxnSpPr>
            <a:stCxn id="8" idx="3"/>
            <a:endCxn id="12" idx="1"/>
          </p:cNvCxnSpPr>
          <p:nvPr userDrawn="1"/>
        </p:nvCxnSpPr>
        <p:spPr>
          <a:xfrm flipV="1">
            <a:off x="8178457" y="1691709"/>
            <a:ext cx="2981667" cy="2122063"/>
          </a:xfrm>
          <a:prstGeom prst="bentConnector3">
            <a:avLst>
              <a:gd name="adj1" fmla="val 50000"/>
            </a:avLst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65"/>
          <p:cNvCxnSpPr>
            <a:stCxn id="14" idx="1"/>
          </p:cNvCxnSpPr>
          <p:nvPr userDrawn="1"/>
        </p:nvCxnSpPr>
        <p:spPr>
          <a:xfrm rot="10800000" flipV="1">
            <a:off x="8954220" y="4275563"/>
            <a:ext cx="2205905" cy="866350"/>
          </a:xfrm>
          <a:prstGeom prst="bentConnector3">
            <a:avLst>
              <a:gd name="adj1" fmla="val 50000"/>
            </a:avLst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65"/>
          <p:cNvCxnSpPr>
            <a:stCxn id="16" idx="1"/>
            <a:endCxn id="9" idx="3"/>
          </p:cNvCxnSpPr>
          <p:nvPr userDrawn="1"/>
        </p:nvCxnSpPr>
        <p:spPr>
          <a:xfrm rot="10800000">
            <a:off x="8178458" y="6368778"/>
            <a:ext cx="2981667" cy="490638"/>
          </a:xfrm>
          <a:prstGeom prst="bentConnector3">
            <a:avLst>
              <a:gd name="adj1" fmla="val 50000"/>
            </a:avLst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1403351" y="3633535"/>
            <a:ext cx="5111750" cy="3018343"/>
          </a:xfrm>
        </p:spPr>
        <p:txBody>
          <a:bodyPr anchor="ctr"/>
          <a:lstStyle>
            <a:lvl1pPr algn="r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9587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3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5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5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5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8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3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8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55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05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build="p">
        <p:tmplLst>
          <p:tmpl lvl="1"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34" name="Freeform: Shape 33"/>
          <p:cNvSpPr/>
          <p:nvPr userDrawn="1"/>
        </p:nvSpPr>
        <p:spPr>
          <a:xfrm>
            <a:off x="7262795" y="3601025"/>
            <a:ext cx="1831968" cy="2115683"/>
          </a:xfrm>
          <a:custGeom>
            <a:avLst/>
            <a:gdLst>
              <a:gd name="connsiteX0" fmla="*/ 1831968 w 1831968"/>
              <a:gd name="connsiteY0" fmla="*/ 0 h 2115683"/>
              <a:gd name="connsiteX1" fmla="*/ 1831968 w 1831968"/>
              <a:gd name="connsiteY1" fmla="*/ 2115683 h 2115683"/>
              <a:gd name="connsiteX2" fmla="*/ 0 w 1831968"/>
              <a:gd name="connsiteY2" fmla="*/ 1057996 h 2115683"/>
              <a:gd name="connsiteX3" fmla="*/ 54070 w 1831968"/>
              <a:gd name="connsiteY3" fmla="*/ 968994 h 2115683"/>
              <a:gd name="connsiteX4" fmla="*/ 1655915 w 1831968"/>
              <a:gd name="connsiteY4" fmla="*/ 8890 h 2115683"/>
              <a:gd name="connsiteX5" fmla="*/ 1831968 w 1831968"/>
              <a:gd name="connsiteY5" fmla="*/ 0 h 2115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1968" h="2115683">
                <a:moveTo>
                  <a:pt x="1831968" y="0"/>
                </a:moveTo>
                <a:lnTo>
                  <a:pt x="1831968" y="2115683"/>
                </a:lnTo>
                <a:lnTo>
                  <a:pt x="0" y="1057996"/>
                </a:lnTo>
                <a:lnTo>
                  <a:pt x="54070" y="968994"/>
                </a:lnTo>
                <a:cubicBezTo>
                  <a:pt x="410448" y="441485"/>
                  <a:pt x="989253" y="76593"/>
                  <a:pt x="1655915" y="8890"/>
                </a:cubicBezTo>
                <a:lnTo>
                  <a:pt x="183196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" name="Freeform: Shape 34"/>
          <p:cNvSpPr/>
          <p:nvPr userDrawn="1"/>
        </p:nvSpPr>
        <p:spPr>
          <a:xfrm>
            <a:off x="9193237" y="3601025"/>
            <a:ext cx="1831612" cy="2114891"/>
          </a:xfrm>
          <a:custGeom>
            <a:avLst/>
            <a:gdLst>
              <a:gd name="connsiteX0" fmla="*/ 0 w 1831612"/>
              <a:gd name="connsiteY0" fmla="*/ 0 h 2114891"/>
              <a:gd name="connsiteX1" fmla="*/ 176053 w 1831612"/>
              <a:gd name="connsiteY1" fmla="*/ 8890 h 2114891"/>
              <a:gd name="connsiteX2" fmla="*/ 1777898 w 1831612"/>
              <a:gd name="connsiteY2" fmla="*/ 968994 h 2114891"/>
              <a:gd name="connsiteX3" fmla="*/ 1831612 w 1831612"/>
              <a:gd name="connsiteY3" fmla="*/ 1057409 h 2114891"/>
              <a:gd name="connsiteX4" fmla="*/ 0 w 1831612"/>
              <a:gd name="connsiteY4" fmla="*/ 2114891 h 2114891"/>
              <a:gd name="connsiteX5" fmla="*/ 0 w 1831612"/>
              <a:gd name="connsiteY5" fmla="*/ 0 h 211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1612" h="2114891">
                <a:moveTo>
                  <a:pt x="0" y="0"/>
                </a:moveTo>
                <a:lnTo>
                  <a:pt x="176053" y="8890"/>
                </a:lnTo>
                <a:cubicBezTo>
                  <a:pt x="842715" y="76593"/>
                  <a:pt x="1421520" y="441485"/>
                  <a:pt x="1777898" y="968994"/>
                </a:cubicBezTo>
                <a:lnTo>
                  <a:pt x="1831612" y="1057409"/>
                </a:lnTo>
                <a:lnTo>
                  <a:pt x="0" y="211489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6" name="Freeform: Shape 35"/>
          <p:cNvSpPr/>
          <p:nvPr userDrawn="1"/>
        </p:nvSpPr>
        <p:spPr>
          <a:xfrm>
            <a:off x="9241788" y="4742615"/>
            <a:ext cx="2105662" cy="2118160"/>
          </a:xfrm>
          <a:custGeom>
            <a:avLst/>
            <a:gdLst>
              <a:gd name="connsiteX0" fmla="*/ 1834203 w 2105662"/>
              <a:gd name="connsiteY0" fmla="*/ 0 h 2118160"/>
              <a:gd name="connsiteX1" fmla="*/ 1839718 w 2105662"/>
              <a:gd name="connsiteY1" fmla="*/ 9078 h 2118160"/>
              <a:gd name="connsiteX2" fmla="*/ 2105662 w 2105662"/>
              <a:gd name="connsiteY2" fmla="*/ 1059373 h 2118160"/>
              <a:gd name="connsiteX3" fmla="*/ 1839718 w 2105662"/>
              <a:gd name="connsiteY3" fmla="*/ 2109668 h 2118160"/>
              <a:gd name="connsiteX4" fmla="*/ 1834559 w 2105662"/>
              <a:gd name="connsiteY4" fmla="*/ 2118160 h 2118160"/>
              <a:gd name="connsiteX5" fmla="*/ 0 w 2105662"/>
              <a:gd name="connsiteY5" fmla="*/ 1058977 h 2118160"/>
              <a:gd name="connsiteX6" fmla="*/ 1834203 w 2105662"/>
              <a:gd name="connsiteY6" fmla="*/ 0 h 211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5662" h="2118160">
                <a:moveTo>
                  <a:pt x="1834203" y="0"/>
                </a:moveTo>
                <a:lnTo>
                  <a:pt x="1839718" y="9078"/>
                </a:lnTo>
                <a:cubicBezTo>
                  <a:pt x="2009322" y="321292"/>
                  <a:pt x="2105662" y="679082"/>
                  <a:pt x="2105662" y="1059373"/>
                </a:cubicBezTo>
                <a:cubicBezTo>
                  <a:pt x="2105662" y="1439664"/>
                  <a:pt x="2009322" y="1797454"/>
                  <a:pt x="1839718" y="2109668"/>
                </a:cubicBezTo>
                <a:lnTo>
                  <a:pt x="1834559" y="2118160"/>
                </a:lnTo>
                <a:lnTo>
                  <a:pt x="0" y="1058977"/>
                </a:lnTo>
                <a:lnTo>
                  <a:pt x="1834203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7" name="Freeform: Shape 36"/>
          <p:cNvSpPr/>
          <p:nvPr userDrawn="1"/>
        </p:nvSpPr>
        <p:spPr>
          <a:xfrm>
            <a:off x="6940550" y="4743201"/>
            <a:ext cx="2104290" cy="2116988"/>
          </a:xfrm>
          <a:custGeom>
            <a:avLst/>
            <a:gdLst>
              <a:gd name="connsiteX0" fmla="*/ 271103 w 2104290"/>
              <a:gd name="connsiteY0" fmla="*/ 0 h 2116988"/>
              <a:gd name="connsiteX1" fmla="*/ 2104290 w 2104290"/>
              <a:gd name="connsiteY1" fmla="*/ 1058391 h 2116988"/>
              <a:gd name="connsiteX2" fmla="*/ 270747 w 2104290"/>
              <a:gd name="connsiteY2" fmla="*/ 2116988 h 2116988"/>
              <a:gd name="connsiteX3" fmla="*/ 265944 w 2104290"/>
              <a:gd name="connsiteY3" fmla="*/ 2109082 h 2116988"/>
              <a:gd name="connsiteX4" fmla="*/ 0 w 2104290"/>
              <a:gd name="connsiteY4" fmla="*/ 1058787 h 2116988"/>
              <a:gd name="connsiteX5" fmla="*/ 265944 w 2104290"/>
              <a:gd name="connsiteY5" fmla="*/ 8492 h 2116988"/>
              <a:gd name="connsiteX6" fmla="*/ 271103 w 2104290"/>
              <a:gd name="connsiteY6" fmla="*/ 0 h 2116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4290" h="2116988">
                <a:moveTo>
                  <a:pt x="271103" y="0"/>
                </a:moveTo>
                <a:lnTo>
                  <a:pt x="2104290" y="1058391"/>
                </a:lnTo>
                <a:lnTo>
                  <a:pt x="270747" y="2116988"/>
                </a:lnTo>
                <a:lnTo>
                  <a:pt x="265944" y="2109082"/>
                </a:lnTo>
                <a:cubicBezTo>
                  <a:pt x="96340" y="1796868"/>
                  <a:pt x="0" y="1439078"/>
                  <a:pt x="0" y="1058787"/>
                </a:cubicBezTo>
                <a:cubicBezTo>
                  <a:pt x="0" y="678496"/>
                  <a:pt x="96340" y="320706"/>
                  <a:pt x="265944" y="8492"/>
                </a:cubicBezTo>
                <a:lnTo>
                  <a:pt x="271103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8" name="Freeform: Shape 37"/>
          <p:cNvSpPr/>
          <p:nvPr userDrawn="1"/>
        </p:nvSpPr>
        <p:spPr>
          <a:xfrm>
            <a:off x="7262439" y="5886478"/>
            <a:ext cx="1832324" cy="2116475"/>
          </a:xfrm>
          <a:custGeom>
            <a:avLst/>
            <a:gdLst>
              <a:gd name="connsiteX0" fmla="*/ 1832324 w 1832324"/>
              <a:gd name="connsiteY0" fmla="*/ 0 h 2116475"/>
              <a:gd name="connsiteX1" fmla="*/ 1832324 w 1832324"/>
              <a:gd name="connsiteY1" fmla="*/ 2116475 h 2116475"/>
              <a:gd name="connsiteX2" fmla="*/ 1656271 w 1832324"/>
              <a:gd name="connsiteY2" fmla="*/ 2107585 h 2116475"/>
              <a:gd name="connsiteX3" fmla="*/ 54426 w 1832324"/>
              <a:gd name="connsiteY3" fmla="*/ 1147481 h 2116475"/>
              <a:gd name="connsiteX4" fmla="*/ 0 w 1832324"/>
              <a:gd name="connsiteY4" fmla="*/ 1057893 h 2116475"/>
              <a:gd name="connsiteX5" fmla="*/ 1832324 w 1832324"/>
              <a:gd name="connsiteY5" fmla="*/ 0 h 2116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2324" h="2116475">
                <a:moveTo>
                  <a:pt x="1832324" y="0"/>
                </a:moveTo>
                <a:lnTo>
                  <a:pt x="1832324" y="2116475"/>
                </a:lnTo>
                <a:lnTo>
                  <a:pt x="1656271" y="2107585"/>
                </a:lnTo>
                <a:cubicBezTo>
                  <a:pt x="989609" y="2039882"/>
                  <a:pt x="410804" y="1674991"/>
                  <a:pt x="54426" y="1147481"/>
                </a:cubicBezTo>
                <a:lnTo>
                  <a:pt x="0" y="1057893"/>
                </a:lnTo>
                <a:lnTo>
                  <a:pt x="1832324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9" name="Freeform: Shape 38"/>
          <p:cNvSpPr/>
          <p:nvPr userDrawn="1"/>
        </p:nvSpPr>
        <p:spPr>
          <a:xfrm>
            <a:off x="9193237" y="5887270"/>
            <a:ext cx="1831968" cy="2115683"/>
          </a:xfrm>
          <a:custGeom>
            <a:avLst/>
            <a:gdLst>
              <a:gd name="connsiteX0" fmla="*/ 0 w 1831968"/>
              <a:gd name="connsiteY0" fmla="*/ 0 h 2115683"/>
              <a:gd name="connsiteX1" fmla="*/ 1831968 w 1831968"/>
              <a:gd name="connsiteY1" fmla="*/ 1057687 h 2115683"/>
              <a:gd name="connsiteX2" fmla="*/ 1777898 w 1831968"/>
              <a:gd name="connsiteY2" fmla="*/ 1146689 h 2115683"/>
              <a:gd name="connsiteX3" fmla="*/ 176053 w 1831968"/>
              <a:gd name="connsiteY3" fmla="*/ 2106793 h 2115683"/>
              <a:gd name="connsiteX4" fmla="*/ 0 w 1831968"/>
              <a:gd name="connsiteY4" fmla="*/ 2115683 h 2115683"/>
              <a:gd name="connsiteX5" fmla="*/ 0 w 1831968"/>
              <a:gd name="connsiteY5" fmla="*/ 0 h 2115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1968" h="2115683">
                <a:moveTo>
                  <a:pt x="0" y="0"/>
                </a:moveTo>
                <a:lnTo>
                  <a:pt x="1831968" y="1057687"/>
                </a:lnTo>
                <a:lnTo>
                  <a:pt x="1777898" y="1146689"/>
                </a:lnTo>
                <a:cubicBezTo>
                  <a:pt x="1421520" y="1674199"/>
                  <a:pt x="842715" y="2039090"/>
                  <a:pt x="176053" y="2106793"/>
                </a:cubicBezTo>
                <a:lnTo>
                  <a:pt x="0" y="211568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9518857" y="4169191"/>
            <a:ext cx="724962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8049726" y="4169191"/>
            <a:ext cx="724962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9518857" y="6724197"/>
            <a:ext cx="724962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8049726" y="6724197"/>
            <a:ext cx="724962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10294619" y="5495933"/>
            <a:ext cx="724962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7268982" y="5495933"/>
            <a:ext cx="724962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2017326" y="3548121"/>
            <a:ext cx="4867324" cy="1118359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2017326" y="2888884"/>
            <a:ext cx="4867324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12017326" y="5618836"/>
            <a:ext cx="4867324" cy="1118359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2017326" y="4959599"/>
            <a:ext cx="4867324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12017326" y="7674217"/>
            <a:ext cx="4867324" cy="1118359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2017326" y="7014980"/>
            <a:ext cx="4867324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1409181" y="3548121"/>
            <a:ext cx="4867324" cy="1118359"/>
          </a:xfrm>
        </p:spPr>
        <p:txBody>
          <a:bodyPr anchor="t"/>
          <a:lstStyle>
            <a:lvl1pPr marL="0" indent="0" algn="r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1409181" y="2888884"/>
            <a:ext cx="4867324" cy="586241"/>
          </a:xfr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1409181" y="5618836"/>
            <a:ext cx="4867324" cy="1118359"/>
          </a:xfrm>
        </p:spPr>
        <p:txBody>
          <a:bodyPr anchor="t"/>
          <a:lstStyle>
            <a:lvl1pPr marL="0" indent="0" algn="r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1409181" y="4959599"/>
            <a:ext cx="4867324" cy="586241"/>
          </a:xfr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1409181" y="7674217"/>
            <a:ext cx="4867324" cy="1118359"/>
          </a:xfrm>
        </p:spPr>
        <p:txBody>
          <a:bodyPr anchor="t"/>
          <a:lstStyle>
            <a:lvl1pPr marL="0" indent="0" algn="r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1409181" y="7014980"/>
            <a:ext cx="4867324" cy="586241"/>
          </a:xfr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cxnSp>
        <p:nvCxnSpPr>
          <p:cNvPr id="66" name="Straight Connector 65"/>
          <p:cNvCxnSpPr>
            <a:stCxn id="41" idx="0"/>
            <a:endCxn id="50" idx="1"/>
          </p:cNvCxnSpPr>
          <p:nvPr userDrawn="1"/>
        </p:nvCxnSpPr>
        <p:spPr>
          <a:xfrm rot="5400000" flipH="1" flipV="1">
            <a:off x="10455739" y="2607604"/>
            <a:ext cx="987186" cy="2135988"/>
          </a:xfrm>
          <a:prstGeom prst="bentConnector2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5"/>
          <p:cNvCxnSpPr>
            <a:stCxn id="42" idx="0"/>
            <a:endCxn id="60" idx="3"/>
          </p:cNvCxnSpPr>
          <p:nvPr userDrawn="1"/>
        </p:nvCxnSpPr>
        <p:spPr>
          <a:xfrm rot="16200000" flipV="1">
            <a:off x="6850763" y="2607747"/>
            <a:ext cx="987186" cy="2135702"/>
          </a:xfrm>
          <a:prstGeom prst="bentConnector2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5"/>
          <p:cNvCxnSpPr>
            <a:stCxn id="48" idx="1"/>
            <a:endCxn id="62" idx="3"/>
          </p:cNvCxnSpPr>
          <p:nvPr userDrawn="1"/>
        </p:nvCxnSpPr>
        <p:spPr>
          <a:xfrm rot="10800000">
            <a:off x="6276506" y="5252721"/>
            <a:ext cx="992477" cy="548975"/>
          </a:xfrm>
          <a:prstGeom prst="bentConnector3">
            <a:avLst>
              <a:gd name="adj1" fmla="val 50000"/>
            </a:avLst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65"/>
          <p:cNvCxnSpPr>
            <a:stCxn id="56" idx="1"/>
            <a:endCxn id="47" idx="3"/>
          </p:cNvCxnSpPr>
          <p:nvPr userDrawn="1"/>
        </p:nvCxnSpPr>
        <p:spPr>
          <a:xfrm rot="10800000" flipV="1">
            <a:off x="11019582" y="5252719"/>
            <a:ext cx="997745" cy="548975"/>
          </a:xfrm>
          <a:prstGeom prst="bentConnector3">
            <a:avLst>
              <a:gd name="adj1" fmla="val 50000"/>
            </a:avLst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65"/>
          <p:cNvCxnSpPr>
            <a:stCxn id="58" idx="1"/>
            <a:endCxn id="45" idx="3"/>
          </p:cNvCxnSpPr>
          <p:nvPr userDrawn="1"/>
        </p:nvCxnSpPr>
        <p:spPr>
          <a:xfrm rot="10800000">
            <a:off x="10243820" y="7029959"/>
            <a:ext cx="1773507" cy="278142"/>
          </a:xfrm>
          <a:prstGeom prst="bentConnector3">
            <a:avLst>
              <a:gd name="adj1" fmla="val 50000"/>
            </a:avLst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65"/>
          <p:cNvCxnSpPr>
            <a:stCxn id="64" idx="3"/>
            <a:endCxn id="46" idx="1"/>
          </p:cNvCxnSpPr>
          <p:nvPr userDrawn="1"/>
        </p:nvCxnSpPr>
        <p:spPr>
          <a:xfrm flipV="1">
            <a:off x="6276505" y="7029959"/>
            <a:ext cx="1773221" cy="278142"/>
          </a:xfrm>
          <a:prstGeom prst="bentConnector3">
            <a:avLst>
              <a:gd name="adj1" fmla="val 50000"/>
            </a:avLst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itle 1"/>
          <p:cNvSpPr>
            <a:spLocks noGrp="1"/>
          </p:cNvSpPr>
          <p:nvPr>
            <p:ph type="title" hasCustomPrompt="1"/>
          </p:nvPr>
        </p:nvSpPr>
        <p:spPr>
          <a:xfrm>
            <a:off x="3022600" y="1250122"/>
            <a:ext cx="12242800" cy="1042908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89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3022601" y="2293030"/>
            <a:ext cx="12242800" cy="440459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2691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50"/>
                            </p:stCondLst>
                            <p:childTnLst>
                              <p:par>
                                <p:cTn id="14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050"/>
                            </p:stCondLst>
                            <p:childTnLst>
                              <p:par>
                                <p:cTn id="13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800"/>
                            </p:stCondLst>
                            <p:childTnLst>
                              <p:par>
                                <p:cTn id="1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30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800"/>
                            </p:stCondLst>
                            <p:childTnLst>
                              <p:par>
                                <p:cTn id="147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550"/>
                            </p:stCondLst>
                            <p:childTnLst>
                              <p:par>
                                <p:cTn id="1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6050"/>
                            </p:stCondLst>
                            <p:childTnLst>
                              <p:par>
                                <p:cTn id="1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6550"/>
                            </p:stCondLst>
                            <p:childTnLst>
                              <p:par>
                                <p:cTn id="15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7300"/>
                            </p:stCondLst>
                            <p:childTnLst>
                              <p:par>
                                <p:cTn id="1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7800"/>
                            </p:stCondLst>
                            <p:childTnLst>
                              <p:par>
                                <p:cTn id="1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8300"/>
                            </p:stCondLst>
                            <p:childTnLst>
                              <p:par>
                                <p:cTn id="171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9050"/>
                            </p:stCondLst>
                            <p:childTnLst>
                              <p:par>
                                <p:cTn id="1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9550"/>
                            </p:stCondLst>
                            <p:childTnLst>
                              <p:par>
                                <p:cTn id="1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0050"/>
                            </p:stCondLst>
                            <p:childTnLst>
                              <p:par>
                                <p:cTn id="183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800"/>
                            </p:stCondLst>
                            <p:childTnLst>
                              <p:par>
                                <p:cTn id="18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9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1300"/>
                            </p:stCondLst>
                            <p:childTnLst>
                              <p:par>
                                <p:cTn id="1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1800"/>
                            </p:stCondLst>
                            <p:childTnLst>
                              <p:par>
                                <p:cTn id="195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2550"/>
                            </p:stCondLst>
                            <p:childTnLst>
                              <p:par>
                                <p:cTn id="19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1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3050"/>
                            </p:stCondLst>
                            <p:childTnLst>
                              <p:par>
                                <p:cTn id="2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1" grpId="0" build="p">
        <p:tmplLst>
          <p:tmpl lvl="1"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1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4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2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5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6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4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8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/>
      <p:bldP spid="8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/>
          <p:cNvSpPr/>
          <p:nvPr userDrawn="1"/>
        </p:nvSpPr>
        <p:spPr>
          <a:xfrm>
            <a:off x="6945523" y="3595852"/>
            <a:ext cx="2149241" cy="2149241"/>
          </a:xfrm>
          <a:custGeom>
            <a:avLst/>
            <a:gdLst>
              <a:gd name="connsiteX0" fmla="*/ 2149241 w 2149241"/>
              <a:gd name="connsiteY0" fmla="*/ 0 h 2149241"/>
              <a:gd name="connsiteX1" fmla="*/ 2149241 w 2149241"/>
              <a:gd name="connsiteY1" fmla="*/ 2149241 h 2149241"/>
              <a:gd name="connsiteX2" fmla="*/ 0 w 2149241"/>
              <a:gd name="connsiteY2" fmla="*/ 2149241 h 2149241"/>
              <a:gd name="connsiteX3" fmla="*/ 8877 w 2149241"/>
              <a:gd name="connsiteY3" fmla="*/ 1973442 h 2149241"/>
              <a:gd name="connsiteX4" fmla="*/ 1973442 w 2149241"/>
              <a:gd name="connsiteY4" fmla="*/ 8877 h 2149241"/>
              <a:gd name="connsiteX5" fmla="*/ 2149241 w 2149241"/>
              <a:gd name="connsiteY5" fmla="*/ 0 h 2149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49241" h="2149241">
                <a:moveTo>
                  <a:pt x="2149241" y="0"/>
                </a:moveTo>
                <a:lnTo>
                  <a:pt x="2149241" y="2149241"/>
                </a:lnTo>
                <a:lnTo>
                  <a:pt x="0" y="2149241"/>
                </a:lnTo>
                <a:lnTo>
                  <a:pt x="8877" y="1973442"/>
                </a:lnTo>
                <a:cubicBezTo>
                  <a:pt x="114075" y="937583"/>
                  <a:pt x="937583" y="114075"/>
                  <a:pt x="1973442" y="8877"/>
                </a:cubicBezTo>
                <a:lnTo>
                  <a:pt x="2149241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" name="Freeform: Shape 20"/>
          <p:cNvSpPr/>
          <p:nvPr userDrawn="1"/>
        </p:nvSpPr>
        <p:spPr>
          <a:xfrm>
            <a:off x="9193238" y="3595852"/>
            <a:ext cx="2149241" cy="2149241"/>
          </a:xfrm>
          <a:custGeom>
            <a:avLst/>
            <a:gdLst>
              <a:gd name="connsiteX0" fmla="*/ 0 w 2149241"/>
              <a:gd name="connsiteY0" fmla="*/ 0 h 2149241"/>
              <a:gd name="connsiteX1" fmla="*/ 175799 w 2149241"/>
              <a:gd name="connsiteY1" fmla="*/ 8877 h 2149241"/>
              <a:gd name="connsiteX2" fmla="*/ 2140364 w 2149241"/>
              <a:gd name="connsiteY2" fmla="*/ 1973442 h 2149241"/>
              <a:gd name="connsiteX3" fmla="*/ 2149241 w 2149241"/>
              <a:gd name="connsiteY3" fmla="*/ 2149241 h 2149241"/>
              <a:gd name="connsiteX4" fmla="*/ 0 w 2149241"/>
              <a:gd name="connsiteY4" fmla="*/ 2149241 h 2149241"/>
              <a:gd name="connsiteX5" fmla="*/ 0 w 2149241"/>
              <a:gd name="connsiteY5" fmla="*/ 0 h 2149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49241" h="2149241">
                <a:moveTo>
                  <a:pt x="0" y="0"/>
                </a:moveTo>
                <a:lnTo>
                  <a:pt x="175799" y="8877"/>
                </a:lnTo>
                <a:cubicBezTo>
                  <a:pt x="1211658" y="114075"/>
                  <a:pt x="2035166" y="937583"/>
                  <a:pt x="2140364" y="1973442"/>
                </a:cubicBezTo>
                <a:lnTo>
                  <a:pt x="2149241" y="2149241"/>
                </a:lnTo>
                <a:lnTo>
                  <a:pt x="0" y="21492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" name="Freeform: Shape 16"/>
          <p:cNvSpPr/>
          <p:nvPr userDrawn="1"/>
        </p:nvSpPr>
        <p:spPr>
          <a:xfrm>
            <a:off x="6945523" y="5843567"/>
            <a:ext cx="2149241" cy="2149241"/>
          </a:xfrm>
          <a:custGeom>
            <a:avLst/>
            <a:gdLst>
              <a:gd name="connsiteX0" fmla="*/ 0 w 2149241"/>
              <a:gd name="connsiteY0" fmla="*/ 0 h 2149241"/>
              <a:gd name="connsiteX1" fmla="*/ 2149241 w 2149241"/>
              <a:gd name="connsiteY1" fmla="*/ 0 h 2149241"/>
              <a:gd name="connsiteX2" fmla="*/ 2149241 w 2149241"/>
              <a:gd name="connsiteY2" fmla="*/ 2149241 h 2149241"/>
              <a:gd name="connsiteX3" fmla="*/ 1973442 w 2149241"/>
              <a:gd name="connsiteY3" fmla="*/ 2140364 h 2149241"/>
              <a:gd name="connsiteX4" fmla="*/ 8877 w 2149241"/>
              <a:gd name="connsiteY4" fmla="*/ 175799 h 2149241"/>
              <a:gd name="connsiteX5" fmla="*/ 0 w 2149241"/>
              <a:gd name="connsiteY5" fmla="*/ 0 h 2149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49241" h="2149241">
                <a:moveTo>
                  <a:pt x="0" y="0"/>
                </a:moveTo>
                <a:lnTo>
                  <a:pt x="2149241" y="0"/>
                </a:lnTo>
                <a:lnTo>
                  <a:pt x="2149241" y="2149241"/>
                </a:lnTo>
                <a:lnTo>
                  <a:pt x="1973442" y="2140364"/>
                </a:lnTo>
                <a:cubicBezTo>
                  <a:pt x="937583" y="2035167"/>
                  <a:pt x="114075" y="1211659"/>
                  <a:pt x="8877" y="17579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" name="Freeform: Shape 15"/>
          <p:cNvSpPr/>
          <p:nvPr userDrawn="1"/>
        </p:nvSpPr>
        <p:spPr>
          <a:xfrm>
            <a:off x="9193238" y="5843567"/>
            <a:ext cx="2149241" cy="2149241"/>
          </a:xfrm>
          <a:custGeom>
            <a:avLst/>
            <a:gdLst>
              <a:gd name="connsiteX0" fmla="*/ 0 w 2149241"/>
              <a:gd name="connsiteY0" fmla="*/ 0 h 2149241"/>
              <a:gd name="connsiteX1" fmla="*/ 2149241 w 2149241"/>
              <a:gd name="connsiteY1" fmla="*/ 0 h 2149241"/>
              <a:gd name="connsiteX2" fmla="*/ 2140364 w 2149241"/>
              <a:gd name="connsiteY2" fmla="*/ 175799 h 2149241"/>
              <a:gd name="connsiteX3" fmla="*/ 175799 w 2149241"/>
              <a:gd name="connsiteY3" fmla="*/ 2140364 h 2149241"/>
              <a:gd name="connsiteX4" fmla="*/ 0 w 2149241"/>
              <a:gd name="connsiteY4" fmla="*/ 2149241 h 2149241"/>
              <a:gd name="connsiteX5" fmla="*/ 0 w 2149241"/>
              <a:gd name="connsiteY5" fmla="*/ 0 h 2149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49241" h="2149241">
                <a:moveTo>
                  <a:pt x="0" y="0"/>
                </a:moveTo>
                <a:lnTo>
                  <a:pt x="2149241" y="0"/>
                </a:lnTo>
                <a:lnTo>
                  <a:pt x="2140364" y="175799"/>
                </a:lnTo>
                <a:cubicBezTo>
                  <a:pt x="2035166" y="1211659"/>
                  <a:pt x="1211658" y="2035167"/>
                  <a:pt x="175799" y="2140364"/>
                </a:cubicBezTo>
                <a:lnTo>
                  <a:pt x="0" y="21492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9739175" y="4513456"/>
            <a:ext cx="724962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2017326" y="3798138"/>
            <a:ext cx="4867324" cy="1780949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2017326" y="3138902"/>
            <a:ext cx="4867324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9739175" y="6404918"/>
            <a:ext cx="724962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12017326" y="6617249"/>
            <a:ext cx="4867324" cy="1780949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12017326" y="5958013"/>
            <a:ext cx="4867324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7768372" y="6404918"/>
            <a:ext cx="724962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425699" y="6617249"/>
            <a:ext cx="4867324" cy="1780949"/>
          </a:xfrm>
        </p:spPr>
        <p:txBody>
          <a:bodyPr anchor="t"/>
          <a:lstStyle>
            <a:lvl1pPr marL="0" indent="0" algn="r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1425699" y="5958013"/>
            <a:ext cx="4867324" cy="586241"/>
          </a:xfr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7768372" y="4513456"/>
            <a:ext cx="724962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1425699" y="3830619"/>
            <a:ext cx="4867324" cy="1780949"/>
          </a:xfrm>
        </p:spPr>
        <p:txBody>
          <a:bodyPr anchor="t"/>
          <a:lstStyle>
            <a:lvl1pPr marL="0" indent="0" algn="r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425699" y="3171383"/>
            <a:ext cx="4867324" cy="586241"/>
          </a:xfr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3" name="Title 1"/>
          <p:cNvSpPr>
            <a:spLocks noGrp="1"/>
          </p:cNvSpPr>
          <p:nvPr>
            <p:ph type="title" hasCustomPrompt="1"/>
          </p:nvPr>
        </p:nvSpPr>
        <p:spPr>
          <a:xfrm>
            <a:off x="3022600" y="1250122"/>
            <a:ext cx="12242800" cy="1042908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3022601" y="2293030"/>
            <a:ext cx="12242800" cy="440459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2857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00"/>
                            </p:stCondLst>
                            <p:childTnLst>
                              <p:par>
                                <p:cTn id="14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800"/>
                            </p:stCondLst>
                            <p:childTnLst>
                              <p:par>
                                <p:cTn id="9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3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8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55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50"/>
                            </p:stCondLst>
                            <p:childTnLst>
                              <p:par>
                                <p:cTn id="1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55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05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55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1" grpId="0" animBg="1"/>
      <p:bldP spid="21" grpId="1" animBg="1"/>
      <p:bldP spid="17" grpId="0" animBg="1"/>
      <p:bldP spid="17" grpId="1" animBg="1"/>
      <p:bldP spid="16" grpId="0" animBg="1"/>
      <p:bldP spid="16" grpId="1" animBg="1"/>
      <p:bldP spid="28" grpId="0" build="p">
        <p:tmplLst>
          <p:tmpl lvl="1">
            <p:tnLst>
              <p:par>
                <p:cTn presetID="2" presetClass="entr" presetSubtype="1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8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0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/>
      <p:bldP spid="4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127875" y="1905025"/>
            <a:ext cx="3718316" cy="9061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266012" y="2032417"/>
            <a:ext cx="3432517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127875" y="3776687"/>
            <a:ext cx="3718316" cy="9061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7266012" y="3904079"/>
            <a:ext cx="3432517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7127875" y="5648349"/>
            <a:ext cx="3718316" cy="9061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7266012" y="5775741"/>
            <a:ext cx="3432517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7127875" y="7521600"/>
            <a:ext cx="3718316" cy="9061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7266012" y="7648992"/>
            <a:ext cx="3432517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1477576" y="1553624"/>
            <a:ext cx="4867324" cy="1512838"/>
          </a:xfrm>
        </p:spPr>
        <p:txBody>
          <a:bodyPr anchor="ctr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11477576" y="3425286"/>
            <a:ext cx="4867324" cy="1512838"/>
          </a:xfrm>
        </p:spPr>
        <p:txBody>
          <a:bodyPr anchor="ctr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1477576" y="5297313"/>
            <a:ext cx="4867324" cy="1512838"/>
          </a:xfrm>
        </p:spPr>
        <p:txBody>
          <a:bodyPr anchor="ctr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11477576" y="7169340"/>
            <a:ext cx="4867324" cy="1512838"/>
          </a:xfrm>
        </p:spPr>
        <p:txBody>
          <a:bodyPr anchor="ctr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1403351" y="3633535"/>
            <a:ext cx="5111750" cy="3018343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0389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8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3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and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1398588"/>
            <a:ext cx="18288000" cy="3743325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3100" y="3784517"/>
            <a:ext cx="14401800" cy="1357396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337050" y="5549900"/>
            <a:ext cx="9613900" cy="2833688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9336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127875" y="1689628"/>
            <a:ext cx="3718316" cy="9061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266012" y="1817020"/>
            <a:ext cx="3432517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1477576" y="1398588"/>
            <a:ext cx="4867324" cy="1363980"/>
          </a:xfrm>
        </p:spPr>
        <p:txBody>
          <a:bodyPr anchor="ctr"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1403351" y="3633535"/>
            <a:ext cx="5111750" cy="3018343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7127875" y="3220692"/>
            <a:ext cx="3718316" cy="9061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7266012" y="3348084"/>
            <a:ext cx="3432517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11477576" y="2929652"/>
            <a:ext cx="4867324" cy="1363980"/>
          </a:xfrm>
        </p:spPr>
        <p:txBody>
          <a:bodyPr anchor="ctr"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7127875" y="4751756"/>
            <a:ext cx="3718316" cy="9061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7266012" y="4879148"/>
            <a:ext cx="3432517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11477576" y="4460716"/>
            <a:ext cx="4867324" cy="1363980"/>
          </a:xfrm>
        </p:spPr>
        <p:txBody>
          <a:bodyPr anchor="ctr"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7127875" y="6282820"/>
            <a:ext cx="3718316" cy="9061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7266012" y="6410212"/>
            <a:ext cx="3432517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11477576" y="5991780"/>
            <a:ext cx="4867324" cy="1363980"/>
          </a:xfrm>
        </p:spPr>
        <p:txBody>
          <a:bodyPr anchor="ctr"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7127875" y="7813885"/>
            <a:ext cx="3718316" cy="9061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7266012" y="7941277"/>
            <a:ext cx="3432517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11477576" y="7522845"/>
            <a:ext cx="4867324" cy="1363980"/>
          </a:xfrm>
        </p:spPr>
        <p:txBody>
          <a:bodyPr anchor="ctr"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1085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8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3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3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/>
      <p:bldP spid="18" grpId="0" animBg="1"/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eywords an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494213" y="2254249"/>
            <a:ext cx="2830512" cy="28305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965825" y="5199065"/>
            <a:ext cx="2830512" cy="28305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3022600" y="5199065"/>
            <a:ext cx="2830512" cy="28305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1160125" y="2177141"/>
            <a:ext cx="5165725" cy="2869867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1179175" y="5360988"/>
            <a:ext cx="5165725" cy="3022600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494213" y="3363743"/>
            <a:ext cx="2830512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022600" y="6308559"/>
            <a:ext cx="2830512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965825" y="6308559"/>
            <a:ext cx="2830512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583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/>
      <p:bldP spid="11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keywords an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3022600" y="1925639"/>
            <a:ext cx="2830512" cy="2830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965825" y="2640014"/>
            <a:ext cx="2830512" cy="28305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3022600" y="4870455"/>
            <a:ext cx="2830512" cy="28305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5965825" y="5584830"/>
            <a:ext cx="2830512" cy="2830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1160125" y="2177141"/>
            <a:ext cx="5165725" cy="2869867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1179175" y="5360988"/>
            <a:ext cx="5165725" cy="3022600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022600" y="3035133"/>
            <a:ext cx="2830512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022600" y="5979949"/>
            <a:ext cx="2830512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965825" y="3749508"/>
            <a:ext cx="2830512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5965825" y="6694324"/>
            <a:ext cx="2830512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5606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3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7731956" y="3231126"/>
            <a:ext cx="1080000" cy="29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7731956" y="3727494"/>
            <a:ext cx="720000" cy="295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7731956" y="4223862"/>
            <a:ext cx="360000" cy="295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" name="Text Placeholder 5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8898476" y="3097711"/>
            <a:ext cx="2976341" cy="56941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Keyword</a:t>
            </a:r>
            <a:endParaRPr kumimoji="1" lang="ja-JP" altLang="en-US" dirty="0"/>
          </a:p>
        </p:txBody>
      </p:sp>
      <p:sp>
        <p:nvSpPr>
          <p:cNvPr id="24" name="Text Placeholder 5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8535301" y="3600429"/>
            <a:ext cx="2976341" cy="56941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Keyword</a:t>
            </a:r>
            <a:endParaRPr kumimoji="1" lang="ja-JP" altLang="en-US" dirty="0"/>
          </a:p>
        </p:txBody>
      </p:sp>
      <p:sp>
        <p:nvSpPr>
          <p:cNvPr id="25" name="Text Placeholder 5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8183783" y="4103147"/>
            <a:ext cx="2976341" cy="56941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Keyword</a:t>
            </a:r>
            <a:endParaRPr kumimoji="1" lang="ja-JP" altLang="en-US" dirty="0"/>
          </a:p>
        </p:txBody>
      </p:sp>
      <p:sp>
        <p:nvSpPr>
          <p:cNvPr id="27" name="Text Placeholder 5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2309230" y="3270249"/>
            <a:ext cx="4035669" cy="3744913"/>
          </a:xfrm>
        </p:spPr>
        <p:txBody>
          <a:bodyPr anchor="ctr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403350" y="3633535"/>
            <a:ext cx="4525280" cy="3018343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32" name="Freeform: Shape 31"/>
          <p:cNvSpPr/>
          <p:nvPr userDrawn="1"/>
        </p:nvSpPr>
        <p:spPr>
          <a:xfrm>
            <a:off x="6527800" y="2662239"/>
            <a:ext cx="2138290" cy="4959349"/>
          </a:xfrm>
          <a:custGeom>
            <a:avLst/>
            <a:gdLst>
              <a:gd name="connsiteX0" fmla="*/ 1069144 w 2138290"/>
              <a:gd name="connsiteY0" fmla="*/ 3116480 h 4959349"/>
              <a:gd name="connsiteX1" fmla="*/ 295421 w 2138290"/>
              <a:gd name="connsiteY1" fmla="*/ 3890203 h 4959349"/>
              <a:gd name="connsiteX2" fmla="*/ 1069144 w 2138290"/>
              <a:gd name="connsiteY2" fmla="*/ 4663926 h 4959349"/>
              <a:gd name="connsiteX3" fmla="*/ 1842867 w 2138290"/>
              <a:gd name="connsiteY3" fmla="*/ 3890203 h 4959349"/>
              <a:gd name="connsiteX4" fmla="*/ 1069144 w 2138290"/>
              <a:gd name="connsiteY4" fmla="*/ 3116480 h 4959349"/>
              <a:gd name="connsiteX5" fmla="*/ 921434 w 2138290"/>
              <a:gd name="connsiteY5" fmla="*/ 0 h 4959349"/>
              <a:gd name="connsiteX6" fmla="*/ 1216856 w 2138290"/>
              <a:gd name="connsiteY6" fmla="*/ 0 h 4959349"/>
              <a:gd name="connsiteX7" fmla="*/ 1216856 w 2138290"/>
              <a:gd name="connsiteY7" fmla="*/ 2835950 h 4959349"/>
              <a:gd name="connsiteX8" fmla="*/ 1284615 w 2138290"/>
              <a:gd name="connsiteY8" fmla="*/ 2842780 h 4959349"/>
              <a:gd name="connsiteX9" fmla="*/ 2138290 w 2138290"/>
              <a:gd name="connsiteY9" fmla="*/ 3890204 h 4959349"/>
              <a:gd name="connsiteX10" fmla="*/ 1069145 w 2138290"/>
              <a:gd name="connsiteY10" fmla="*/ 4959349 h 4959349"/>
              <a:gd name="connsiteX11" fmla="*/ 0 w 2138290"/>
              <a:gd name="connsiteY11" fmla="*/ 3890204 h 4959349"/>
              <a:gd name="connsiteX12" fmla="*/ 853675 w 2138290"/>
              <a:gd name="connsiteY12" fmla="*/ 2842780 h 4959349"/>
              <a:gd name="connsiteX13" fmla="*/ 921434 w 2138290"/>
              <a:gd name="connsiteY13" fmla="*/ 2835950 h 4959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38290" h="4959349">
                <a:moveTo>
                  <a:pt x="1069144" y="3116480"/>
                </a:moveTo>
                <a:cubicBezTo>
                  <a:pt x="641829" y="3116480"/>
                  <a:pt x="295421" y="3462888"/>
                  <a:pt x="295421" y="3890203"/>
                </a:cubicBezTo>
                <a:cubicBezTo>
                  <a:pt x="295421" y="4317518"/>
                  <a:pt x="641829" y="4663926"/>
                  <a:pt x="1069144" y="4663926"/>
                </a:cubicBezTo>
                <a:cubicBezTo>
                  <a:pt x="1496459" y="4663926"/>
                  <a:pt x="1842867" y="4317518"/>
                  <a:pt x="1842867" y="3890203"/>
                </a:cubicBezTo>
                <a:cubicBezTo>
                  <a:pt x="1842867" y="3462888"/>
                  <a:pt x="1496459" y="3116480"/>
                  <a:pt x="1069144" y="3116480"/>
                </a:cubicBezTo>
                <a:close/>
                <a:moveTo>
                  <a:pt x="921434" y="0"/>
                </a:moveTo>
                <a:lnTo>
                  <a:pt x="1216856" y="0"/>
                </a:lnTo>
                <a:lnTo>
                  <a:pt x="1216856" y="2835950"/>
                </a:lnTo>
                <a:lnTo>
                  <a:pt x="1284615" y="2842780"/>
                </a:lnTo>
                <a:cubicBezTo>
                  <a:pt x="1771806" y="2942474"/>
                  <a:pt x="2138290" y="3373541"/>
                  <a:pt x="2138290" y="3890204"/>
                </a:cubicBezTo>
                <a:cubicBezTo>
                  <a:pt x="2138290" y="4480676"/>
                  <a:pt x="1659617" y="4959349"/>
                  <a:pt x="1069145" y="4959349"/>
                </a:cubicBezTo>
                <a:cubicBezTo>
                  <a:pt x="478673" y="4959349"/>
                  <a:pt x="0" y="4480676"/>
                  <a:pt x="0" y="3890204"/>
                </a:cubicBezTo>
                <a:cubicBezTo>
                  <a:pt x="0" y="3373541"/>
                  <a:pt x="366484" y="2942474"/>
                  <a:pt x="853675" y="2842780"/>
                </a:cubicBezTo>
                <a:lnTo>
                  <a:pt x="921434" y="283595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453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3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8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3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8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3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8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/>
      <p:bldP spid="32" grpId="0" animBg="1"/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proc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5" name="Diamond 4"/>
          <p:cNvSpPr/>
          <p:nvPr userDrawn="1"/>
        </p:nvSpPr>
        <p:spPr>
          <a:xfrm>
            <a:off x="3937000" y="3588883"/>
            <a:ext cx="1277258" cy="1277258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 hasCustomPrompt="1"/>
          </p:nvPr>
        </p:nvSpPr>
        <p:spPr>
          <a:xfrm rot="18900000">
            <a:off x="4642653" y="2656178"/>
            <a:ext cx="2465051" cy="56941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6" hasCustomPrompt="1"/>
          </p:nvPr>
        </p:nvSpPr>
        <p:spPr>
          <a:xfrm rot="18900000">
            <a:off x="13782910" y="2656179"/>
            <a:ext cx="2465051" cy="56941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7" hasCustomPrompt="1"/>
          </p:nvPr>
        </p:nvSpPr>
        <p:spPr>
          <a:xfrm rot="18900000">
            <a:off x="3990571" y="5012235"/>
            <a:ext cx="2311707" cy="569418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8" hasCustomPrompt="1"/>
          </p:nvPr>
        </p:nvSpPr>
        <p:spPr>
          <a:xfrm rot="18900000">
            <a:off x="6732863" y="5175213"/>
            <a:ext cx="2311707" cy="569418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0" hasCustomPrompt="1"/>
          </p:nvPr>
        </p:nvSpPr>
        <p:spPr>
          <a:xfrm rot="18900000">
            <a:off x="9827014" y="5012235"/>
            <a:ext cx="2311707" cy="569418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1" hasCustomPrompt="1"/>
          </p:nvPr>
        </p:nvSpPr>
        <p:spPr>
          <a:xfrm rot="18900000">
            <a:off x="7396867" y="2816416"/>
            <a:ext cx="2465051" cy="56941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2" hasCustomPrompt="1"/>
          </p:nvPr>
        </p:nvSpPr>
        <p:spPr>
          <a:xfrm rot="18900000">
            <a:off x="10651818" y="2816417"/>
            <a:ext cx="2465051" cy="56941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1403350" y="7000825"/>
            <a:ext cx="5724525" cy="2048004"/>
          </a:xfrm>
        </p:spPr>
        <p:txBody>
          <a:bodyPr anchor="ctr"/>
          <a:lstStyle>
            <a:lvl1pPr algn="r">
              <a:defRPr/>
            </a:lvl1pPr>
          </a:lstStyle>
          <a:p>
            <a:r>
              <a:rPr kumimoji="1" lang="en-US" altLang="ja-JP" dirty="0"/>
              <a:t>Slide title</a:t>
            </a:r>
            <a:endParaRPr kumimoji="1" lang="ja-JP" alt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578969" y="7188201"/>
            <a:ext cx="7686431" cy="1663700"/>
          </a:xfrm>
        </p:spPr>
        <p:txBody>
          <a:bodyPr anchor="ctr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Diamond 7"/>
          <p:cNvSpPr/>
          <p:nvPr userDrawn="1"/>
        </p:nvSpPr>
        <p:spPr>
          <a:xfrm>
            <a:off x="5885543" y="3908197"/>
            <a:ext cx="638629" cy="638629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Diamond 8"/>
          <p:cNvSpPr/>
          <p:nvPr userDrawn="1"/>
        </p:nvSpPr>
        <p:spPr>
          <a:xfrm>
            <a:off x="7195457" y="3908197"/>
            <a:ext cx="638629" cy="638629"/>
          </a:xfrm>
          <a:prstGeom prst="diamond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Diamond 5"/>
          <p:cNvSpPr/>
          <p:nvPr userDrawn="1"/>
        </p:nvSpPr>
        <p:spPr>
          <a:xfrm>
            <a:off x="8505371" y="3588883"/>
            <a:ext cx="1277258" cy="1277258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Diamond 9"/>
          <p:cNvSpPr/>
          <p:nvPr userDrawn="1"/>
        </p:nvSpPr>
        <p:spPr>
          <a:xfrm>
            <a:off x="10453914" y="3908197"/>
            <a:ext cx="638629" cy="638629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Diamond 10"/>
          <p:cNvSpPr/>
          <p:nvPr userDrawn="1"/>
        </p:nvSpPr>
        <p:spPr>
          <a:xfrm>
            <a:off x="11763828" y="3908197"/>
            <a:ext cx="638629" cy="638629"/>
          </a:xfrm>
          <a:prstGeom prst="diamond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Diamond 6"/>
          <p:cNvSpPr/>
          <p:nvPr userDrawn="1"/>
        </p:nvSpPr>
        <p:spPr>
          <a:xfrm>
            <a:off x="13073743" y="3588883"/>
            <a:ext cx="1277258" cy="1277258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616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10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1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600"/>
                            </p:stCondLst>
                            <p:childTnLst>
                              <p:par>
                                <p:cTn id="2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6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100"/>
                            </p:stCondLst>
                            <p:childTnLst>
                              <p:par>
                                <p:cTn id="3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1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600"/>
                            </p:stCondLst>
                            <p:childTnLst>
                              <p:par>
                                <p:cTn id="5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6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100"/>
                            </p:stCondLst>
                            <p:childTnLst>
                              <p:par>
                                <p:cTn id="6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1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600"/>
                            </p:stCondLst>
                            <p:childTnLst>
                              <p:par>
                                <p:cTn id="8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6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100"/>
                            </p:stCondLst>
                            <p:childTnLst>
                              <p:par>
                                <p:cTn id="9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1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600"/>
                            </p:stCondLst>
                            <p:childTnLst>
                              <p:par>
                                <p:cTn id="1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7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/>
      <p:bldP spid="2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8" grpId="1" animBg="1"/>
      <p:bldP spid="9" grpId="0" animBg="1"/>
      <p:bldP spid="9" grpId="1" animBg="1"/>
      <p:bldP spid="6" grpId="0" animBg="1"/>
      <p:bldP spid="6" grpId="1" animBg="1"/>
      <p:bldP spid="10" grpId="0" animBg="1"/>
      <p:bldP spid="10" grpId="1" animBg="1"/>
      <p:bldP spid="11" grpId="0" animBg="1"/>
      <p:bldP spid="11" grpId="1" animBg="1"/>
      <p:bldP spid="7" grpId="0" animBg="1"/>
      <p:bldP spid="7" grpId="1" animBg="1"/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Diamond 5"/>
          <p:cNvSpPr/>
          <p:nvPr userDrawn="1"/>
        </p:nvSpPr>
        <p:spPr>
          <a:xfrm>
            <a:off x="2105076" y="4321320"/>
            <a:ext cx="2351315" cy="2351315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" name="Diamond 4"/>
          <p:cNvSpPr/>
          <p:nvPr userDrawn="1"/>
        </p:nvSpPr>
        <p:spPr>
          <a:xfrm>
            <a:off x="2105076" y="4568062"/>
            <a:ext cx="2351315" cy="2351315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Text Placeholder 5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2282903" y="5437958"/>
            <a:ext cx="1995659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0" name="Diamond 9"/>
          <p:cNvSpPr/>
          <p:nvPr userDrawn="1"/>
        </p:nvSpPr>
        <p:spPr>
          <a:xfrm rot="10800000">
            <a:off x="5045822" y="4814804"/>
            <a:ext cx="2351315" cy="2351315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Diamond 10"/>
          <p:cNvSpPr/>
          <p:nvPr userDrawn="1"/>
        </p:nvSpPr>
        <p:spPr>
          <a:xfrm rot="10800000">
            <a:off x="5045822" y="4568062"/>
            <a:ext cx="2351315" cy="2351315"/>
          </a:xfrm>
          <a:prstGeom prst="diamond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Text Placeholder 5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5223649" y="5437958"/>
            <a:ext cx="1995659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403351" y="2600613"/>
            <a:ext cx="3718315" cy="1524701"/>
          </a:xfrm>
        </p:spPr>
        <p:txBody>
          <a:bodyPr anchor="b"/>
          <a:lstStyle>
            <a:lvl1pPr marL="0" indent="0" algn="l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80544" y="7362124"/>
            <a:ext cx="3718315" cy="1524701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Diamond 14"/>
          <p:cNvSpPr/>
          <p:nvPr userDrawn="1"/>
        </p:nvSpPr>
        <p:spPr>
          <a:xfrm>
            <a:off x="7986568" y="4321320"/>
            <a:ext cx="2351315" cy="2351315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" name="Diamond 15"/>
          <p:cNvSpPr/>
          <p:nvPr userDrawn="1"/>
        </p:nvSpPr>
        <p:spPr>
          <a:xfrm>
            <a:off x="7986568" y="4568062"/>
            <a:ext cx="2351315" cy="2351315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8164395" y="5437958"/>
            <a:ext cx="1995659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7266617" y="2600613"/>
            <a:ext cx="3718315" cy="1524701"/>
          </a:xfrm>
        </p:spPr>
        <p:txBody>
          <a:bodyPr anchor="b"/>
          <a:lstStyle>
            <a:lvl1pPr marL="0" indent="0" algn="l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Diamond 18"/>
          <p:cNvSpPr/>
          <p:nvPr userDrawn="1"/>
        </p:nvSpPr>
        <p:spPr>
          <a:xfrm rot="10800000">
            <a:off x="10927314" y="4814804"/>
            <a:ext cx="2351315" cy="2351315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" name="Diamond 19"/>
          <p:cNvSpPr/>
          <p:nvPr userDrawn="1"/>
        </p:nvSpPr>
        <p:spPr>
          <a:xfrm rot="10800000">
            <a:off x="10927314" y="4568062"/>
            <a:ext cx="2351315" cy="2351315"/>
          </a:xfrm>
          <a:prstGeom prst="diamond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1105141" y="5437958"/>
            <a:ext cx="1995659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10243942" y="7362124"/>
            <a:ext cx="3718315" cy="1524701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Diamond 22"/>
          <p:cNvSpPr/>
          <p:nvPr userDrawn="1"/>
        </p:nvSpPr>
        <p:spPr>
          <a:xfrm>
            <a:off x="13868060" y="4321320"/>
            <a:ext cx="2351315" cy="2351315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" name="Diamond 23"/>
          <p:cNvSpPr/>
          <p:nvPr userDrawn="1"/>
        </p:nvSpPr>
        <p:spPr>
          <a:xfrm>
            <a:off x="13868060" y="4568062"/>
            <a:ext cx="2351315" cy="2351315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4045887" y="5437958"/>
            <a:ext cx="1995659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13184558" y="2600613"/>
            <a:ext cx="3718315" cy="1524701"/>
          </a:xfrm>
        </p:spPr>
        <p:txBody>
          <a:bodyPr anchor="b"/>
          <a:lstStyle>
            <a:lvl1pPr marL="0" indent="0" algn="l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3022600" y="1250122"/>
            <a:ext cx="12242800" cy="1042908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3947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8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8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3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3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 animBg="1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0" grpId="1" animBg="1"/>
      <p:bldP spid="11" grpId="0" animBg="1"/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5" grpId="1" animBg="1"/>
      <p:bldP spid="16" grpId="0" animBg="1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19" grpId="1" animBg="1"/>
      <p:bldP spid="20" grpId="0" animBg="1"/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3" grpId="1" animBg="1"/>
      <p:bldP spid="24" grpId="0" animBg="1"/>
      <p:bldP spid="2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/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process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 userDrawn="1"/>
        </p:nvCxnSpPr>
        <p:spPr>
          <a:xfrm>
            <a:off x="0" y="4227512"/>
            <a:ext cx="18288000" cy="0"/>
          </a:xfrm>
          <a:prstGeom prst="line">
            <a:avLst/>
          </a:prstGeom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iamond 4"/>
          <p:cNvSpPr/>
          <p:nvPr userDrawn="1"/>
        </p:nvSpPr>
        <p:spPr>
          <a:xfrm>
            <a:off x="3937000" y="3588883"/>
            <a:ext cx="1277258" cy="1277258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 hasCustomPrompt="1"/>
          </p:nvPr>
        </p:nvSpPr>
        <p:spPr>
          <a:xfrm rot="18900000">
            <a:off x="4642653" y="2656178"/>
            <a:ext cx="2465051" cy="56941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6" hasCustomPrompt="1"/>
          </p:nvPr>
        </p:nvSpPr>
        <p:spPr>
          <a:xfrm rot="18900000">
            <a:off x="13782910" y="2656179"/>
            <a:ext cx="2465051" cy="56941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7" hasCustomPrompt="1"/>
          </p:nvPr>
        </p:nvSpPr>
        <p:spPr>
          <a:xfrm rot="18900000">
            <a:off x="3990571" y="5012235"/>
            <a:ext cx="2311707" cy="569418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8" hasCustomPrompt="1"/>
          </p:nvPr>
        </p:nvSpPr>
        <p:spPr>
          <a:xfrm rot="18900000">
            <a:off x="6732863" y="5175213"/>
            <a:ext cx="2311707" cy="569418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0" hasCustomPrompt="1"/>
          </p:nvPr>
        </p:nvSpPr>
        <p:spPr>
          <a:xfrm rot="18900000">
            <a:off x="9827014" y="5012235"/>
            <a:ext cx="2311707" cy="569418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1" hasCustomPrompt="1"/>
          </p:nvPr>
        </p:nvSpPr>
        <p:spPr>
          <a:xfrm rot="18900000">
            <a:off x="7396867" y="2816416"/>
            <a:ext cx="2465051" cy="56941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2" hasCustomPrompt="1"/>
          </p:nvPr>
        </p:nvSpPr>
        <p:spPr>
          <a:xfrm rot="18900000">
            <a:off x="10651818" y="2816417"/>
            <a:ext cx="2465051" cy="56941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1403350" y="7000825"/>
            <a:ext cx="5724525" cy="2048004"/>
          </a:xfrm>
        </p:spPr>
        <p:txBody>
          <a:bodyPr anchor="ctr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endParaRPr kumimoji="1" lang="ja-JP" alt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578969" y="7188201"/>
            <a:ext cx="7686431" cy="1663700"/>
          </a:xfrm>
        </p:spPr>
        <p:txBody>
          <a:bodyPr anchor="ctr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Diamond 7"/>
          <p:cNvSpPr/>
          <p:nvPr userDrawn="1"/>
        </p:nvSpPr>
        <p:spPr>
          <a:xfrm>
            <a:off x="5885543" y="3908197"/>
            <a:ext cx="638629" cy="638629"/>
          </a:xfrm>
          <a:prstGeom prst="diamond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Diamond 8"/>
          <p:cNvSpPr/>
          <p:nvPr userDrawn="1"/>
        </p:nvSpPr>
        <p:spPr>
          <a:xfrm>
            <a:off x="7195457" y="3908197"/>
            <a:ext cx="638629" cy="638629"/>
          </a:xfrm>
          <a:prstGeom prst="diamond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Diamond 5"/>
          <p:cNvSpPr/>
          <p:nvPr userDrawn="1"/>
        </p:nvSpPr>
        <p:spPr>
          <a:xfrm>
            <a:off x="8505371" y="3588883"/>
            <a:ext cx="1277258" cy="1277258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Diamond 9"/>
          <p:cNvSpPr/>
          <p:nvPr userDrawn="1"/>
        </p:nvSpPr>
        <p:spPr>
          <a:xfrm>
            <a:off x="10453914" y="3908197"/>
            <a:ext cx="638629" cy="638629"/>
          </a:xfrm>
          <a:prstGeom prst="diamond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Diamond 10"/>
          <p:cNvSpPr/>
          <p:nvPr userDrawn="1"/>
        </p:nvSpPr>
        <p:spPr>
          <a:xfrm>
            <a:off x="11763828" y="3908197"/>
            <a:ext cx="638629" cy="638629"/>
          </a:xfrm>
          <a:prstGeom prst="diamond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Diamond 6"/>
          <p:cNvSpPr/>
          <p:nvPr userDrawn="1"/>
        </p:nvSpPr>
        <p:spPr>
          <a:xfrm>
            <a:off x="13073743" y="3588883"/>
            <a:ext cx="1277258" cy="1277258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1169650" y="9616425"/>
            <a:ext cx="6781800" cy="547603"/>
          </a:xfrm>
        </p:spPr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6757650" y="8877368"/>
            <a:ext cx="1219200" cy="101285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6410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50"/>
                            </p:stCondLst>
                            <p:childTnLst>
                              <p:par>
                                <p:cTn id="3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7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250"/>
                            </p:stCondLst>
                            <p:childTnLst>
                              <p:par>
                                <p:cTn id="5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2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750"/>
                            </p:stCondLst>
                            <p:childTnLst>
                              <p:par>
                                <p:cTn id="6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75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250"/>
                            </p:stCondLst>
                            <p:childTnLst>
                              <p:par>
                                <p:cTn id="8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25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750"/>
                            </p:stCondLst>
                            <p:childTnLst>
                              <p:par>
                                <p:cTn id="9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75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1250"/>
                            </p:stCondLst>
                            <p:childTnLst>
                              <p:par>
                                <p:cTn id="11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235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/>
      <p:bldP spid="2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8" grpId="1" animBg="1"/>
      <p:bldP spid="9" grpId="0" animBg="1"/>
      <p:bldP spid="9" grpId="1" animBg="1"/>
      <p:bldP spid="6" grpId="0" animBg="1"/>
      <p:bldP spid="6" grpId="1" animBg="1"/>
      <p:bldP spid="10" grpId="0" animBg="1"/>
      <p:bldP spid="10" grpId="1" animBg="1"/>
      <p:bldP spid="11" grpId="0" animBg="1"/>
      <p:bldP spid="11" grpId="1" animBg="1"/>
      <p:bldP spid="7" grpId="0" animBg="1"/>
      <p:bldP spid="7" grpId="1" animBg="1"/>
    </p:bld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/>
          <p:cNvSpPr/>
          <p:nvPr userDrawn="1"/>
        </p:nvSpPr>
        <p:spPr>
          <a:xfrm rot="10800000">
            <a:off x="11160125" y="3756201"/>
            <a:ext cx="3718316" cy="1108444"/>
          </a:xfrm>
          <a:custGeom>
            <a:avLst/>
            <a:gdLst>
              <a:gd name="connsiteX0" fmla="*/ 3718316 w 3718316"/>
              <a:gd name="connsiteY0" fmla="*/ 1108444 h 1108444"/>
              <a:gd name="connsiteX1" fmla="*/ 0 w 3718316"/>
              <a:gd name="connsiteY1" fmla="*/ 1108444 h 1108444"/>
              <a:gd name="connsiteX2" fmla="*/ 0 w 3718316"/>
              <a:gd name="connsiteY2" fmla="*/ 202304 h 1108444"/>
              <a:gd name="connsiteX3" fmla="*/ 1751347 w 3718316"/>
              <a:gd name="connsiteY3" fmla="*/ 202304 h 1108444"/>
              <a:gd name="connsiteX4" fmla="*/ 1868683 w 3718316"/>
              <a:gd name="connsiteY4" fmla="*/ 0 h 1108444"/>
              <a:gd name="connsiteX5" fmla="*/ 1986019 w 3718316"/>
              <a:gd name="connsiteY5" fmla="*/ 202304 h 1108444"/>
              <a:gd name="connsiteX6" fmla="*/ 3718316 w 3718316"/>
              <a:gd name="connsiteY6" fmla="*/ 202304 h 110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8316" h="1108444">
                <a:moveTo>
                  <a:pt x="3718316" y="1108444"/>
                </a:moveTo>
                <a:lnTo>
                  <a:pt x="0" y="1108444"/>
                </a:lnTo>
                <a:lnTo>
                  <a:pt x="0" y="202304"/>
                </a:lnTo>
                <a:lnTo>
                  <a:pt x="1751347" y="202304"/>
                </a:lnTo>
                <a:lnTo>
                  <a:pt x="1868683" y="0"/>
                </a:lnTo>
                <a:lnTo>
                  <a:pt x="1986019" y="202304"/>
                </a:lnTo>
                <a:lnTo>
                  <a:pt x="3718316" y="20230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403351" y="1398588"/>
            <a:ext cx="5111750" cy="7488237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6" name="Oval 5"/>
          <p:cNvSpPr/>
          <p:nvPr userDrawn="1"/>
        </p:nvSpPr>
        <p:spPr>
          <a:xfrm>
            <a:off x="7017038" y="5031869"/>
            <a:ext cx="221673" cy="22167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7" name="Straight Connector 6"/>
          <p:cNvCxnSpPr>
            <a:stCxn id="6" idx="6"/>
            <a:endCxn id="8" idx="2"/>
          </p:cNvCxnSpPr>
          <p:nvPr userDrawn="1"/>
        </p:nvCxnSpPr>
        <p:spPr>
          <a:xfrm>
            <a:off x="7238711" y="5142706"/>
            <a:ext cx="5669735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 userDrawn="1"/>
        </p:nvSpPr>
        <p:spPr>
          <a:xfrm>
            <a:off x="12908446" y="5031869"/>
            <a:ext cx="221673" cy="22167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11298262" y="3883593"/>
            <a:ext cx="3432517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1160126" y="5361730"/>
            <a:ext cx="3718316" cy="3525096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16" name="Straight Connector 15"/>
          <p:cNvCxnSpPr>
            <a:stCxn id="8" idx="6"/>
          </p:cNvCxnSpPr>
          <p:nvPr userDrawn="1"/>
        </p:nvCxnSpPr>
        <p:spPr>
          <a:xfrm>
            <a:off x="13130119" y="5142706"/>
            <a:ext cx="5157881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7127875" y="1398587"/>
            <a:ext cx="7740650" cy="2079553"/>
          </a:xfrm>
        </p:spPr>
        <p:txBody>
          <a:bodyPr anchor="t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6142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5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3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3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5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6" grpId="0" animBg="1"/>
      <p:bldP spid="8" grpId="0" animBg="1"/>
      <p:bldP spid="1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/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cxnSp>
        <p:nvCxnSpPr>
          <p:cNvPr id="5" name="Straight Connector 4"/>
          <p:cNvCxnSpPr>
            <a:endCxn id="8" idx="2"/>
          </p:cNvCxnSpPr>
          <p:nvPr userDrawn="1"/>
        </p:nvCxnSpPr>
        <p:spPr>
          <a:xfrm>
            <a:off x="-6350" y="5141913"/>
            <a:ext cx="3146909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 userDrawn="1"/>
        </p:nvSpPr>
        <p:spPr>
          <a:xfrm>
            <a:off x="3140559" y="5031076"/>
            <a:ext cx="221673" cy="22167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Freeform: Shape 10"/>
          <p:cNvSpPr/>
          <p:nvPr userDrawn="1"/>
        </p:nvSpPr>
        <p:spPr>
          <a:xfrm rot="10800000">
            <a:off x="1403350" y="3756201"/>
            <a:ext cx="3718316" cy="1108444"/>
          </a:xfrm>
          <a:custGeom>
            <a:avLst/>
            <a:gdLst>
              <a:gd name="connsiteX0" fmla="*/ 3718316 w 3718316"/>
              <a:gd name="connsiteY0" fmla="*/ 1108444 h 1108444"/>
              <a:gd name="connsiteX1" fmla="*/ 0 w 3718316"/>
              <a:gd name="connsiteY1" fmla="*/ 1108444 h 1108444"/>
              <a:gd name="connsiteX2" fmla="*/ 0 w 3718316"/>
              <a:gd name="connsiteY2" fmla="*/ 202304 h 1108444"/>
              <a:gd name="connsiteX3" fmla="*/ 1751347 w 3718316"/>
              <a:gd name="connsiteY3" fmla="*/ 202304 h 1108444"/>
              <a:gd name="connsiteX4" fmla="*/ 1868683 w 3718316"/>
              <a:gd name="connsiteY4" fmla="*/ 0 h 1108444"/>
              <a:gd name="connsiteX5" fmla="*/ 1986019 w 3718316"/>
              <a:gd name="connsiteY5" fmla="*/ 202304 h 1108444"/>
              <a:gd name="connsiteX6" fmla="*/ 3718316 w 3718316"/>
              <a:gd name="connsiteY6" fmla="*/ 202304 h 110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8316" h="1108444">
                <a:moveTo>
                  <a:pt x="3718316" y="1108444"/>
                </a:moveTo>
                <a:lnTo>
                  <a:pt x="0" y="1108444"/>
                </a:lnTo>
                <a:lnTo>
                  <a:pt x="0" y="202304"/>
                </a:lnTo>
                <a:lnTo>
                  <a:pt x="1751347" y="202304"/>
                </a:lnTo>
                <a:lnTo>
                  <a:pt x="1868683" y="0"/>
                </a:lnTo>
                <a:lnTo>
                  <a:pt x="1986019" y="202304"/>
                </a:lnTo>
                <a:lnTo>
                  <a:pt x="3718316" y="20230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1541487" y="3883593"/>
            <a:ext cx="3432517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403351" y="5361730"/>
            <a:ext cx="3718315" cy="3525096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15" name="Straight Connector 14"/>
          <p:cNvCxnSpPr>
            <a:stCxn id="8" idx="6"/>
            <a:endCxn id="23" idx="2"/>
          </p:cNvCxnSpPr>
          <p:nvPr userDrawn="1"/>
        </p:nvCxnSpPr>
        <p:spPr>
          <a:xfrm>
            <a:off x="3362232" y="5141913"/>
            <a:ext cx="5670931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 userDrawn="1"/>
        </p:nvSpPr>
        <p:spPr>
          <a:xfrm>
            <a:off x="9033163" y="5031076"/>
            <a:ext cx="221673" cy="22167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" name="Freeform: Shape 24"/>
          <p:cNvSpPr/>
          <p:nvPr userDrawn="1"/>
        </p:nvSpPr>
        <p:spPr>
          <a:xfrm>
            <a:off x="7284842" y="5431541"/>
            <a:ext cx="3718316" cy="1108444"/>
          </a:xfrm>
          <a:custGeom>
            <a:avLst/>
            <a:gdLst>
              <a:gd name="connsiteX0" fmla="*/ 3718316 w 3718316"/>
              <a:gd name="connsiteY0" fmla="*/ 1108444 h 1108444"/>
              <a:gd name="connsiteX1" fmla="*/ 0 w 3718316"/>
              <a:gd name="connsiteY1" fmla="*/ 1108444 h 1108444"/>
              <a:gd name="connsiteX2" fmla="*/ 0 w 3718316"/>
              <a:gd name="connsiteY2" fmla="*/ 202304 h 1108444"/>
              <a:gd name="connsiteX3" fmla="*/ 1751347 w 3718316"/>
              <a:gd name="connsiteY3" fmla="*/ 202304 h 1108444"/>
              <a:gd name="connsiteX4" fmla="*/ 1868683 w 3718316"/>
              <a:gd name="connsiteY4" fmla="*/ 0 h 1108444"/>
              <a:gd name="connsiteX5" fmla="*/ 1986019 w 3718316"/>
              <a:gd name="connsiteY5" fmla="*/ 202304 h 1108444"/>
              <a:gd name="connsiteX6" fmla="*/ 3718316 w 3718316"/>
              <a:gd name="connsiteY6" fmla="*/ 202304 h 110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8316" h="1108444">
                <a:moveTo>
                  <a:pt x="3718316" y="1108444"/>
                </a:moveTo>
                <a:lnTo>
                  <a:pt x="0" y="1108444"/>
                </a:lnTo>
                <a:lnTo>
                  <a:pt x="0" y="202304"/>
                </a:lnTo>
                <a:lnTo>
                  <a:pt x="1751347" y="202304"/>
                </a:lnTo>
                <a:lnTo>
                  <a:pt x="1868683" y="0"/>
                </a:lnTo>
                <a:lnTo>
                  <a:pt x="1986019" y="202304"/>
                </a:lnTo>
                <a:lnTo>
                  <a:pt x="3718316" y="20230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7422979" y="5784016"/>
            <a:ext cx="3432517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7280079" y="1416584"/>
            <a:ext cx="3718315" cy="3525096"/>
          </a:xfrm>
        </p:spPr>
        <p:txBody>
          <a:bodyPr anchor="b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30" name="Straight Connector 29"/>
          <p:cNvCxnSpPr>
            <a:stCxn id="23" idx="6"/>
            <a:endCxn id="38" idx="2"/>
          </p:cNvCxnSpPr>
          <p:nvPr userDrawn="1"/>
        </p:nvCxnSpPr>
        <p:spPr>
          <a:xfrm>
            <a:off x="9254836" y="5141913"/>
            <a:ext cx="5664581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 userDrawn="1"/>
        </p:nvSpPr>
        <p:spPr>
          <a:xfrm>
            <a:off x="14919417" y="5031076"/>
            <a:ext cx="221673" cy="22167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" name="Freeform: Shape 39"/>
          <p:cNvSpPr/>
          <p:nvPr userDrawn="1"/>
        </p:nvSpPr>
        <p:spPr>
          <a:xfrm rot="10800000">
            <a:off x="13156807" y="3756201"/>
            <a:ext cx="3718316" cy="1108444"/>
          </a:xfrm>
          <a:custGeom>
            <a:avLst/>
            <a:gdLst>
              <a:gd name="connsiteX0" fmla="*/ 3718316 w 3718316"/>
              <a:gd name="connsiteY0" fmla="*/ 1108444 h 1108444"/>
              <a:gd name="connsiteX1" fmla="*/ 0 w 3718316"/>
              <a:gd name="connsiteY1" fmla="*/ 1108444 h 1108444"/>
              <a:gd name="connsiteX2" fmla="*/ 0 w 3718316"/>
              <a:gd name="connsiteY2" fmla="*/ 202304 h 1108444"/>
              <a:gd name="connsiteX3" fmla="*/ 1751347 w 3718316"/>
              <a:gd name="connsiteY3" fmla="*/ 202304 h 1108444"/>
              <a:gd name="connsiteX4" fmla="*/ 1868683 w 3718316"/>
              <a:gd name="connsiteY4" fmla="*/ 0 h 1108444"/>
              <a:gd name="connsiteX5" fmla="*/ 1986019 w 3718316"/>
              <a:gd name="connsiteY5" fmla="*/ 202304 h 1108444"/>
              <a:gd name="connsiteX6" fmla="*/ 3718316 w 3718316"/>
              <a:gd name="connsiteY6" fmla="*/ 202304 h 110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8316" h="1108444">
                <a:moveTo>
                  <a:pt x="3718316" y="1108444"/>
                </a:moveTo>
                <a:lnTo>
                  <a:pt x="0" y="1108444"/>
                </a:lnTo>
                <a:lnTo>
                  <a:pt x="0" y="202304"/>
                </a:lnTo>
                <a:lnTo>
                  <a:pt x="1751347" y="202304"/>
                </a:lnTo>
                <a:lnTo>
                  <a:pt x="1868683" y="0"/>
                </a:lnTo>
                <a:lnTo>
                  <a:pt x="1986019" y="202304"/>
                </a:lnTo>
                <a:lnTo>
                  <a:pt x="3718316" y="20230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13294944" y="3883593"/>
            <a:ext cx="3432517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3143765" y="5361730"/>
            <a:ext cx="3718315" cy="3525096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43" name="Straight Connector 42"/>
          <p:cNvCxnSpPr>
            <a:stCxn id="38" idx="6"/>
          </p:cNvCxnSpPr>
          <p:nvPr userDrawn="1"/>
        </p:nvCxnSpPr>
        <p:spPr>
          <a:xfrm>
            <a:off x="15141090" y="5141913"/>
            <a:ext cx="3152868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80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5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75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1" grpId="1" animBg="1"/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5" grpId="0" animBg="1"/>
      <p:bldP spid="25" grpId="1" animBg="1"/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animBg="1"/>
      <p:bldP spid="40" grpId="0" animBg="1"/>
      <p:bldP spid="40" grpId="1" animBg="1"/>
      <p:bldP spid="4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cxnSp>
        <p:nvCxnSpPr>
          <p:cNvPr id="5" name="Straight Connector 4"/>
          <p:cNvCxnSpPr>
            <a:endCxn id="8" idx="2"/>
          </p:cNvCxnSpPr>
          <p:nvPr userDrawn="1"/>
        </p:nvCxnSpPr>
        <p:spPr>
          <a:xfrm>
            <a:off x="-6350" y="5141913"/>
            <a:ext cx="3146909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 userDrawn="1"/>
        </p:nvSpPr>
        <p:spPr>
          <a:xfrm>
            <a:off x="3140559" y="5031076"/>
            <a:ext cx="221673" cy="22167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" name="Freeform: Shape 24"/>
          <p:cNvSpPr/>
          <p:nvPr userDrawn="1"/>
        </p:nvSpPr>
        <p:spPr>
          <a:xfrm>
            <a:off x="1384300" y="5431541"/>
            <a:ext cx="3718316" cy="1108444"/>
          </a:xfrm>
          <a:custGeom>
            <a:avLst/>
            <a:gdLst>
              <a:gd name="connsiteX0" fmla="*/ 3718316 w 3718316"/>
              <a:gd name="connsiteY0" fmla="*/ 1108444 h 1108444"/>
              <a:gd name="connsiteX1" fmla="*/ 0 w 3718316"/>
              <a:gd name="connsiteY1" fmla="*/ 1108444 h 1108444"/>
              <a:gd name="connsiteX2" fmla="*/ 0 w 3718316"/>
              <a:gd name="connsiteY2" fmla="*/ 202304 h 1108444"/>
              <a:gd name="connsiteX3" fmla="*/ 1751347 w 3718316"/>
              <a:gd name="connsiteY3" fmla="*/ 202304 h 1108444"/>
              <a:gd name="connsiteX4" fmla="*/ 1868683 w 3718316"/>
              <a:gd name="connsiteY4" fmla="*/ 0 h 1108444"/>
              <a:gd name="connsiteX5" fmla="*/ 1986019 w 3718316"/>
              <a:gd name="connsiteY5" fmla="*/ 202304 h 1108444"/>
              <a:gd name="connsiteX6" fmla="*/ 3718316 w 3718316"/>
              <a:gd name="connsiteY6" fmla="*/ 202304 h 110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8316" h="1108444">
                <a:moveTo>
                  <a:pt x="3718316" y="1108444"/>
                </a:moveTo>
                <a:lnTo>
                  <a:pt x="0" y="1108444"/>
                </a:lnTo>
                <a:lnTo>
                  <a:pt x="0" y="202304"/>
                </a:lnTo>
                <a:lnTo>
                  <a:pt x="1751347" y="202304"/>
                </a:lnTo>
                <a:lnTo>
                  <a:pt x="1868683" y="0"/>
                </a:lnTo>
                <a:lnTo>
                  <a:pt x="1986019" y="202304"/>
                </a:lnTo>
                <a:lnTo>
                  <a:pt x="3718316" y="20230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1522437" y="5784016"/>
            <a:ext cx="3432517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1398587" y="1416584"/>
            <a:ext cx="3718315" cy="3525096"/>
          </a:xfrm>
        </p:spPr>
        <p:txBody>
          <a:bodyPr anchor="b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30" name="Straight Connector 29"/>
          <p:cNvCxnSpPr>
            <a:stCxn id="8" idx="6"/>
            <a:endCxn id="38" idx="2"/>
          </p:cNvCxnSpPr>
          <p:nvPr userDrawn="1"/>
        </p:nvCxnSpPr>
        <p:spPr>
          <a:xfrm>
            <a:off x="3362232" y="5141913"/>
            <a:ext cx="5675693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 userDrawn="1"/>
        </p:nvSpPr>
        <p:spPr>
          <a:xfrm>
            <a:off x="9037925" y="5031076"/>
            <a:ext cx="221673" cy="22167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" name="Freeform: Shape 39"/>
          <p:cNvSpPr/>
          <p:nvPr userDrawn="1"/>
        </p:nvSpPr>
        <p:spPr>
          <a:xfrm rot="10800000">
            <a:off x="7275315" y="3756201"/>
            <a:ext cx="3718316" cy="1108444"/>
          </a:xfrm>
          <a:custGeom>
            <a:avLst/>
            <a:gdLst>
              <a:gd name="connsiteX0" fmla="*/ 3718316 w 3718316"/>
              <a:gd name="connsiteY0" fmla="*/ 1108444 h 1108444"/>
              <a:gd name="connsiteX1" fmla="*/ 0 w 3718316"/>
              <a:gd name="connsiteY1" fmla="*/ 1108444 h 1108444"/>
              <a:gd name="connsiteX2" fmla="*/ 0 w 3718316"/>
              <a:gd name="connsiteY2" fmla="*/ 202304 h 1108444"/>
              <a:gd name="connsiteX3" fmla="*/ 1751347 w 3718316"/>
              <a:gd name="connsiteY3" fmla="*/ 202304 h 1108444"/>
              <a:gd name="connsiteX4" fmla="*/ 1868683 w 3718316"/>
              <a:gd name="connsiteY4" fmla="*/ 0 h 1108444"/>
              <a:gd name="connsiteX5" fmla="*/ 1986019 w 3718316"/>
              <a:gd name="connsiteY5" fmla="*/ 202304 h 1108444"/>
              <a:gd name="connsiteX6" fmla="*/ 3718316 w 3718316"/>
              <a:gd name="connsiteY6" fmla="*/ 202304 h 110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8316" h="1108444">
                <a:moveTo>
                  <a:pt x="3718316" y="1108444"/>
                </a:moveTo>
                <a:lnTo>
                  <a:pt x="0" y="1108444"/>
                </a:lnTo>
                <a:lnTo>
                  <a:pt x="0" y="202304"/>
                </a:lnTo>
                <a:lnTo>
                  <a:pt x="1751347" y="202304"/>
                </a:lnTo>
                <a:lnTo>
                  <a:pt x="1868683" y="0"/>
                </a:lnTo>
                <a:lnTo>
                  <a:pt x="1986019" y="202304"/>
                </a:lnTo>
                <a:lnTo>
                  <a:pt x="3718316" y="20230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7413452" y="3883593"/>
            <a:ext cx="3432517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7262273" y="5361730"/>
            <a:ext cx="3718315" cy="3525096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43" name="Straight Connector 42"/>
          <p:cNvCxnSpPr>
            <a:stCxn id="38" idx="6"/>
          </p:cNvCxnSpPr>
          <p:nvPr userDrawn="1"/>
        </p:nvCxnSpPr>
        <p:spPr>
          <a:xfrm>
            <a:off x="9259598" y="5141913"/>
            <a:ext cx="9028402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1141071" y="1398588"/>
            <a:ext cx="5743579" cy="3263899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5349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5" grpId="0" animBg="1"/>
      <p:bldP spid="25" grpId="1" animBg="1"/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animBg="1"/>
      <p:bldP spid="40" grpId="0" animBg="1"/>
      <p:bldP spid="40" grpId="1" animBg="1"/>
      <p:bldP spid="4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1398588"/>
            <a:ext cx="18288000" cy="3743325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337050" y="6669464"/>
            <a:ext cx="9613900" cy="1931833"/>
          </a:xfrm>
        </p:spPr>
        <p:txBody>
          <a:bodyPr anchor="t"/>
          <a:lstStyle>
            <a:lvl1pPr marL="0" indent="0" algn="ctr"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022600" y="5382756"/>
            <a:ext cx="12242800" cy="1141568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3790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</p:bld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cxnSp>
        <p:nvCxnSpPr>
          <p:cNvPr id="5" name="Straight Connector 4"/>
          <p:cNvCxnSpPr>
            <a:endCxn id="8" idx="2"/>
          </p:cNvCxnSpPr>
          <p:nvPr userDrawn="1"/>
        </p:nvCxnSpPr>
        <p:spPr>
          <a:xfrm>
            <a:off x="-6350" y="5141913"/>
            <a:ext cx="3146909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 userDrawn="1"/>
        </p:nvSpPr>
        <p:spPr>
          <a:xfrm>
            <a:off x="3140559" y="5031076"/>
            <a:ext cx="221673" cy="22167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Freeform: Shape 10"/>
          <p:cNvSpPr/>
          <p:nvPr userDrawn="1"/>
        </p:nvSpPr>
        <p:spPr>
          <a:xfrm rot="10800000">
            <a:off x="1403350" y="3756201"/>
            <a:ext cx="3718316" cy="1108444"/>
          </a:xfrm>
          <a:custGeom>
            <a:avLst/>
            <a:gdLst>
              <a:gd name="connsiteX0" fmla="*/ 3718316 w 3718316"/>
              <a:gd name="connsiteY0" fmla="*/ 1108444 h 1108444"/>
              <a:gd name="connsiteX1" fmla="*/ 0 w 3718316"/>
              <a:gd name="connsiteY1" fmla="*/ 1108444 h 1108444"/>
              <a:gd name="connsiteX2" fmla="*/ 0 w 3718316"/>
              <a:gd name="connsiteY2" fmla="*/ 202304 h 1108444"/>
              <a:gd name="connsiteX3" fmla="*/ 1751347 w 3718316"/>
              <a:gd name="connsiteY3" fmla="*/ 202304 h 1108444"/>
              <a:gd name="connsiteX4" fmla="*/ 1868683 w 3718316"/>
              <a:gd name="connsiteY4" fmla="*/ 0 h 1108444"/>
              <a:gd name="connsiteX5" fmla="*/ 1986019 w 3718316"/>
              <a:gd name="connsiteY5" fmla="*/ 202304 h 1108444"/>
              <a:gd name="connsiteX6" fmla="*/ 3718316 w 3718316"/>
              <a:gd name="connsiteY6" fmla="*/ 202304 h 110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8316" h="1108444">
                <a:moveTo>
                  <a:pt x="3718316" y="1108444"/>
                </a:moveTo>
                <a:lnTo>
                  <a:pt x="0" y="1108444"/>
                </a:lnTo>
                <a:lnTo>
                  <a:pt x="0" y="202304"/>
                </a:lnTo>
                <a:lnTo>
                  <a:pt x="1751347" y="202304"/>
                </a:lnTo>
                <a:lnTo>
                  <a:pt x="1868683" y="0"/>
                </a:lnTo>
                <a:lnTo>
                  <a:pt x="1986019" y="202304"/>
                </a:lnTo>
                <a:lnTo>
                  <a:pt x="3718316" y="20230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1541487" y="3883593"/>
            <a:ext cx="3432517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403351" y="5361730"/>
            <a:ext cx="3718315" cy="3525096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15" name="Straight Connector 14"/>
          <p:cNvCxnSpPr>
            <a:stCxn id="8" idx="6"/>
            <a:endCxn id="23" idx="2"/>
          </p:cNvCxnSpPr>
          <p:nvPr userDrawn="1"/>
        </p:nvCxnSpPr>
        <p:spPr>
          <a:xfrm>
            <a:off x="3362232" y="5141913"/>
            <a:ext cx="7547552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 userDrawn="1"/>
        </p:nvSpPr>
        <p:spPr>
          <a:xfrm>
            <a:off x="10909784" y="5031076"/>
            <a:ext cx="221673" cy="22167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" name="Freeform: Shape 24"/>
          <p:cNvSpPr/>
          <p:nvPr userDrawn="1"/>
        </p:nvSpPr>
        <p:spPr>
          <a:xfrm>
            <a:off x="9148763" y="5431541"/>
            <a:ext cx="3718316" cy="1108444"/>
          </a:xfrm>
          <a:custGeom>
            <a:avLst/>
            <a:gdLst>
              <a:gd name="connsiteX0" fmla="*/ 3718316 w 3718316"/>
              <a:gd name="connsiteY0" fmla="*/ 1108444 h 1108444"/>
              <a:gd name="connsiteX1" fmla="*/ 0 w 3718316"/>
              <a:gd name="connsiteY1" fmla="*/ 1108444 h 1108444"/>
              <a:gd name="connsiteX2" fmla="*/ 0 w 3718316"/>
              <a:gd name="connsiteY2" fmla="*/ 202304 h 1108444"/>
              <a:gd name="connsiteX3" fmla="*/ 1751347 w 3718316"/>
              <a:gd name="connsiteY3" fmla="*/ 202304 h 1108444"/>
              <a:gd name="connsiteX4" fmla="*/ 1868683 w 3718316"/>
              <a:gd name="connsiteY4" fmla="*/ 0 h 1108444"/>
              <a:gd name="connsiteX5" fmla="*/ 1986019 w 3718316"/>
              <a:gd name="connsiteY5" fmla="*/ 202304 h 1108444"/>
              <a:gd name="connsiteX6" fmla="*/ 3718316 w 3718316"/>
              <a:gd name="connsiteY6" fmla="*/ 202304 h 110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8316" h="1108444">
                <a:moveTo>
                  <a:pt x="3718316" y="1108444"/>
                </a:moveTo>
                <a:lnTo>
                  <a:pt x="0" y="1108444"/>
                </a:lnTo>
                <a:lnTo>
                  <a:pt x="0" y="202304"/>
                </a:lnTo>
                <a:lnTo>
                  <a:pt x="1751347" y="202304"/>
                </a:lnTo>
                <a:lnTo>
                  <a:pt x="1868683" y="0"/>
                </a:lnTo>
                <a:lnTo>
                  <a:pt x="1986019" y="202304"/>
                </a:lnTo>
                <a:lnTo>
                  <a:pt x="3718316" y="20230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9286900" y="5784016"/>
            <a:ext cx="3432517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0" y="1416584"/>
            <a:ext cx="3718315" cy="3525096"/>
          </a:xfrm>
        </p:spPr>
        <p:txBody>
          <a:bodyPr anchor="b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30" name="Straight Connector 29"/>
          <p:cNvCxnSpPr>
            <a:stCxn id="23" idx="6"/>
          </p:cNvCxnSpPr>
          <p:nvPr userDrawn="1"/>
        </p:nvCxnSpPr>
        <p:spPr>
          <a:xfrm>
            <a:off x="11131457" y="5141913"/>
            <a:ext cx="7169243" cy="15826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403350" y="1398588"/>
            <a:ext cx="5724525" cy="2265189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9144000" y="6624073"/>
            <a:ext cx="5724525" cy="2265189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9499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75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1" grpId="1" animBg="1"/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5" grpId="0" animBg="1"/>
      <p:bldP spid="25" grpId="1" animBg="1"/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8" grpId="0" animBg="1"/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cxnSp>
        <p:nvCxnSpPr>
          <p:cNvPr id="5" name="Straight Connector 4"/>
          <p:cNvCxnSpPr>
            <a:endCxn id="23" idx="2"/>
          </p:cNvCxnSpPr>
          <p:nvPr userDrawn="1"/>
        </p:nvCxnSpPr>
        <p:spPr>
          <a:xfrm>
            <a:off x="0" y="5141913"/>
            <a:ext cx="9037926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 userDrawn="1"/>
        </p:nvSpPr>
        <p:spPr>
          <a:xfrm>
            <a:off x="9037926" y="5031076"/>
            <a:ext cx="221673" cy="22167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" name="Freeform: Shape 24"/>
          <p:cNvSpPr/>
          <p:nvPr userDrawn="1"/>
        </p:nvSpPr>
        <p:spPr>
          <a:xfrm>
            <a:off x="7275750" y="5431541"/>
            <a:ext cx="3718316" cy="1108444"/>
          </a:xfrm>
          <a:custGeom>
            <a:avLst/>
            <a:gdLst>
              <a:gd name="connsiteX0" fmla="*/ 3718316 w 3718316"/>
              <a:gd name="connsiteY0" fmla="*/ 1108444 h 1108444"/>
              <a:gd name="connsiteX1" fmla="*/ 0 w 3718316"/>
              <a:gd name="connsiteY1" fmla="*/ 1108444 h 1108444"/>
              <a:gd name="connsiteX2" fmla="*/ 0 w 3718316"/>
              <a:gd name="connsiteY2" fmla="*/ 202304 h 1108444"/>
              <a:gd name="connsiteX3" fmla="*/ 1751347 w 3718316"/>
              <a:gd name="connsiteY3" fmla="*/ 202304 h 1108444"/>
              <a:gd name="connsiteX4" fmla="*/ 1868683 w 3718316"/>
              <a:gd name="connsiteY4" fmla="*/ 0 h 1108444"/>
              <a:gd name="connsiteX5" fmla="*/ 1986019 w 3718316"/>
              <a:gd name="connsiteY5" fmla="*/ 202304 h 1108444"/>
              <a:gd name="connsiteX6" fmla="*/ 3718316 w 3718316"/>
              <a:gd name="connsiteY6" fmla="*/ 202304 h 110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8316" h="1108444">
                <a:moveTo>
                  <a:pt x="3718316" y="1108444"/>
                </a:moveTo>
                <a:lnTo>
                  <a:pt x="0" y="1108444"/>
                </a:lnTo>
                <a:lnTo>
                  <a:pt x="0" y="202304"/>
                </a:lnTo>
                <a:lnTo>
                  <a:pt x="1751347" y="202304"/>
                </a:lnTo>
                <a:lnTo>
                  <a:pt x="1868683" y="0"/>
                </a:lnTo>
                <a:lnTo>
                  <a:pt x="1986019" y="202304"/>
                </a:lnTo>
                <a:lnTo>
                  <a:pt x="3718316" y="20230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7413887" y="5784016"/>
            <a:ext cx="3432517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cxnSp>
        <p:nvCxnSpPr>
          <p:cNvPr id="30" name="Straight Connector 29"/>
          <p:cNvCxnSpPr>
            <a:stCxn id="23" idx="6"/>
          </p:cNvCxnSpPr>
          <p:nvPr userDrawn="1"/>
        </p:nvCxnSpPr>
        <p:spPr>
          <a:xfrm>
            <a:off x="9259599" y="5141913"/>
            <a:ext cx="9028401" cy="1993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1403350" y="1398588"/>
            <a:ext cx="15481300" cy="348804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1547085" y="5431540"/>
            <a:ext cx="5337565" cy="3455285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3073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5" grpId="1" animBg="1"/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1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5141913"/>
            <a:ext cx="9037926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iamond 22"/>
          <p:cNvSpPr/>
          <p:nvPr userDrawn="1"/>
        </p:nvSpPr>
        <p:spPr>
          <a:xfrm>
            <a:off x="9037926" y="5031076"/>
            <a:ext cx="221673" cy="221673"/>
          </a:xfrm>
          <a:prstGeom prst="diamond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" name="Freeform: Shape 24"/>
          <p:cNvSpPr/>
          <p:nvPr userDrawn="1"/>
        </p:nvSpPr>
        <p:spPr>
          <a:xfrm>
            <a:off x="7280080" y="5431541"/>
            <a:ext cx="3718316" cy="1108444"/>
          </a:xfrm>
          <a:custGeom>
            <a:avLst/>
            <a:gdLst>
              <a:gd name="connsiteX0" fmla="*/ 3718316 w 3718316"/>
              <a:gd name="connsiteY0" fmla="*/ 1108444 h 1108444"/>
              <a:gd name="connsiteX1" fmla="*/ 0 w 3718316"/>
              <a:gd name="connsiteY1" fmla="*/ 1108444 h 1108444"/>
              <a:gd name="connsiteX2" fmla="*/ 0 w 3718316"/>
              <a:gd name="connsiteY2" fmla="*/ 202304 h 1108444"/>
              <a:gd name="connsiteX3" fmla="*/ 1751347 w 3718316"/>
              <a:gd name="connsiteY3" fmla="*/ 202304 h 1108444"/>
              <a:gd name="connsiteX4" fmla="*/ 1868683 w 3718316"/>
              <a:gd name="connsiteY4" fmla="*/ 0 h 1108444"/>
              <a:gd name="connsiteX5" fmla="*/ 1986019 w 3718316"/>
              <a:gd name="connsiteY5" fmla="*/ 202304 h 1108444"/>
              <a:gd name="connsiteX6" fmla="*/ 3718316 w 3718316"/>
              <a:gd name="connsiteY6" fmla="*/ 202304 h 110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8316" h="1108444">
                <a:moveTo>
                  <a:pt x="3718316" y="1108444"/>
                </a:moveTo>
                <a:lnTo>
                  <a:pt x="0" y="1108444"/>
                </a:lnTo>
                <a:lnTo>
                  <a:pt x="0" y="202304"/>
                </a:lnTo>
                <a:lnTo>
                  <a:pt x="1751347" y="202304"/>
                </a:lnTo>
                <a:lnTo>
                  <a:pt x="1868683" y="0"/>
                </a:lnTo>
                <a:lnTo>
                  <a:pt x="1986019" y="202304"/>
                </a:lnTo>
                <a:lnTo>
                  <a:pt x="3718316" y="20230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7418217" y="5784016"/>
            <a:ext cx="3432517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9259599" y="5141913"/>
            <a:ext cx="9028401" cy="1993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7280081" y="6705600"/>
            <a:ext cx="3718315" cy="2181226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11" name="Straight Connector 10"/>
          <p:cNvCxnSpPr>
            <a:stCxn id="23" idx="0"/>
          </p:cNvCxnSpPr>
          <p:nvPr userDrawn="1"/>
        </p:nvCxnSpPr>
        <p:spPr>
          <a:xfrm flipH="1" flipV="1">
            <a:off x="9144000" y="0"/>
            <a:ext cx="4763" cy="5031076"/>
          </a:xfrm>
          <a:prstGeom prst="line">
            <a:avLst/>
          </a:prstGeom>
          <a:ln w="1270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568113" y="1398588"/>
            <a:ext cx="2465051" cy="569418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9254837" y="1424925"/>
            <a:ext cx="6010563" cy="543081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4419599" y="4461658"/>
            <a:ext cx="2465051" cy="569418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6490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2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5" grpId="1" animBg="1"/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144000" y="1398588"/>
            <a:ext cx="7740650" cy="7488237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cxnSp>
        <p:nvCxnSpPr>
          <p:cNvPr id="13" name="Straight Connector 12"/>
          <p:cNvCxnSpPr>
            <a:endCxn id="14" idx="2"/>
          </p:cNvCxnSpPr>
          <p:nvPr userDrawn="1"/>
        </p:nvCxnSpPr>
        <p:spPr>
          <a:xfrm>
            <a:off x="0" y="5141913"/>
            <a:ext cx="8452592" cy="793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8452592" y="5031869"/>
            <a:ext cx="221673" cy="22167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1403351" y="1398589"/>
            <a:ext cx="5111750" cy="364842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422400" y="5360988"/>
            <a:ext cx="5092700" cy="3022600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8388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 animBg="1"/>
      <p:bldP spid="23" grpId="0"/>
      <p:bldP spid="24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gnif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72" name="Freeform: Shape 71"/>
          <p:cNvSpPr/>
          <p:nvPr userDrawn="1"/>
        </p:nvSpPr>
        <p:spPr>
          <a:xfrm rot="2700000">
            <a:off x="5703897" y="2881455"/>
            <a:ext cx="3695942" cy="5915801"/>
          </a:xfrm>
          <a:custGeom>
            <a:avLst/>
            <a:gdLst>
              <a:gd name="connsiteX0" fmla="*/ 797273 w 3695942"/>
              <a:gd name="connsiteY0" fmla="*/ 797271 h 5915801"/>
              <a:gd name="connsiteX1" fmla="*/ 362059 w 3695942"/>
              <a:gd name="connsiteY1" fmla="*/ 1847971 h 5915801"/>
              <a:gd name="connsiteX2" fmla="*/ 1847972 w 3695942"/>
              <a:gd name="connsiteY2" fmla="*/ 3333884 h 5915801"/>
              <a:gd name="connsiteX3" fmla="*/ 3333885 w 3695942"/>
              <a:gd name="connsiteY3" fmla="*/ 1847971 h 5915801"/>
              <a:gd name="connsiteX4" fmla="*/ 1847972 w 3695942"/>
              <a:gd name="connsiteY4" fmla="*/ 362057 h 5915801"/>
              <a:gd name="connsiteX5" fmla="*/ 797273 w 3695942"/>
              <a:gd name="connsiteY5" fmla="*/ 797271 h 5915801"/>
              <a:gd name="connsiteX6" fmla="*/ 541259 w 3695942"/>
              <a:gd name="connsiteY6" fmla="*/ 541258 h 5915801"/>
              <a:gd name="connsiteX7" fmla="*/ 1847971 w 3695942"/>
              <a:gd name="connsiteY7" fmla="*/ 0 h 5915801"/>
              <a:gd name="connsiteX8" fmla="*/ 3695942 w 3695942"/>
              <a:gd name="connsiteY8" fmla="*/ 1847971 h 5915801"/>
              <a:gd name="connsiteX9" fmla="*/ 2220402 w 3695942"/>
              <a:gd name="connsiteY9" fmla="*/ 3658398 h 5915801"/>
              <a:gd name="connsiteX10" fmla="*/ 2044562 w 3695942"/>
              <a:gd name="connsiteY10" fmla="*/ 3685234 h 5915801"/>
              <a:gd name="connsiteX11" fmla="*/ 2044562 w 3695942"/>
              <a:gd name="connsiteY11" fmla="*/ 5719208 h 5915801"/>
              <a:gd name="connsiteX12" fmla="*/ 1847969 w 3695942"/>
              <a:gd name="connsiteY12" fmla="*/ 5915801 h 5915801"/>
              <a:gd name="connsiteX13" fmla="*/ 1847969 w 3695942"/>
              <a:gd name="connsiteY13" fmla="*/ 5915800 h 5915801"/>
              <a:gd name="connsiteX14" fmla="*/ 1651376 w 3695942"/>
              <a:gd name="connsiteY14" fmla="*/ 5719207 h 5915801"/>
              <a:gd name="connsiteX15" fmla="*/ 1651377 w 3695942"/>
              <a:gd name="connsiteY15" fmla="*/ 3685234 h 5915801"/>
              <a:gd name="connsiteX16" fmla="*/ 1475541 w 3695942"/>
              <a:gd name="connsiteY16" fmla="*/ 3658398 h 5915801"/>
              <a:gd name="connsiteX17" fmla="*/ 0 w 3695942"/>
              <a:gd name="connsiteY17" fmla="*/ 1847971 h 5915801"/>
              <a:gd name="connsiteX18" fmla="*/ 541259 w 3695942"/>
              <a:gd name="connsiteY18" fmla="*/ 541258 h 591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695942" h="5915801">
                <a:moveTo>
                  <a:pt x="797273" y="797271"/>
                </a:moveTo>
                <a:cubicBezTo>
                  <a:pt x="528375" y="1066169"/>
                  <a:pt x="362059" y="1437647"/>
                  <a:pt x="362059" y="1847971"/>
                </a:cubicBezTo>
                <a:cubicBezTo>
                  <a:pt x="362059" y="2668617"/>
                  <a:pt x="1027325" y="3333884"/>
                  <a:pt x="1847972" y="3333884"/>
                </a:cubicBezTo>
                <a:cubicBezTo>
                  <a:pt x="2668619" y="3333884"/>
                  <a:pt x="3333885" y="2668617"/>
                  <a:pt x="3333885" y="1847971"/>
                </a:cubicBezTo>
                <a:cubicBezTo>
                  <a:pt x="3333885" y="1027324"/>
                  <a:pt x="2668619" y="362057"/>
                  <a:pt x="1847972" y="362057"/>
                </a:cubicBezTo>
                <a:cubicBezTo>
                  <a:pt x="1437648" y="362058"/>
                  <a:pt x="1066170" y="528374"/>
                  <a:pt x="797273" y="797271"/>
                </a:cubicBezTo>
                <a:close/>
                <a:moveTo>
                  <a:pt x="541259" y="541258"/>
                </a:moveTo>
                <a:cubicBezTo>
                  <a:pt x="875676" y="206841"/>
                  <a:pt x="1337668" y="0"/>
                  <a:pt x="1847971" y="0"/>
                </a:cubicBezTo>
                <a:cubicBezTo>
                  <a:pt x="2868577" y="0"/>
                  <a:pt x="3695942" y="827365"/>
                  <a:pt x="3695942" y="1847971"/>
                </a:cubicBezTo>
                <a:cubicBezTo>
                  <a:pt x="3695942" y="2741001"/>
                  <a:pt x="3062491" y="3486081"/>
                  <a:pt x="2220402" y="3658398"/>
                </a:cubicBezTo>
                <a:lnTo>
                  <a:pt x="2044562" y="3685234"/>
                </a:lnTo>
                <a:lnTo>
                  <a:pt x="2044562" y="5719208"/>
                </a:lnTo>
                <a:cubicBezTo>
                  <a:pt x="2044562" y="5827783"/>
                  <a:pt x="1956544" y="5915801"/>
                  <a:pt x="1847969" y="5915801"/>
                </a:cubicBezTo>
                <a:lnTo>
                  <a:pt x="1847969" y="5915800"/>
                </a:lnTo>
                <a:cubicBezTo>
                  <a:pt x="1739394" y="5915800"/>
                  <a:pt x="1651376" y="5827782"/>
                  <a:pt x="1651376" y="5719207"/>
                </a:cubicBezTo>
                <a:lnTo>
                  <a:pt x="1651377" y="3685234"/>
                </a:lnTo>
                <a:lnTo>
                  <a:pt x="1475541" y="3658398"/>
                </a:lnTo>
                <a:cubicBezTo>
                  <a:pt x="633452" y="3486081"/>
                  <a:pt x="0" y="2741001"/>
                  <a:pt x="0" y="1847971"/>
                </a:cubicBezTo>
                <a:cubicBezTo>
                  <a:pt x="0" y="1337668"/>
                  <a:pt x="206841" y="875676"/>
                  <a:pt x="541259" y="541258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1" name="Freeform: Shape 50"/>
          <p:cNvSpPr/>
          <p:nvPr userDrawn="1"/>
        </p:nvSpPr>
        <p:spPr>
          <a:xfrm rot="19800000">
            <a:off x="8539033" y="2073743"/>
            <a:ext cx="1588054" cy="2183773"/>
          </a:xfrm>
          <a:custGeom>
            <a:avLst/>
            <a:gdLst>
              <a:gd name="connsiteX0" fmla="*/ 327872 w 1588054"/>
              <a:gd name="connsiteY0" fmla="*/ 0 h 2183773"/>
              <a:gd name="connsiteX1" fmla="*/ 510788 w 1588054"/>
              <a:gd name="connsiteY1" fmla="*/ 118292 h 2183773"/>
              <a:gd name="connsiteX2" fmla="*/ 1585097 w 1588054"/>
              <a:gd name="connsiteY2" fmla="*/ 2051410 h 2183773"/>
              <a:gd name="connsiteX3" fmla="*/ 1588054 w 1588054"/>
              <a:gd name="connsiteY3" fmla="*/ 2183773 h 2183773"/>
              <a:gd name="connsiteX4" fmla="*/ 932943 w 1588054"/>
              <a:gd name="connsiteY4" fmla="*/ 2183773 h 2183773"/>
              <a:gd name="connsiteX5" fmla="*/ 932277 w 1588054"/>
              <a:gd name="connsiteY5" fmla="*/ 2117963 h 2183773"/>
              <a:gd name="connsiteX6" fmla="*/ 868717 w 1588054"/>
              <a:gd name="connsiteY6" fmla="*/ 1727409 h 2183773"/>
              <a:gd name="connsiteX7" fmla="*/ 116225 w 1588054"/>
              <a:gd name="connsiteY7" fmla="*/ 642603 h 2183773"/>
              <a:gd name="connsiteX8" fmla="*/ 0 w 1588054"/>
              <a:gd name="connsiteY8" fmla="*/ 567891 h 2183773"/>
              <a:gd name="connsiteX9" fmla="*/ 327872 w 1588054"/>
              <a:gd name="connsiteY9" fmla="*/ 0 h 218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88054" h="2183773">
                <a:moveTo>
                  <a:pt x="327872" y="0"/>
                </a:moveTo>
                <a:lnTo>
                  <a:pt x="510788" y="118292"/>
                </a:lnTo>
                <a:cubicBezTo>
                  <a:pt x="1154406" y="582464"/>
                  <a:pt x="1531952" y="1299400"/>
                  <a:pt x="1585097" y="2051410"/>
                </a:cubicBezTo>
                <a:lnTo>
                  <a:pt x="1588054" y="2183773"/>
                </a:lnTo>
                <a:lnTo>
                  <a:pt x="932943" y="2183773"/>
                </a:lnTo>
                <a:lnTo>
                  <a:pt x="932277" y="2117963"/>
                </a:lnTo>
                <a:cubicBezTo>
                  <a:pt x="924499" y="1988393"/>
                  <a:pt x="903621" y="1857675"/>
                  <a:pt x="868717" y="1727409"/>
                </a:cubicBezTo>
                <a:cubicBezTo>
                  <a:pt x="746551" y="1271481"/>
                  <a:pt x="472804" y="896648"/>
                  <a:pt x="116225" y="642603"/>
                </a:cubicBezTo>
                <a:lnTo>
                  <a:pt x="0" y="567891"/>
                </a:lnTo>
                <a:lnTo>
                  <a:pt x="327872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2" name="Freeform: Shape 51"/>
          <p:cNvSpPr/>
          <p:nvPr userDrawn="1"/>
        </p:nvSpPr>
        <p:spPr>
          <a:xfrm rot="19800000">
            <a:off x="9680792" y="4049342"/>
            <a:ext cx="1590213" cy="2185140"/>
          </a:xfrm>
          <a:custGeom>
            <a:avLst/>
            <a:gdLst>
              <a:gd name="connsiteX0" fmla="*/ 1589747 w 1590213"/>
              <a:gd name="connsiteY0" fmla="*/ 0 h 2185140"/>
              <a:gd name="connsiteX1" fmla="*/ 1590213 w 1590213"/>
              <a:gd name="connsiteY1" fmla="*/ 20834 h 2185140"/>
              <a:gd name="connsiteX2" fmla="*/ 1241066 w 1590213"/>
              <a:gd name="connsiteY2" fmla="*/ 1255449 h 2185140"/>
              <a:gd name="connsiteX3" fmla="*/ 346432 w 1590213"/>
              <a:gd name="connsiteY3" fmla="*/ 2175126 h 2185140"/>
              <a:gd name="connsiteX4" fmla="*/ 328156 w 1590213"/>
              <a:gd name="connsiteY4" fmla="*/ 2185140 h 2185140"/>
              <a:gd name="connsiteX5" fmla="*/ 0 w 1590213"/>
              <a:gd name="connsiteY5" fmla="*/ 1616757 h 2185140"/>
              <a:gd name="connsiteX6" fmla="*/ 25268 w 1590213"/>
              <a:gd name="connsiteY6" fmla="*/ 1602508 h 2185140"/>
              <a:gd name="connsiteX7" fmla="*/ 933729 w 1590213"/>
              <a:gd name="connsiteY7" fmla="*/ 29007 h 2185140"/>
              <a:gd name="connsiteX8" fmla="*/ 933435 w 1590213"/>
              <a:gd name="connsiteY8" fmla="*/ 0 h 2185140"/>
              <a:gd name="connsiteX9" fmla="*/ 1589747 w 1590213"/>
              <a:gd name="connsiteY9" fmla="*/ 0 h 218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90213" h="2185140">
                <a:moveTo>
                  <a:pt x="1589747" y="0"/>
                </a:moveTo>
                <a:lnTo>
                  <a:pt x="1590213" y="20834"/>
                </a:lnTo>
                <a:cubicBezTo>
                  <a:pt x="1579289" y="441455"/>
                  <a:pt x="1466240" y="865435"/>
                  <a:pt x="1241066" y="1255449"/>
                </a:cubicBezTo>
                <a:cubicBezTo>
                  <a:pt x="1015891" y="1645462"/>
                  <a:pt x="705238" y="1955355"/>
                  <a:pt x="346432" y="2175126"/>
                </a:cubicBezTo>
                <a:lnTo>
                  <a:pt x="328156" y="2185140"/>
                </a:lnTo>
                <a:lnTo>
                  <a:pt x="0" y="1616757"/>
                </a:lnTo>
                <a:lnTo>
                  <a:pt x="25268" y="1602508"/>
                </a:lnTo>
                <a:cubicBezTo>
                  <a:pt x="566879" y="1260414"/>
                  <a:pt x="908273" y="669103"/>
                  <a:pt x="933729" y="29007"/>
                </a:cubicBezTo>
                <a:lnTo>
                  <a:pt x="933435" y="0"/>
                </a:lnTo>
                <a:lnTo>
                  <a:pt x="1589747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3" name="Freeform: Shape 52"/>
          <p:cNvSpPr/>
          <p:nvPr userDrawn="1"/>
        </p:nvSpPr>
        <p:spPr>
          <a:xfrm rot="19800000">
            <a:off x="8154437" y="6484759"/>
            <a:ext cx="2521294" cy="895451"/>
          </a:xfrm>
          <a:custGeom>
            <a:avLst/>
            <a:gdLst>
              <a:gd name="connsiteX0" fmla="*/ 2193739 w 2521294"/>
              <a:gd name="connsiteY0" fmla="*/ 13 h 895451"/>
              <a:gd name="connsiteX1" fmla="*/ 2521294 w 2521294"/>
              <a:gd name="connsiteY1" fmla="*/ 567355 h 895451"/>
              <a:gd name="connsiteX2" fmla="*/ 2405186 w 2521294"/>
              <a:gd name="connsiteY2" fmla="*/ 630976 h 895451"/>
              <a:gd name="connsiteX3" fmla="*/ 193902 w 2521294"/>
              <a:gd name="connsiteY3" fmla="*/ 667156 h 895451"/>
              <a:gd name="connsiteX4" fmla="*/ 0 w 2521294"/>
              <a:gd name="connsiteY4" fmla="*/ 567892 h 895451"/>
              <a:gd name="connsiteX5" fmla="*/ 327872 w 2521294"/>
              <a:gd name="connsiteY5" fmla="*/ 0 h 895451"/>
              <a:gd name="connsiteX6" fmla="*/ 450687 w 2521294"/>
              <a:gd name="connsiteY6" fmla="*/ 63299 h 895451"/>
              <a:gd name="connsiteX7" fmla="*/ 1766403 w 2521294"/>
              <a:gd name="connsiteY7" fmla="*/ 172573 h 895451"/>
              <a:gd name="connsiteX8" fmla="*/ 2136412 w 2521294"/>
              <a:gd name="connsiteY8" fmla="*/ 32341 h 895451"/>
              <a:gd name="connsiteX9" fmla="*/ 2193739 w 2521294"/>
              <a:gd name="connsiteY9" fmla="*/ 13 h 895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21294" h="895451">
                <a:moveTo>
                  <a:pt x="2193739" y="13"/>
                </a:moveTo>
                <a:lnTo>
                  <a:pt x="2521294" y="567355"/>
                </a:lnTo>
                <a:lnTo>
                  <a:pt x="2405186" y="630976"/>
                </a:lnTo>
                <a:cubicBezTo>
                  <a:pt x="1727354" y="960956"/>
                  <a:pt x="917695" y="992459"/>
                  <a:pt x="193902" y="667156"/>
                </a:cubicBezTo>
                <a:lnTo>
                  <a:pt x="0" y="567892"/>
                </a:lnTo>
                <a:lnTo>
                  <a:pt x="327872" y="0"/>
                </a:lnTo>
                <a:lnTo>
                  <a:pt x="450687" y="63299"/>
                </a:lnTo>
                <a:cubicBezTo>
                  <a:pt x="848986" y="245083"/>
                  <a:pt x="1310475" y="294738"/>
                  <a:pt x="1766403" y="172573"/>
                </a:cubicBezTo>
                <a:cubicBezTo>
                  <a:pt x="1896668" y="137668"/>
                  <a:pt x="2020313" y="90390"/>
                  <a:pt x="2136412" y="32341"/>
                </a:cubicBezTo>
                <a:lnTo>
                  <a:pt x="2193739" y="13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4" name="Text Placeholder 5"/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185928" y="2806224"/>
            <a:ext cx="573658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55" name="Text Placeholder 5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9185928" y="6727801"/>
            <a:ext cx="573658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56" name="Text Placeholder 5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0319816" y="4674080"/>
            <a:ext cx="573658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57" name="Text Placeholder 5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7120846" y="4693198"/>
            <a:ext cx="2465051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58" name="Text Placeholder 5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12001500" y="1997249"/>
            <a:ext cx="4867324" cy="142120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Text Placeholder 5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12001500" y="1338012"/>
            <a:ext cx="4867324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0" name="Text Placeholder 5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12001500" y="4731437"/>
            <a:ext cx="4867324" cy="142120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1" name="Text Placeholder 5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2001500" y="4072200"/>
            <a:ext cx="4867324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2" name="Text Placeholder 5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12001500" y="7465625"/>
            <a:ext cx="4867324" cy="142120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Text Placeholder 5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12001500" y="6806388"/>
            <a:ext cx="4867324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4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403350" y="3633535"/>
            <a:ext cx="4525280" cy="3018343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9207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3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3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5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5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1" animBg="1"/>
      <p:bldP spid="72" grpId="2" animBg="1"/>
      <p:bldP spid="51" grpId="0" animBg="1"/>
      <p:bldP spid="52" grpId="0" animBg="1"/>
      <p:bldP spid="53" grpId="0" animBg="1"/>
      <p:bldP spid="5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/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25" name="Freeform: Shape 24"/>
          <p:cNvSpPr/>
          <p:nvPr userDrawn="1"/>
        </p:nvSpPr>
        <p:spPr>
          <a:xfrm>
            <a:off x="1943100" y="3270250"/>
            <a:ext cx="4044119" cy="3182217"/>
          </a:xfrm>
          <a:custGeom>
            <a:avLst/>
            <a:gdLst>
              <a:gd name="connsiteX0" fmla="*/ 2453010 w 4044119"/>
              <a:gd name="connsiteY0" fmla="*/ 0 h 3182217"/>
              <a:gd name="connsiteX1" fmla="*/ 3630386 w 4044119"/>
              <a:gd name="connsiteY1" fmla="*/ 1177376 h 3182217"/>
              <a:gd name="connsiteX2" fmla="*/ 3751565 w 4044119"/>
              <a:gd name="connsiteY2" fmla="*/ 1298555 h 3182217"/>
              <a:gd name="connsiteX3" fmla="*/ 3915229 w 4044119"/>
              <a:gd name="connsiteY3" fmla="*/ 1462219 h 3182217"/>
              <a:gd name="connsiteX4" fmla="*/ 4044119 w 4044119"/>
              <a:gd name="connsiteY4" fmla="*/ 1591109 h 3182217"/>
              <a:gd name="connsiteX5" fmla="*/ 3915229 w 4044119"/>
              <a:gd name="connsiteY5" fmla="*/ 1719999 h 3182217"/>
              <a:gd name="connsiteX6" fmla="*/ 3751566 w 4044119"/>
              <a:gd name="connsiteY6" fmla="*/ 1883662 h 3182217"/>
              <a:gd name="connsiteX7" fmla="*/ 3630386 w 4044119"/>
              <a:gd name="connsiteY7" fmla="*/ 2004842 h 3182217"/>
              <a:gd name="connsiteX8" fmla="*/ 3630386 w 4044119"/>
              <a:gd name="connsiteY8" fmla="*/ 2004842 h 3182217"/>
              <a:gd name="connsiteX9" fmla="*/ 2453010 w 4044119"/>
              <a:gd name="connsiteY9" fmla="*/ 3182217 h 3182217"/>
              <a:gd name="connsiteX10" fmla="*/ 2039277 w 4044119"/>
              <a:gd name="connsiteY10" fmla="*/ 2768484 h 3182217"/>
              <a:gd name="connsiteX11" fmla="*/ 2924099 w 4044119"/>
              <a:gd name="connsiteY11" fmla="*/ 1883662 h 3182217"/>
              <a:gd name="connsiteX12" fmla="*/ 0 w 4044119"/>
              <a:gd name="connsiteY12" fmla="*/ 1883662 h 3182217"/>
              <a:gd name="connsiteX13" fmla="*/ 0 w 4044119"/>
              <a:gd name="connsiteY13" fmla="*/ 1298555 h 3182217"/>
              <a:gd name="connsiteX14" fmla="*/ 2924099 w 4044119"/>
              <a:gd name="connsiteY14" fmla="*/ 1298555 h 3182217"/>
              <a:gd name="connsiteX15" fmla="*/ 2039277 w 4044119"/>
              <a:gd name="connsiteY15" fmla="*/ 413733 h 3182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044119" h="3182217">
                <a:moveTo>
                  <a:pt x="2453010" y="0"/>
                </a:moveTo>
                <a:lnTo>
                  <a:pt x="3630386" y="1177376"/>
                </a:lnTo>
                <a:lnTo>
                  <a:pt x="3751565" y="1298555"/>
                </a:lnTo>
                <a:lnTo>
                  <a:pt x="3915229" y="1462219"/>
                </a:lnTo>
                <a:lnTo>
                  <a:pt x="4044119" y="1591109"/>
                </a:lnTo>
                <a:lnTo>
                  <a:pt x="3915229" y="1719999"/>
                </a:lnTo>
                <a:lnTo>
                  <a:pt x="3751566" y="1883662"/>
                </a:lnTo>
                <a:lnTo>
                  <a:pt x="3630386" y="2004842"/>
                </a:lnTo>
                <a:lnTo>
                  <a:pt x="3630386" y="2004842"/>
                </a:lnTo>
                <a:lnTo>
                  <a:pt x="2453010" y="3182217"/>
                </a:lnTo>
                <a:lnTo>
                  <a:pt x="2039277" y="2768484"/>
                </a:lnTo>
                <a:lnTo>
                  <a:pt x="2924099" y="1883662"/>
                </a:lnTo>
                <a:lnTo>
                  <a:pt x="0" y="1883662"/>
                </a:lnTo>
                <a:lnTo>
                  <a:pt x="0" y="1298555"/>
                </a:lnTo>
                <a:lnTo>
                  <a:pt x="2924099" y="1298555"/>
                </a:lnTo>
                <a:lnTo>
                  <a:pt x="2039277" y="413733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2129256" y="4572495"/>
            <a:ext cx="3248651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6" name="Freeform: Shape 25"/>
          <p:cNvSpPr/>
          <p:nvPr userDrawn="1"/>
        </p:nvSpPr>
        <p:spPr>
          <a:xfrm>
            <a:off x="7121940" y="3270250"/>
            <a:ext cx="4044119" cy="3182217"/>
          </a:xfrm>
          <a:custGeom>
            <a:avLst/>
            <a:gdLst>
              <a:gd name="connsiteX0" fmla="*/ 2453010 w 4044119"/>
              <a:gd name="connsiteY0" fmla="*/ 0 h 3182217"/>
              <a:gd name="connsiteX1" fmla="*/ 3630386 w 4044119"/>
              <a:gd name="connsiteY1" fmla="*/ 1177376 h 3182217"/>
              <a:gd name="connsiteX2" fmla="*/ 3751565 w 4044119"/>
              <a:gd name="connsiteY2" fmla="*/ 1298555 h 3182217"/>
              <a:gd name="connsiteX3" fmla="*/ 3915229 w 4044119"/>
              <a:gd name="connsiteY3" fmla="*/ 1462219 h 3182217"/>
              <a:gd name="connsiteX4" fmla="*/ 4044119 w 4044119"/>
              <a:gd name="connsiteY4" fmla="*/ 1591109 h 3182217"/>
              <a:gd name="connsiteX5" fmla="*/ 3915229 w 4044119"/>
              <a:gd name="connsiteY5" fmla="*/ 1719999 h 3182217"/>
              <a:gd name="connsiteX6" fmla="*/ 3751566 w 4044119"/>
              <a:gd name="connsiteY6" fmla="*/ 1883662 h 3182217"/>
              <a:gd name="connsiteX7" fmla="*/ 3630386 w 4044119"/>
              <a:gd name="connsiteY7" fmla="*/ 2004842 h 3182217"/>
              <a:gd name="connsiteX8" fmla="*/ 3630386 w 4044119"/>
              <a:gd name="connsiteY8" fmla="*/ 2004842 h 3182217"/>
              <a:gd name="connsiteX9" fmla="*/ 2453010 w 4044119"/>
              <a:gd name="connsiteY9" fmla="*/ 3182217 h 3182217"/>
              <a:gd name="connsiteX10" fmla="*/ 2039277 w 4044119"/>
              <a:gd name="connsiteY10" fmla="*/ 2768484 h 3182217"/>
              <a:gd name="connsiteX11" fmla="*/ 2924099 w 4044119"/>
              <a:gd name="connsiteY11" fmla="*/ 1883662 h 3182217"/>
              <a:gd name="connsiteX12" fmla="*/ 0 w 4044119"/>
              <a:gd name="connsiteY12" fmla="*/ 1883662 h 3182217"/>
              <a:gd name="connsiteX13" fmla="*/ 0 w 4044119"/>
              <a:gd name="connsiteY13" fmla="*/ 1298555 h 3182217"/>
              <a:gd name="connsiteX14" fmla="*/ 2924099 w 4044119"/>
              <a:gd name="connsiteY14" fmla="*/ 1298555 h 3182217"/>
              <a:gd name="connsiteX15" fmla="*/ 2039277 w 4044119"/>
              <a:gd name="connsiteY15" fmla="*/ 413733 h 3182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044119" h="3182217">
                <a:moveTo>
                  <a:pt x="2453010" y="0"/>
                </a:moveTo>
                <a:lnTo>
                  <a:pt x="3630386" y="1177376"/>
                </a:lnTo>
                <a:lnTo>
                  <a:pt x="3751565" y="1298555"/>
                </a:lnTo>
                <a:lnTo>
                  <a:pt x="3915229" y="1462219"/>
                </a:lnTo>
                <a:lnTo>
                  <a:pt x="4044119" y="1591109"/>
                </a:lnTo>
                <a:lnTo>
                  <a:pt x="3915229" y="1719999"/>
                </a:lnTo>
                <a:lnTo>
                  <a:pt x="3751566" y="1883662"/>
                </a:lnTo>
                <a:lnTo>
                  <a:pt x="3630386" y="2004842"/>
                </a:lnTo>
                <a:lnTo>
                  <a:pt x="3630386" y="2004842"/>
                </a:lnTo>
                <a:lnTo>
                  <a:pt x="2453010" y="3182217"/>
                </a:lnTo>
                <a:lnTo>
                  <a:pt x="2039277" y="2768484"/>
                </a:lnTo>
                <a:lnTo>
                  <a:pt x="2924099" y="1883662"/>
                </a:lnTo>
                <a:lnTo>
                  <a:pt x="0" y="1883662"/>
                </a:lnTo>
                <a:lnTo>
                  <a:pt x="0" y="1298555"/>
                </a:lnTo>
                <a:lnTo>
                  <a:pt x="2924099" y="1298555"/>
                </a:lnTo>
                <a:lnTo>
                  <a:pt x="2039277" y="413733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7308096" y="4572495"/>
            <a:ext cx="3248651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8" name="Freeform: Shape 27"/>
          <p:cNvSpPr/>
          <p:nvPr userDrawn="1"/>
        </p:nvSpPr>
        <p:spPr>
          <a:xfrm>
            <a:off x="12300781" y="3270250"/>
            <a:ext cx="4044119" cy="3182217"/>
          </a:xfrm>
          <a:custGeom>
            <a:avLst/>
            <a:gdLst>
              <a:gd name="connsiteX0" fmla="*/ 2453010 w 4044119"/>
              <a:gd name="connsiteY0" fmla="*/ 0 h 3182217"/>
              <a:gd name="connsiteX1" fmla="*/ 3630386 w 4044119"/>
              <a:gd name="connsiteY1" fmla="*/ 1177376 h 3182217"/>
              <a:gd name="connsiteX2" fmla="*/ 3751565 w 4044119"/>
              <a:gd name="connsiteY2" fmla="*/ 1298555 h 3182217"/>
              <a:gd name="connsiteX3" fmla="*/ 3915229 w 4044119"/>
              <a:gd name="connsiteY3" fmla="*/ 1462219 h 3182217"/>
              <a:gd name="connsiteX4" fmla="*/ 4044119 w 4044119"/>
              <a:gd name="connsiteY4" fmla="*/ 1591109 h 3182217"/>
              <a:gd name="connsiteX5" fmla="*/ 3915229 w 4044119"/>
              <a:gd name="connsiteY5" fmla="*/ 1719999 h 3182217"/>
              <a:gd name="connsiteX6" fmla="*/ 3751566 w 4044119"/>
              <a:gd name="connsiteY6" fmla="*/ 1883662 h 3182217"/>
              <a:gd name="connsiteX7" fmla="*/ 3630386 w 4044119"/>
              <a:gd name="connsiteY7" fmla="*/ 2004842 h 3182217"/>
              <a:gd name="connsiteX8" fmla="*/ 3630386 w 4044119"/>
              <a:gd name="connsiteY8" fmla="*/ 2004842 h 3182217"/>
              <a:gd name="connsiteX9" fmla="*/ 2453010 w 4044119"/>
              <a:gd name="connsiteY9" fmla="*/ 3182217 h 3182217"/>
              <a:gd name="connsiteX10" fmla="*/ 2039277 w 4044119"/>
              <a:gd name="connsiteY10" fmla="*/ 2768484 h 3182217"/>
              <a:gd name="connsiteX11" fmla="*/ 2924099 w 4044119"/>
              <a:gd name="connsiteY11" fmla="*/ 1883662 h 3182217"/>
              <a:gd name="connsiteX12" fmla="*/ 0 w 4044119"/>
              <a:gd name="connsiteY12" fmla="*/ 1883662 h 3182217"/>
              <a:gd name="connsiteX13" fmla="*/ 0 w 4044119"/>
              <a:gd name="connsiteY13" fmla="*/ 1298555 h 3182217"/>
              <a:gd name="connsiteX14" fmla="*/ 2924099 w 4044119"/>
              <a:gd name="connsiteY14" fmla="*/ 1298555 h 3182217"/>
              <a:gd name="connsiteX15" fmla="*/ 2039277 w 4044119"/>
              <a:gd name="connsiteY15" fmla="*/ 413733 h 3182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044119" h="3182217">
                <a:moveTo>
                  <a:pt x="2453010" y="0"/>
                </a:moveTo>
                <a:lnTo>
                  <a:pt x="3630386" y="1177376"/>
                </a:lnTo>
                <a:lnTo>
                  <a:pt x="3751565" y="1298555"/>
                </a:lnTo>
                <a:lnTo>
                  <a:pt x="3915229" y="1462219"/>
                </a:lnTo>
                <a:lnTo>
                  <a:pt x="4044119" y="1591109"/>
                </a:lnTo>
                <a:lnTo>
                  <a:pt x="3915229" y="1719999"/>
                </a:lnTo>
                <a:lnTo>
                  <a:pt x="3751566" y="1883662"/>
                </a:lnTo>
                <a:lnTo>
                  <a:pt x="3630386" y="2004842"/>
                </a:lnTo>
                <a:lnTo>
                  <a:pt x="3630386" y="2004842"/>
                </a:lnTo>
                <a:lnTo>
                  <a:pt x="2453010" y="3182217"/>
                </a:lnTo>
                <a:lnTo>
                  <a:pt x="2039277" y="2768484"/>
                </a:lnTo>
                <a:lnTo>
                  <a:pt x="2924099" y="1883662"/>
                </a:lnTo>
                <a:lnTo>
                  <a:pt x="0" y="1883662"/>
                </a:lnTo>
                <a:lnTo>
                  <a:pt x="0" y="1298555"/>
                </a:lnTo>
                <a:lnTo>
                  <a:pt x="2924099" y="1298555"/>
                </a:lnTo>
                <a:lnTo>
                  <a:pt x="2039277" y="41373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12486937" y="4572495"/>
            <a:ext cx="3248651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300784" y="7188201"/>
            <a:ext cx="7686431" cy="16637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Title 1"/>
          <p:cNvSpPr>
            <a:spLocks noGrp="1"/>
          </p:cNvSpPr>
          <p:nvPr>
            <p:ph type="title" hasCustomPrompt="1"/>
          </p:nvPr>
        </p:nvSpPr>
        <p:spPr>
          <a:xfrm>
            <a:off x="3022600" y="1250122"/>
            <a:ext cx="12242800" cy="1042908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2953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00"/>
                            </p:stCondLst>
                            <p:childTnLst>
                              <p:par>
                                <p:cTn id="2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300"/>
                            </p:stCondLst>
                            <p:childTnLst>
                              <p:par>
                                <p:cTn id="4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3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7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26" grpId="1" animBg="1"/>
      <p:bldP spid="27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28" grpId="1" animBg="1"/>
      <p:bldP spid="29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/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arrow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/>
          <p:cNvSpPr/>
          <p:nvPr userDrawn="1"/>
        </p:nvSpPr>
        <p:spPr>
          <a:xfrm>
            <a:off x="5287954" y="3450053"/>
            <a:ext cx="3815617" cy="3002414"/>
          </a:xfrm>
          <a:custGeom>
            <a:avLst/>
            <a:gdLst>
              <a:gd name="connsiteX0" fmla="*/ 2453010 w 4044119"/>
              <a:gd name="connsiteY0" fmla="*/ 0 h 3182217"/>
              <a:gd name="connsiteX1" fmla="*/ 3630386 w 4044119"/>
              <a:gd name="connsiteY1" fmla="*/ 1177376 h 3182217"/>
              <a:gd name="connsiteX2" fmla="*/ 3751565 w 4044119"/>
              <a:gd name="connsiteY2" fmla="*/ 1298555 h 3182217"/>
              <a:gd name="connsiteX3" fmla="*/ 3915229 w 4044119"/>
              <a:gd name="connsiteY3" fmla="*/ 1462219 h 3182217"/>
              <a:gd name="connsiteX4" fmla="*/ 4044119 w 4044119"/>
              <a:gd name="connsiteY4" fmla="*/ 1591109 h 3182217"/>
              <a:gd name="connsiteX5" fmla="*/ 3915229 w 4044119"/>
              <a:gd name="connsiteY5" fmla="*/ 1719999 h 3182217"/>
              <a:gd name="connsiteX6" fmla="*/ 3751566 w 4044119"/>
              <a:gd name="connsiteY6" fmla="*/ 1883662 h 3182217"/>
              <a:gd name="connsiteX7" fmla="*/ 3630386 w 4044119"/>
              <a:gd name="connsiteY7" fmla="*/ 2004842 h 3182217"/>
              <a:gd name="connsiteX8" fmla="*/ 3630386 w 4044119"/>
              <a:gd name="connsiteY8" fmla="*/ 2004842 h 3182217"/>
              <a:gd name="connsiteX9" fmla="*/ 2453010 w 4044119"/>
              <a:gd name="connsiteY9" fmla="*/ 3182217 h 3182217"/>
              <a:gd name="connsiteX10" fmla="*/ 2039277 w 4044119"/>
              <a:gd name="connsiteY10" fmla="*/ 2768484 h 3182217"/>
              <a:gd name="connsiteX11" fmla="*/ 2924099 w 4044119"/>
              <a:gd name="connsiteY11" fmla="*/ 1883662 h 3182217"/>
              <a:gd name="connsiteX12" fmla="*/ 0 w 4044119"/>
              <a:gd name="connsiteY12" fmla="*/ 1883662 h 3182217"/>
              <a:gd name="connsiteX13" fmla="*/ 0 w 4044119"/>
              <a:gd name="connsiteY13" fmla="*/ 1298555 h 3182217"/>
              <a:gd name="connsiteX14" fmla="*/ 2924099 w 4044119"/>
              <a:gd name="connsiteY14" fmla="*/ 1298555 h 3182217"/>
              <a:gd name="connsiteX15" fmla="*/ 2039277 w 4044119"/>
              <a:gd name="connsiteY15" fmla="*/ 413733 h 3182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044119" h="3182217">
                <a:moveTo>
                  <a:pt x="2453010" y="0"/>
                </a:moveTo>
                <a:lnTo>
                  <a:pt x="3630386" y="1177376"/>
                </a:lnTo>
                <a:lnTo>
                  <a:pt x="3751565" y="1298555"/>
                </a:lnTo>
                <a:lnTo>
                  <a:pt x="3915229" y="1462219"/>
                </a:lnTo>
                <a:lnTo>
                  <a:pt x="4044119" y="1591109"/>
                </a:lnTo>
                <a:lnTo>
                  <a:pt x="3915229" y="1719999"/>
                </a:lnTo>
                <a:lnTo>
                  <a:pt x="3751566" y="1883662"/>
                </a:lnTo>
                <a:lnTo>
                  <a:pt x="3630386" y="2004842"/>
                </a:lnTo>
                <a:lnTo>
                  <a:pt x="3630386" y="2004842"/>
                </a:lnTo>
                <a:lnTo>
                  <a:pt x="2453010" y="3182217"/>
                </a:lnTo>
                <a:lnTo>
                  <a:pt x="2039277" y="2768484"/>
                </a:lnTo>
                <a:lnTo>
                  <a:pt x="2924099" y="1883662"/>
                </a:lnTo>
                <a:lnTo>
                  <a:pt x="0" y="1883662"/>
                </a:lnTo>
                <a:lnTo>
                  <a:pt x="0" y="1298555"/>
                </a:lnTo>
                <a:lnTo>
                  <a:pt x="2924099" y="1298555"/>
                </a:lnTo>
                <a:lnTo>
                  <a:pt x="2039277" y="413733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5357010" y="4642341"/>
            <a:ext cx="3248651" cy="59804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25" name="Freeform: Shape 24"/>
          <p:cNvSpPr/>
          <p:nvPr userDrawn="1"/>
        </p:nvSpPr>
        <p:spPr>
          <a:xfrm>
            <a:off x="1403350" y="3450053"/>
            <a:ext cx="3815617" cy="3002414"/>
          </a:xfrm>
          <a:custGeom>
            <a:avLst/>
            <a:gdLst>
              <a:gd name="connsiteX0" fmla="*/ 2453010 w 4044119"/>
              <a:gd name="connsiteY0" fmla="*/ 0 h 3182217"/>
              <a:gd name="connsiteX1" fmla="*/ 3630386 w 4044119"/>
              <a:gd name="connsiteY1" fmla="*/ 1177376 h 3182217"/>
              <a:gd name="connsiteX2" fmla="*/ 3751565 w 4044119"/>
              <a:gd name="connsiteY2" fmla="*/ 1298555 h 3182217"/>
              <a:gd name="connsiteX3" fmla="*/ 3915229 w 4044119"/>
              <a:gd name="connsiteY3" fmla="*/ 1462219 h 3182217"/>
              <a:gd name="connsiteX4" fmla="*/ 4044119 w 4044119"/>
              <a:gd name="connsiteY4" fmla="*/ 1591109 h 3182217"/>
              <a:gd name="connsiteX5" fmla="*/ 3915229 w 4044119"/>
              <a:gd name="connsiteY5" fmla="*/ 1719999 h 3182217"/>
              <a:gd name="connsiteX6" fmla="*/ 3751566 w 4044119"/>
              <a:gd name="connsiteY6" fmla="*/ 1883662 h 3182217"/>
              <a:gd name="connsiteX7" fmla="*/ 3630386 w 4044119"/>
              <a:gd name="connsiteY7" fmla="*/ 2004842 h 3182217"/>
              <a:gd name="connsiteX8" fmla="*/ 3630386 w 4044119"/>
              <a:gd name="connsiteY8" fmla="*/ 2004842 h 3182217"/>
              <a:gd name="connsiteX9" fmla="*/ 2453010 w 4044119"/>
              <a:gd name="connsiteY9" fmla="*/ 3182217 h 3182217"/>
              <a:gd name="connsiteX10" fmla="*/ 2039277 w 4044119"/>
              <a:gd name="connsiteY10" fmla="*/ 2768484 h 3182217"/>
              <a:gd name="connsiteX11" fmla="*/ 2924099 w 4044119"/>
              <a:gd name="connsiteY11" fmla="*/ 1883662 h 3182217"/>
              <a:gd name="connsiteX12" fmla="*/ 0 w 4044119"/>
              <a:gd name="connsiteY12" fmla="*/ 1883662 h 3182217"/>
              <a:gd name="connsiteX13" fmla="*/ 0 w 4044119"/>
              <a:gd name="connsiteY13" fmla="*/ 1298555 h 3182217"/>
              <a:gd name="connsiteX14" fmla="*/ 2924099 w 4044119"/>
              <a:gd name="connsiteY14" fmla="*/ 1298555 h 3182217"/>
              <a:gd name="connsiteX15" fmla="*/ 2039277 w 4044119"/>
              <a:gd name="connsiteY15" fmla="*/ 413733 h 3182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044119" h="3182217">
                <a:moveTo>
                  <a:pt x="2453010" y="0"/>
                </a:moveTo>
                <a:lnTo>
                  <a:pt x="3630386" y="1177376"/>
                </a:lnTo>
                <a:lnTo>
                  <a:pt x="3751565" y="1298555"/>
                </a:lnTo>
                <a:lnTo>
                  <a:pt x="3915229" y="1462219"/>
                </a:lnTo>
                <a:lnTo>
                  <a:pt x="4044119" y="1591109"/>
                </a:lnTo>
                <a:lnTo>
                  <a:pt x="3915229" y="1719999"/>
                </a:lnTo>
                <a:lnTo>
                  <a:pt x="3751566" y="1883662"/>
                </a:lnTo>
                <a:lnTo>
                  <a:pt x="3630386" y="2004842"/>
                </a:lnTo>
                <a:lnTo>
                  <a:pt x="3630386" y="2004842"/>
                </a:lnTo>
                <a:lnTo>
                  <a:pt x="2453010" y="3182217"/>
                </a:lnTo>
                <a:lnTo>
                  <a:pt x="2039277" y="2768484"/>
                </a:lnTo>
                <a:lnTo>
                  <a:pt x="2924099" y="1883662"/>
                </a:lnTo>
                <a:lnTo>
                  <a:pt x="0" y="1883662"/>
                </a:lnTo>
                <a:lnTo>
                  <a:pt x="0" y="1298555"/>
                </a:lnTo>
                <a:lnTo>
                  <a:pt x="2924099" y="1298555"/>
                </a:lnTo>
                <a:lnTo>
                  <a:pt x="2039277" y="413733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1589506" y="4642341"/>
            <a:ext cx="3248651" cy="59804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8" name="Freeform: Shape 27"/>
          <p:cNvSpPr/>
          <p:nvPr userDrawn="1"/>
        </p:nvSpPr>
        <p:spPr>
          <a:xfrm>
            <a:off x="9172558" y="3421263"/>
            <a:ext cx="3815617" cy="3002414"/>
          </a:xfrm>
          <a:custGeom>
            <a:avLst/>
            <a:gdLst>
              <a:gd name="connsiteX0" fmla="*/ 2453010 w 4044119"/>
              <a:gd name="connsiteY0" fmla="*/ 0 h 3182217"/>
              <a:gd name="connsiteX1" fmla="*/ 3630386 w 4044119"/>
              <a:gd name="connsiteY1" fmla="*/ 1177376 h 3182217"/>
              <a:gd name="connsiteX2" fmla="*/ 3751565 w 4044119"/>
              <a:gd name="connsiteY2" fmla="*/ 1298555 h 3182217"/>
              <a:gd name="connsiteX3" fmla="*/ 3915229 w 4044119"/>
              <a:gd name="connsiteY3" fmla="*/ 1462219 h 3182217"/>
              <a:gd name="connsiteX4" fmla="*/ 4044119 w 4044119"/>
              <a:gd name="connsiteY4" fmla="*/ 1591109 h 3182217"/>
              <a:gd name="connsiteX5" fmla="*/ 3915229 w 4044119"/>
              <a:gd name="connsiteY5" fmla="*/ 1719999 h 3182217"/>
              <a:gd name="connsiteX6" fmla="*/ 3751566 w 4044119"/>
              <a:gd name="connsiteY6" fmla="*/ 1883662 h 3182217"/>
              <a:gd name="connsiteX7" fmla="*/ 3630386 w 4044119"/>
              <a:gd name="connsiteY7" fmla="*/ 2004842 h 3182217"/>
              <a:gd name="connsiteX8" fmla="*/ 3630386 w 4044119"/>
              <a:gd name="connsiteY8" fmla="*/ 2004842 h 3182217"/>
              <a:gd name="connsiteX9" fmla="*/ 2453010 w 4044119"/>
              <a:gd name="connsiteY9" fmla="*/ 3182217 h 3182217"/>
              <a:gd name="connsiteX10" fmla="*/ 2039277 w 4044119"/>
              <a:gd name="connsiteY10" fmla="*/ 2768484 h 3182217"/>
              <a:gd name="connsiteX11" fmla="*/ 2924099 w 4044119"/>
              <a:gd name="connsiteY11" fmla="*/ 1883662 h 3182217"/>
              <a:gd name="connsiteX12" fmla="*/ 0 w 4044119"/>
              <a:gd name="connsiteY12" fmla="*/ 1883662 h 3182217"/>
              <a:gd name="connsiteX13" fmla="*/ 0 w 4044119"/>
              <a:gd name="connsiteY13" fmla="*/ 1298555 h 3182217"/>
              <a:gd name="connsiteX14" fmla="*/ 2924099 w 4044119"/>
              <a:gd name="connsiteY14" fmla="*/ 1298555 h 3182217"/>
              <a:gd name="connsiteX15" fmla="*/ 2039277 w 4044119"/>
              <a:gd name="connsiteY15" fmla="*/ 413733 h 3182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044119" h="3182217">
                <a:moveTo>
                  <a:pt x="2453010" y="0"/>
                </a:moveTo>
                <a:lnTo>
                  <a:pt x="3630386" y="1177376"/>
                </a:lnTo>
                <a:lnTo>
                  <a:pt x="3751565" y="1298555"/>
                </a:lnTo>
                <a:lnTo>
                  <a:pt x="3915229" y="1462219"/>
                </a:lnTo>
                <a:lnTo>
                  <a:pt x="4044119" y="1591109"/>
                </a:lnTo>
                <a:lnTo>
                  <a:pt x="3915229" y="1719999"/>
                </a:lnTo>
                <a:lnTo>
                  <a:pt x="3751566" y="1883662"/>
                </a:lnTo>
                <a:lnTo>
                  <a:pt x="3630386" y="2004842"/>
                </a:lnTo>
                <a:lnTo>
                  <a:pt x="3630386" y="2004842"/>
                </a:lnTo>
                <a:lnTo>
                  <a:pt x="2453010" y="3182217"/>
                </a:lnTo>
                <a:lnTo>
                  <a:pt x="2039277" y="2768484"/>
                </a:lnTo>
                <a:lnTo>
                  <a:pt x="2924099" y="1883662"/>
                </a:lnTo>
                <a:lnTo>
                  <a:pt x="0" y="1883662"/>
                </a:lnTo>
                <a:lnTo>
                  <a:pt x="0" y="1298555"/>
                </a:lnTo>
                <a:lnTo>
                  <a:pt x="2924099" y="1298555"/>
                </a:lnTo>
                <a:lnTo>
                  <a:pt x="2039277" y="41373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9324221" y="4613551"/>
            <a:ext cx="3248651" cy="59804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300784" y="7188201"/>
            <a:ext cx="7686431" cy="16637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Title 1"/>
          <p:cNvSpPr>
            <a:spLocks noGrp="1"/>
          </p:cNvSpPr>
          <p:nvPr>
            <p:ph type="title" hasCustomPrompt="1"/>
          </p:nvPr>
        </p:nvSpPr>
        <p:spPr>
          <a:xfrm>
            <a:off x="3022600" y="1250122"/>
            <a:ext cx="12242800" cy="1042908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2" name="Freeform: Shape 11"/>
          <p:cNvSpPr/>
          <p:nvPr userDrawn="1"/>
        </p:nvSpPr>
        <p:spPr>
          <a:xfrm>
            <a:off x="13057163" y="3450053"/>
            <a:ext cx="3815617" cy="3002414"/>
          </a:xfrm>
          <a:custGeom>
            <a:avLst/>
            <a:gdLst>
              <a:gd name="connsiteX0" fmla="*/ 2453010 w 4044119"/>
              <a:gd name="connsiteY0" fmla="*/ 0 h 3182217"/>
              <a:gd name="connsiteX1" fmla="*/ 3630386 w 4044119"/>
              <a:gd name="connsiteY1" fmla="*/ 1177376 h 3182217"/>
              <a:gd name="connsiteX2" fmla="*/ 3751565 w 4044119"/>
              <a:gd name="connsiteY2" fmla="*/ 1298555 h 3182217"/>
              <a:gd name="connsiteX3" fmla="*/ 3915229 w 4044119"/>
              <a:gd name="connsiteY3" fmla="*/ 1462219 h 3182217"/>
              <a:gd name="connsiteX4" fmla="*/ 4044119 w 4044119"/>
              <a:gd name="connsiteY4" fmla="*/ 1591109 h 3182217"/>
              <a:gd name="connsiteX5" fmla="*/ 3915229 w 4044119"/>
              <a:gd name="connsiteY5" fmla="*/ 1719999 h 3182217"/>
              <a:gd name="connsiteX6" fmla="*/ 3751566 w 4044119"/>
              <a:gd name="connsiteY6" fmla="*/ 1883662 h 3182217"/>
              <a:gd name="connsiteX7" fmla="*/ 3630386 w 4044119"/>
              <a:gd name="connsiteY7" fmla="*/ 2004842 h 3182217"/>
              <a:gd name="connsiteX8" fmla="*/ 3630386 w 4044119"/>
              <a:gd name="connsiteY8" fmla="*/ 2004842 h 3182217"/>
              <a:gd name="connsiteX9" fmla="*/ 2453010 w 4044119"/>
              <a:gd name="connsiteY9" fmla="*/ 3182217 h 3182217"/>
              <a:gd name="connsiteX10" fmla="*/ 2039277 w 4044119"/>
              <a:gd name="connsiteY10" fmla="*/ 2768484 h 3182217"/>
              <a:gd name="connsiteX11" fmla="*/ 2924099 w 4044119"/>
              <a:gd name="connsiteY11" fmla="*/ 1883662 h 3182217"/>
              <a:gd name="connsiteX12" fmla="*/ 0 w 4044119"/>
              <a:gd name="connsiteY12" fmla="*/ 1883662 h 3182217"/>
              <a:gd name="connsiteX13" fmla="*/ 0 w 4044119"/>
              <a:gd name="connsiteY13" fmla="*/ 1298555 h 3182217"/>
              <a:gd name="connsiteX14" fmla="*/ 2924099 w 4044119"/>
              <a:gd name="connsiteY14" fmla="*/ 1298555 h 3182217"/>
              <a:gd name="connsiteX15" fmla="*/ 2039277 w 4044119"/>
              <a:gd name="connsiteY15" fmla="*/ 413733 h 3182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044119" h="3182217">
                <a:moveTo>
                  <a:pt x="2453010" y="0"/>
                </a:moveTo>
                <a:lnTo>
                  <a:pt x="3630386" y="1177376"/>
                </a:lnTo>
                <a:lnTo>
                  <a:pt x="3751565" y="1298555"/>
                </a:lnTo>
                <a:lnTo>
                  <a:pt x="3915229" y="1462219"/>
                </a:lnTo>
                <a:lnTo>
                  <a:pt x="4044119" y="1591109"/>
                </a:lnTo>
                <a:lnTo>
                  <a:pt x="3915229" y="1719999"/>
                </a:lnTo>
                <a:lnTo>
                  <a:pt x="3751566" y="1883662"/>
                </a:lnTo>
                <a:lnTo>
                  <a:pt x="3630386" y="2004842"/>
                </a:lnTo>
                <a:lnTo>
                  <a:pt x="3630386" y="2004842"/>
                </a:lnTo>
                <a:lnTo>
                  <a:pt x="2453010" y="3182217"/>
                </a:lnTo>
                <a:lnTo>
                  <a:pt x="2039277" y="2768484"/>
                </a:lnTo>
                <a:lnTo>
                  <a:pt x="2924099" y="1883662"/>
                </a:lnTo>
                <a:lnTo>
                  <a:pt x="0" y="1883662"/>
                </a:lnTo>
                <a:lnTo>
                  <a:pt x="0" y="1298555"/>
                </a:lnTo>
                <a:lnTo>
                  <a:pt x="2924099" y="1298555"/>
                </a:lnTo>
                <a:lnTo>
                  <a:pt x="2039277" y="4137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13026687" y="4642341"/>
            <a:ext cx="3248651" cy="59804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0940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00"/>
                            </p:stCondLst>
                            <p:childTnLst>
                              <p:par>
                                <p:cTn id="2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300"/>
                            </p:stCondLst>
                            <p:childTnLst>
                              <p:par>
                                <p:cTn id="4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300"/>
                            </p:stCondLst>
                            <p:childTnLst>
                              <p:par>
                                <p:cTn id="5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3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5" grpId="1" animBg="1"/>
      <p:bldP spid="7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28" grpId="1" animBg="1"/>
      <p:bldP spid="29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/>
      <p:bldP spid="12" grpId="0" animBg="1"/>
      <p:bldP spid="12" grpId="1" animBg="1"/>
      <p:bldP spid="13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8415564" y="2873828"/>
            <a:ext cx="3615871" cy="5851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" name="Rectangle 34"/>
          <p:cNvSpPr/>
          <p:nvPr userDrawn="1"/>
        </p:nvSpPr>
        <p:spPr>
          <a:xfrm>
            <a:off x="8415564" y="3458935"/>
            <a:ext cx="3615871" cy="11711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6" name="Rectangle 35"/>
          <p:cNvSpPr/>
          <p:nvPr userDrawn="1"/>
        </p:nvSpPr>
        <p:spPr>
          <a:xfrm>
            <a:off x="8415564" y="4630056"/>
            <a:ext cx="3615871" cy="25737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7" name="Rectangle 36"/>
          <p:cNvSpPr/>
          <p:nvPr userDrawn="1"/>
        </p:nvSpPr>
        <p:spPr>
          <a:xfrm>
            <a:off x="8415564" y="7203848"/>
            <a:ext cx="3615871" cy="314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8599174" y="2860737"/>
            <a:ext cx="3248651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8599174" y="3599543"/>
            <a:ext cx="3248651" cy="84182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8599174" y="4818741"/>
            <a:ext cx="3242215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34" hasCustomPrompt="1"/>
          </p:nvPr>
        </p:nvSpPr>
        <p:spPr>
          <a:xfrm>
            <a:off x="8599174" y="5379809"/>
            <a:ext cx="3242215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35" hasCustomPrompt="1"/>
          </p:nvPr>
        </p:nvSpPr>
        <p:spPr>
          <a:xfrm>
            <a:off x="8599174" y="5940877"/>
            <a:ext cx="3242215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36" hasCustomPrompt="1"/>
          </p:nvPr>
        </p:nvSpPr>
        <p:spPr>
          <a:xfrm>
            <a:off x="8599174" y="6501944"/>
            <a:ext cx="3242215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Rectangle 43"/>
          <p:cNvSpPr/>
          <p:nvPr userDrawn="1"/>
        </p:nvSpPr>
        <p:spPr>
          <a:xfrm>
            <a:off x="12729029" y="2873828"/>
            <a:ext cx="3615871" cy="58510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5" name="Rectangle 44"/>
          <p:cNvSpPr/>
          <p:nvPr userDrawn="1"/>
        </p:nvSpPr>
        <p:spPr>
          <a:xfrm>
            <a:off x="12729029" y="3458935"/>
            <a:ext cx="3615871" cy="11711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6" name="Rectangle 45"/>
          <p:cNvSpPr/>
          <p:nvPr userDrawn="1"/>
        </p:nvSpPr>
        <p:spPr>
          <a:xfrm>
            <a:off x="12729029" y="4630056"/>
            <a:ext cx="3615871" cy="25737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7" name="Rectangle 46"/>
          <p:cNvSpPr/>
          <p:nvPr userDrawn="1"/>
        </p:nvSpPr>
        <p:spPr>
          <a:xfrm>
            <a:off x="12729029" y="7203848"/>
            <a:ext cx="3615871" cy="3145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12912639" y="2860737"/>
            <a:ext cx="3248651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38" hasCustomPrompt="1"/>
          </p:nvPr>
        </p:nvSpPr>
        <p:spPr>
          <a:xfrm>
            <a:off x="12912639" y="3599543"/>
            <a:ext cx="3248651" cy="84182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12912639" y="4818741"/>
            <a:ext cx="3242215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40" hasCustomPrompt="1"/>
          </p:nvPr>
        </p:nvSpPr>
        <p:spPr>
          <a:xfrm>
            <a:off x="12912639" y="5379809"/>
            <a:ext cx="3242215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41" hasCustomPrompt="1"/>
          </p:nvPr>
        </p:nvSpPr>
        <p:spPr>
          <a:xfrm>
            <a:off x="12912639" y="5940877"/>
            <a:ext cx="3242215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42" hasCustomPrompt="1"/>
          </p:nvPr>
        </p:nvSpPr>
        <p:spPr>
          <a:xfrm>
            <a:off x="12912639" y="6501944"/>
            <a:ext cx="3242215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5" name="Title 1"/>
          <p:cNvSpPr>
            <a:spLocks noGrp="1"/>
          </p:cNvSpPr>
          <p:nvPr>
            <p:ph type="title" hasCustomPrompt="1"/>
          </p:nvPr>
        </p:nvSpPr>
        <p:spPr>
          <a:xfrm>
            <a:off x="1403351" y="1398589"/>
            <a:ext cx="5111750" cy="364842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422400" y="5360988"/>
            <a:ext cx="5092700" cy="3022600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0338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animBg="1"/>
      <p:bldP spid="45" grpId="0" animBg="1"/>
      <p:bldP spid="46" grpId="0" animBg="1"/>
      <p:bldP spid="47" grpId="0" animBg="1"/>
      <p:bldP spid="4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/>
      <p:bldP spid="5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3022600" y="2021279"/>
            <a:ext cx="3615871" cy="58510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3022600" y="2606386"/>
            <a:ext cx="3615871" cy="11711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3022600" y="3777507"/>
            <a:ext cx="3615871" cy="25737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022600" y="6351299"/>
            <a:ext cx="3615871" cy="3145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3206210" y="2008188"/>
            <a:ext cx="3248651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3206210" y="2746994"/>
            <a:ext cx="3248651" cy="84182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3206210" y="3966192"/>
            <a:ext cx="3242215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3206210" y="4527260"/>
            <a:ext cx="3242215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3206210" y="5088328"/>
            <a:ext cx="3242215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3206210" y="5649395"/>
            <a:ext cx="3242215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7336064" y="2021279"/>
            <a:ext cx="3615871" cy="5851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" name="Rectangle 34"/>
          <p:cNvSpPr/>
          <p:nvPr userDrawn="1"/>
        </p:nvSpPr>
        <p:spPr>
          <a:xfrm>
            <a:off x="7336064" y="2606386"/>
            <a:ext cx="3615871" cy="11711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6" name="Rectangle 35"/>
          <p:cNvSpPr/>
          <p:nvPr userDrawn="1"/>
        </p:nvSpPr>
        <p:spPr>
          <a:xfrm>
            <a:off x="7336064" y="3777507"/>
            <a:ext cx="3615871" cy="25737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7" name="Rectangle 36"/>
          <p:cNvSpPr/>
          <p:nvPr userDrawn="1"/>
        </p:nvSpPr>
        <p:spPr>
          <a:xfrm>
            <a:off x="7336064" y="6351299"/>
            <a:ext cx="3615871" cy="314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7519674" y="2008188"/>
            <a:ext cx="3248651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7519674" y="2746994"/>
            <a:ext cx="3248651" cy="84182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7519674" y="3966192"/>
            <a:ext cx="3242215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34" hasCustomPrompt="1"/>
          </p:nvPr>
        </p:nvSpPr>
        <p:spPr>
          <a:xfrm>
            <a:off x="7519674" y="4527260"/>
            <a:ext cx="3242215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35" hasCustomPrompt="1"/>
          </p:nvPr>
        </p:nvSpPr>
        <p:spPr>
          <a:xfrm>
            <a:off x="7519674" y="5088328"/>
            <a:ext cx="3242215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36" hasCustomPrompt="1"/>
          </p:nvPr>
        </p:nvSpPr>
        <p:spPr>
          <a:xfrm>
            <a:off x="7519674" y="5649395"/>
            <a:ext cx="3242215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Rectangle 43"/>
          <p:cNvSpPr/>
          <p:nvPr userDrawn="1"/>
        </p:nvSpPr>
        <p:spPr>
          <a:xfrm>
            <a:off x="11649529" y="2021279"/>
            <a:ext cx="3615871" cy="58510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5" name="Rectangle 44"/>
          <p:cNvSpPr/>
          <p:nvPr userDrawn="1"/>
        </p:nvSpPr>
        <p:spPr>
          <a:xfrm>
            <a:off x="11649529" y="2606386"/>
            <a:ext cx="3615871" cy="11711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6" name="Rectangle 45"/>
          <p:cNvSpPr/>
          <p:nvPr userDrawn="1"/>
        </p:nvSpPr>
        <p:spPr>
          <a:xfrm>
            <a:off x="11649529" y="3777507"/>
            <a:ext cx="3615871" cy="25737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7" name="Rectangle 46"/>
          <p:cNvSpPr/>
          <p:nvPr userDrawn="1"/>
        </p:nvSpPr>
        <p:spPr>
          <a:xfrm>
            <a:off x="11649529" y="6351299"/>
            <a:ext cx="3615871" cy="3145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11833139" y="2008188"/>
            <a:ext cx="3248651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38" hasCustomPrompt="1"/>
          </p:nvPr>
        </p:nvSpPr>
        <p:spPr>
          <a:xfrm>
            <a:off x="11833139" y="2746994"/>
            <a:ext cx="3248651" cy="84182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11833139" y="3966192"/>
            <a:ext cx="3242215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40" hasCustomPrompt="1"/>
          </p:nvPr>
        </p:nvSpPr>
        <p:spPr>
          <a:xfrm>
            <a:off x="11833139" y="4527260"/>
            <a:ext cx="3242215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41" hasCustomPrompt="1"/>
          </p:nvPr>
        </p:nvSpPr>
        <p:spPr>
          <a:xfrm>
            <a:off x="11833139" y="5088328"/>
            <a:ext cx="3242215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42" hasCustomPrompt="1"/>
          </p:nvPr>
        </p:nvSpPr>
        <p:spPr>
          <a:xfrm>
            <a:off x="11833139" y="5649395"/>
            <a:ext cx="3242215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7" name="Title 1"/>
          <p:cNvSpPr>
            <a:spLocks noGrp="1"/>
          </p:cNvSpPr>
          <p:nvPr>
            <p:ph type="title" hasCustomPrompt="1"/>
          </p:nvPr>
        </p:nvSpPr>
        <p:spPr>
          <a:xfrm>
            <a:off x="1943100" y="7000825"/>
            <a:ext cx="5184775" cy="2048004"/>
          </a:xfrm>
        </p:spPr>
        <p:txBody>
          <a:bodyPr anchor="ctr"/>
          <a:lstStyle>
            <a:lvl1pPr algn="r">
              <a:defRPr/>
            </a:lvl1pPr>
          </a:lstStyle>
          <a:p>
            <a:r>
              <a:rPr kumimoji="1" lang="en-US" altLang="ja-JP" dirty="0"/>
              <a:t>Slide title</a:t>
            </a:r>
            <a:endParaRPr kumimoji="1" lang="ja-JP" altLang="en-US" dirty="0"/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578969" y="7188201"/>
            <a:ext cx="7686431" cy="1663700"/>
          </a:xfrm>
        </p:spPr>
        <p:txBody>
          <a:bodyPr anchor="ctr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1005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5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35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5" grpId="0" animBg="1"/>
      <p:bldP spid="36" grpId="0" animBg="1"/>
      <p:bldP spid="37" grpId="0" animBg="1"/>
      <p:bldP spid="3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animBg="1"/>
      <p:bldP spid="45" grpId="0" animBg="1"/>
      <p:bldP spid="46" grpId="0" animBg="1"/>
      <p:bldP spid="47" grpId="0" animBg="1"/>
      <p:bldP spid="4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/>
      <p:bldP spid="58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4209672" y="4215132"/>
            <a:ext cx="12135229" cy="936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4209672" y="5146691"/>
            <a:ext cx="12135229" cy="93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209672" y="6078250"/>
            <a:ext cx="12135229" cy="936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209672" y="7009809"/>
            <a:ext cx="12135229" cy="93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4209672" y="7941368"/>
            <a:ext cx="12135229" cy="936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209672" y="3487638"/>
            <a:ext cx="1673557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5951476" y="3487638"/>
            <a:ext cx="1673557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7693280" y="3487638"/>
            <a:ext cx="1673557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9435084" y="3487638"/>
            <a:ext cx="1673557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11176888" y="3487638"/>
            <a:ext cx="1673557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12918692" y="3487638"/>
            <a:ext cx="1673557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14660494" y="3487638"/>
            <a:ext cx="1673557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1403350" y="4398423"/>
            <a:ext cx="2601605" cy="569418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1403350" y="5329982"/>
            <a:ext cx="2601605" cy="569418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1403350" y="6261541"/>
            <a:ext cx="2601605" cy="569418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1403350" y="7180887"/>
            <a:ext cx="2601605" cy="569418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1403350" y="8124659"/>
            <a:ext cx="2601605" cy="569418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3022600" y="1250122"/>
            <a:ext cx="12242800" cy="1042908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022601" y="2293030"/>
            <a:ext cx="12242800" cy="440459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748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8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3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8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3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8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/>
      <p:bldP spid="23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and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701516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403350" y="7492809"/>
            <a:ext cx="5724525" cy="1054484"/>
          </a:xfrm>
        </p:spPr>
        <p:txBody>
          <a:bodyPr anchor="ctr"/>
          <a:lstStyle>
            <a:lvl1pPr algn="r">
              <a:defRPr/>
            </a:lvl1pPr>
          </a:lstStyle>
          <a:p>
            <a:r>
              <a:rPr kumimoji="1" lang="en-US" altLang="ja-JP" dirty="0"/>
              <a:t>Slide title</a:t>
            </a:r>
            <a:endParaRPr kumimoji="1" lang="ja-JP" alt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578969" y="7188201"/>
            <a:ext cx="7686431" cy="1663700"/>
          </a:xfrm>
        </p:spPr>
        <p:txBody>
          <a:bodyPr anchor="ctr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9801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 Tab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4209671" y="4363259"/>
            <a:ext cx="12135229" cy="5694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209672" y="3610879"/>
            <a:ext cx="1009934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6226128" y="3610879"/>
            <a:ext cx="1009934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8242584" y="3610879"/>
            <a:ext cx="1009934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10259040" y="3610879"/>
            <a:ext cx="1009934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12275496" y="3610879"/>
            <a:ext cx="1009934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14291952" y="3610879"/>
            <a:ext cx="1009934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1403351" y="4363259"/>
            <a:ext cx="2601604" cy="569418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34" hasCustomPrompt="1"/>
          </p:nvPr>
        </p:nvSpPr>
        <p:spPr>
          <a:xfrm>
            <a:off x="5217900" y="3610879"/>
            <a:ext cx="1009934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5" hasCustomPrompt="1"/>
          </p:nvPr>
        </p:nvSpPr>
        <p:spPr>
          <a:xfrm>
            <a:off x="7234356" y="3610879"/>
            <a:ext cx="1009934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36" hasCustomPrompt="1"/>
          </p:nvPr>
        </p:nvSpPr>
        <p:spPr>
          <a:xfrm>
            <a:off x="9250812" y="3610879"/>
            <a:ext cx="1009934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11267268" y="3610879"/>
            <a:ext cx="1009934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8" hasCustomPrompt="1"/>
          </p:nvPr>
        </p:nvSpPr>
        <p:spPr>
          <a:xfrm>
            <a:off x="13283724" y="3610879"/>
            <a:ext cx="1009934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15300183" y="3610879"/>
            <a:ext cx="1009934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4209671" y="4932677"/>
            <a:ext cx="12135229" cy="5694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40" hasCustomPrompt="1"/>
          </p:nvPr>
        </p:nvSpPr>
        <p:spPr>
          <a:xfrm>
            <a:off x="1403351" y="4932677"/>
            <a:ext cx="2601604" cy="569418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2" name="Rectangle 31"/>
          <p:cNvSpPr/>
          <p:nvPr userDrawn="1"/>
        </p:nvSpPr>
        <p:spPr>
          <a:xfrm>
            <a:off x="4209671" y="5502095"/>
            <a:ext cx="12135229" cy="5694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41" hasCustomPrompt="1"/>
          </p:nvPr>
        </p:nvSpPr>
        <p:spPr>
          <a:xfrm>
            <a:off x="1403351" y="5502095"/>
            <a:ext cx="2601604" cy="569418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4209671" y="6071513"/>
            <a:ext cx="12135229" cy="5694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42" hasCustomPrompt="1"/>
          </p:nvPr>
        </p:nvSpPr>
        <p:spPr>
          <a:xfrm>
            <a:off x="1403351" y="6071513"/>
            <a:ext cx="2601604" cy="569418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4209671" y="6640931"/>
            <a:ext cx="12135229" cy="5694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43" hasCustomPrompt="1"/>
          </p:nvPr>
        </p:nvSpPr>
        <p:spPr>
          <a:xfrm>
            <a:off x="1403351" y="6640931"/>
            <a:ext cx="2601604" cy="569418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8" name="Rectangle 37"/>
          <p:cNvSpPr/>
          <p:nvPr userDrawn="1"/>
        </p:nvSpPr>
        <p:spPr>
          <a:xfrm>
            <a:off x="4209671" y="7210349"/>
            <a:ext cx="12135229" cy="5694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44" hasCustomPrompt="1"/>
          </p:nvPr>
        </p:nvSpPr>
        <p:spPr>
          <a:xfrm>
            <a:off x="1403351" y="7210349"/>
            <a:ext cx="2601604" cy="569418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0" name="Rectangle 39"/>
          <p:cNvSpPr/>
          <p:nvPr userDrawn="1"/>
        </p:nvSpPr>
        <p:spPr>
          <a:xfrm>
            <a:off x="4209671" y="7747989"/>
            <a:ext cx="12135229" cy="5694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45" hasCustomPrompt="1"/>
          </p:nvPr>
        </p:nvSpPr>
        <p:spPr>
          <a:xfrm>
            <a:off x="1403351" y="7747989"/>
            <a:ext cx="2601604" cy="569418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2" name="Rectangle 41"/>
          <p:cNvSpPr/>
          <p:nvPr userDrawn="1"/>
        </p:nvSpPr>
        <p:spPr>
          <a:xfrm>
            <a:off x="4209671" y="8317407"/>
            <a:ext cx="12135229" cy="5694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46" hasCustomPrompt="1"/>
          </p:nvPr>
        </p:nvSpPr>
        <p:spPr>
          <a:xfrm>
            <a:off x="1403351" y="8317407"/>
            <a:ext cx="2601604" cy="569418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4" name="Title 1"/>
          <p:cNvSpPr>
            <a:spLocks noGrp="1"/>
          </p:cNvSpPr>
          <p:nvPr>
            <p:ph type="title" hasCustomPrompt="1"/>
          </p:nvPr>
        </p:nvSpPr>
        <p:spPr>
          <a:xfrm>
            <a:off x="3022600" y="1250122"/>
            <a:ext cx="12242800" cy="1042908"/>
          </a:xfrm>
        </p:spPr>
        <p:txBody>
          <a:bodyPr anchor="b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022601" y="2293030"/>
            <a:ext cx="12242800" cy="440459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9972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6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1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6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1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6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1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6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1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9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animBg="1"/>
      <p:bldP spid="3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animBg="1"/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/>
      <p:bldP spid="4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5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9143999" y="3270250"/>
            <a:ext cx="7740652" cy="936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9143999" y="4201809"/>
            <a:ext cx="7740652" cy="93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9143999" y="5133368"/>
            <a:ext cx="7740652" cy="936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9143999" y="6064927"/>
            <a:ext cx="7740652" cy="93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9143999" y="6996486"/>
            <a:ext cx="7740652" cy="936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6515101" y="2338691"/>
            <a:ext cx="2628899" cy="93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9143999" y="2338691"/>
            <a:ext cx="7740651" cy="93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515100" y="3270250"/>
            <a:ext cx="2628900" cy="936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6515100" y="4201809"/>
            <a:ext cx="2628900" cy="936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515100" y="5133368"/>
            <a:ext cx="2628900" cy="936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6515100" y="6064927"/>
            <a:ext cx="2628900" cy="936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6515100" y="6996486"/>
            <a:ext cx="2628900" cy="936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6658841" y="2521982"/>
            <a:ext cx="2341418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400" i="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9423976" y="2519762"/>
            <a:ext cx="3508663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400" i="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3096010" y="2519762"/>
            <a:ext cx="3508663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400" i="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6658841" y="3453541"/>
            <a:ext cx="2341418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 i="0">
                <a:solidFill>
                  <a:schemeClr val="tx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6658841" y="4385100"/>
            <a:ext cx="2341418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 i="0">
                <a:solidFill>
                  <a:schemeClr val="tx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6658841" y="5316659"/>
            <a:ext cx="2341418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 i="0">
                <a:solidFill>
                  <a:schemeClr val="tx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6658841" y="6248218"/>
            <a:ext cx="2341418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 i="0">
                <a:solidFill>
                  <a:schemeClr val="tx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6658841" y="7179777"/>
            <a:ext cx="2341418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 i="0">
                <a:solidFill>
                  <a:schemeClr val="tx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9432636" y="3449429"/>
            <a:ext cx="3503016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9432636" y="4376547"/>
            <a:ext cx="3503016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9432636" y="5330674"/>
            <a:ext cx="3503016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9432636" y="6259968"/>
            <a:ext cx="3503016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34" hasCustomPrompt="1"/>
          </p:nvPr>
        </p:nvSpPr>
        <p:spPr>
          <a:xfrm>
            <a:off x="9432636" y="7188984"/>
            <a:ext cx="3503016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5" hasCustomPrompt="1"/>
          </p:nvPr>
        </p:nvSpPr>
        <p:spPr>
          <a:xfrm>
            <a:off x="13082155" y="3449429"/>
            <a:ext cx="3503016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36" hasCustomPrompt="1"/>
          </p:nvPr>
        </p:nvSpPr>
        <p:spPr>
          <a:xfrm>
            <a:off x="13082155" y="4376547"/>
            <a:ext cx="3503016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13082155" y="5330674"/>
            <a:ext cx="3503016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8" hasCustomPrompt="1"/>
          </p:nvPr>
        </p:nvSpPr>
        <p:spPr>
          <a:xfrm>
            <a:off x="13082155" y="6259968"/>
            <a:ext cx="3503016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13082155" y="7188984"/>
            <a:ext cx="3503016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40" name="Straight Connector 39"/>
          <p:cNvCxnSpPr/>
          <p:nvPr userDrawn="1"/>
        </p:nvCxnSpPr>
        <p:spPr>
          <a:xfrm>
            <a:off x="1517651" y="5141913"/>
            <a:ext cx="4997449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itle 1"/>
          <p:cNvSpPr>
            <a:spLocks noGrp="1"/>
          </p:cNvSpPr>
          <p:nvPr>
            <p:ph type="title" hasCustomPrompt="1"/>
          </p:nvPr>
        </p:nvSpPr>
        <p:spPr>
          <a:xfrm>
            <a:off x="1403351" y="1398589"/>
            <a:ext cx="4385142" cy="364842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422400" y="5360988"/>
            <a:ext cx="4368800" cy="3022600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6261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050"/>
                            </p:stCondLst>
                            <p:childTnLst>
                              <p:par>
                                <p:cTn id="18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/>
      <p:bldP spid="42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5x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9143999" y="2332814"/>
            <a:ext cx="7740652" cy="936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9143999" y="3269260"/>
            <a:ext cx="7740652" cy="93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9143999" y="4205706"/>
            <a:ext cx="7740652" cy="936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9143999" y="5142152"/>
            <a:ext cx="7740652" cy="93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9143999" y="6078598"/>
            <a:ext cx="7740652" cy="936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6515101" y="1396368"/>
            <a:ext cx="2628899" cy="93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9144000" y="1396368"/>
            <a:ext cx="7740651" cy="93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515100" y="2332814"/>
            <a:ext cx="2628900" cy="936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6515100" y="3269260"/>
            <a:ext cx="2628900" cy="936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515100" y="4205706"/>
            <a:ext cx="2628900" cy="936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6515100" y="5142152"/>
            <a:ext cx="2628900" cy="936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6515100" y="6078598"/>
            <a:ext cx="2628900" cy="936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6658841" y="1557228"/>
            <a:ext cx="2341418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400" i="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9311516" y="1557228"/>
            <a:ext cx="2379778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400" i="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1842621" y="1557228"/>
            <a:ext cx="2379778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400" i="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6658841" y="2549866"/>
            <a:ext cx="2341418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 i="0">
                <a:solidFill>
                  <a:schemeClr val="tx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6658841" y="3481425"/>
            <a:ext cx="2341418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 i="0">
                <a:solidFill>
                  <a:schemeClr val="tx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6658841" y="4412984"/>
            <a:ext cx="2341418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 i="0">
                <a:solidFill>
                  <a:schemeClr val="tx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6658841" y="5344543"/>
            <a:ext cx="2341418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 i="0">
                <a:solidFill>
                  <a:schemeClr val="tx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6658841" y="6276102"/>
            <a:ext cx="2341418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 i="0">
                <a:solidFill>
                  <a:schemeClr val="tx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9320175" y="2545754"/>
            <a:ext cx="2375948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9320175" y="3472872"/>
            <a:ext cx="2375948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9320175" y="4426999"/>
            <a:ext cx="2375948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9320175" y="5356293"/>
            <a:ext cx="2375948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34" hasCustomPrompt="1"/>
          </p:nvPr>
        </p:nvSpPr>
        <p:spPr>
          <a:xfrm>
            <a:off x="9320175" y="6285309"/>
            <a:ext cx="2375948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5" hasCustomPrompt="1"/>
          </p:nvPr>
        </p:nvSpPr>
        <p:spPr>
          <a:xfrm>
            <a:off x="11828765" y="2545754"/>
            <a:ext cx="2375948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36" hasCustomPrompt="1"/>
          </p:nvPr>
        </p:nvSpPr>
        <p:spPr>
          <a:xfrm>
            <a:off x="11828765" y="3472872"/>
            <a:ext cx="2375948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11828765" y="4426999"/>
            <a:ext cx="2375948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8" hasCustomPrompt="1"/>
          </p:nvPr>
        </p:nvSpPr>
        <p:spPr>
          <a:xfrm>
            <a:off x="11828765" y="5356293"/>
            <a:ext cx="2375948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11828765" y="6285309"/>
            <a:ext cx="2375948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40" name="Straight Connector 39"/>
          <p:cNvCxnSpPr/>
          <p:nvPr userDrawn="1"/>
        </p:nvCxnSpPr>
        <p:spPr>
          <a:xfrm>
            <a:off x="1517651" y="5141913"/>
            <a:ext cx="4997449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itle 1"/>
          <p:cNvSpPr>
            <a:spLocks noGrp="1"/>
          </p:cNvSpPr>
          <p:nvPr>
            <p:ph type="title" hasCustomPrompt="1"/>
          </p:nvPr>
        </p:nvSpPr>
        <p:spPr>
          <a:xfrm>
            <a:off x="1403351" y="1398589"/>
            <a:ext cx="4312300" cy="3648420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422400" y="5360988"/>
            <a:ext cx="4296229" cy="3022600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1169650" y="9616425"/>
            <a:ext cx="6781800" cy="547603"/>
          </a:xfrm>
        </p:spPr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3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6757650" y="8877368"/>
            <a:ext cx="1219200" cy="101285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39" name="Rectangle 38"/>
          <p:cNvSpPr/>
          <p:nvPr userDrawn="1"/>
        </p:nvSpPr>
        <p:spPr>
          <a:xfrm>
            <a:off x="9143999" y="7015044"/>
            <a:ext cx="7740652" cy="93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3" name="Rectangle 42"/>
          <p:cNvSpPr/>
          <p:nvPr userDrawn="1"/>
        </p:nvSpPr>
        <p:spPr>
          <a:xfrm>
            <a:off x="9143999" y="7951488"/>
            <a:ext cx="7740652" cy="936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4" name="Rectangle 43"/>
          <p:cNvSpPr/>
          <p:nvPr userDrawn="1"/>
        </p:nvSpPr>
        <p:spPr>
          <a:xfrm>
            <a:off x="6515100" y="7015044"/>
            <a:ext cx="2628900" cy="936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5" name="Rectangle 44"/>
          <p:cNvSpPr/>
          <p:nvPr userDrawn="1"/>
        </p:nvSpPr>
        <p:spPr>
          <a:xfrm>
            <a:off x="6515100" y="7951488"/>
            <a:ext cx="2628900" cy="936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40" hasCustomPrompt="1"/>
          </p:nvPr>
        </p:nvSpPr>
        <p:spPr>
          <a:xfrm>
            <a:off x="6658841" y="7203220"/>
            <a:ext cx="2341418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 i="0">
                <a:solidFill>
                  <a:schemeClr val="tx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41" hasCustomPrompt="1"/>
          </p:nvPr>
        </p:nvSpPr>
        <p:spPr>
          <a:xfrm>
            <a:off x="6658841" y="8134779"/>
            <a:ext cx="2341418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 i="0">
                <a:solidFill>
                  <a:schemeClr val="tx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42" hasCustomPrompt="1"/>
          </p:nvPr>
        </p:nvSpPr>
        <p:spPr>
          <a:xfrm>
            <a:off x="9320175" y="7214970"/>
            <a:ext cx="2375948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43" hasCustomPrompt="1"/>
          </p:nvPr>
        </p:nvSpPr>
        <p:spPr>
          <a:xfrm>
            <a:off x="9320175" y="8143986"/>
            <a:ext cx="2375948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44" hasCustomPrompt="1"/>
          </p:nvPr>
        </p:nvSpPr>
        <p:spPr>
          <a:xfrm>
            <a:off x="11828765" y="7214970"/>
            <a:ext cx="2375948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45" hasCustomPrompt="1"/>
          </p:nvPr>
        </p:nvSpPr>
        <p:spPr>
          <a:xfrm>
            <a:off x="11828765" y="8143986"/>
            <a:ext cx="2375948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46" hasCustomPrompt="1"/>
          </p:nvPr>
        </p:nvSpPr>
        <p:spPr>
          <a:xfrm>
            <a:off x="14337355" y="1557228"/>
            <a:ext cx="2379778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400" i="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47" hasCustomPrompt="1"/>
          </p:nvPr>
        </p:nvSpPr>
        <p:spPr>
          <a:xfrm>
            <a:off x="14323499" y="2545754"/>
            <a:ext cx="2375948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48" hasCustomPrompt="1"/>
          </p:nvPr>
        </p:nvSpPr>
        <p:spPr>
          <a:xfrm>
            <a:off x="14323499" y="3472872"/>
            <a:ext cx="2375948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9" hasCustomPrompt="1"/>
          </p:nvPr>
        </p:nvSpPr>
        <p:spPr>
          <a:xfrm>
            <a:off x="14323499" y="4426999"/>
            <a:ext cx="2375948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50" hasCustomPrompt="1"/>
          </p:nvPr>
        </p:nvSpPr>
        <p:spPr>
          <a:xfrm>
            <a:off x="14323499" y="5356293"/>
            <a:ext cx="2375948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51" hasCustomPrompt="1"/>
          </p:nvPr>
        </p:nvSpPr>
        <p:spPr>
          <a:xfrm>
            <a:off x="14323499" y="6285309"/>
            <a:ext cx="2375948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52" hasCustomPrompt="1"/>
          </p:nvPr>
        </p:nvSpPr>
        <p:spPr>
          <a:xfrm>
            <a:off x="14323499" y="7214970"/>
            <a:ext cx="2375948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53" hasCustomPrompt="1"/>
          </p:nvPr>
        </p:nvSpPr>
        <p:spPr>
          <a:xfrm>
            <a:off x="14323499" y="8143986"/>
            <a:ext cx="2375948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6373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000"/>
                            </p:stCondLst>
                            <p:childTnLst>
                              <p:par>
                                <p:cTn id="1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500"/>
                            </p:stCondLst>
                            <p:childTnLst>
                              <p:par>
                                <p:cTn id="2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3050"/>
                            </p:stCondLst>
                            <p:childTnLst>
                              <p:par>
                                <p:cTn id="26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/>
      <p:bldP spid="42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animBg="1"/>
      <p:bldP spid="39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onl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403351" y="1398589"/>
            <a:ext cx="5111750" cy="364842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422400" y="5360988"/>
            <a:ext cx="5092700" cy="3022600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2683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only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403351" y="1398589"/>
            <a:ext cx="5111750" cy="3648420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422400" y="5360988"/>
            <a:ext cx="5092700" cy="3022600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1169650" y="9616425"/>
            <a:ext cx="6781800" cy="547603"/>
          </a:xfrm>
        </p:spPr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6757650" y="8877368"/>
            <a:ext cx="1219200" cy="101285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6979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onl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1160124" y="1398589"/>
            <a:ext cx="5184775" cy="364842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1179173" y="5360988"/>
            <a:ext cx="5165453" cy="3022600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7829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022600" y="3270249"/>
            <a:ext cx="12242800" cy="3744913"/>
          </a:xfrm>
        </p:spPr>
        <p:txBody>
          <a:bodyPr anchor="ctr">
            <a:normAutofit/>
          </a:bodyPr>
          <a:lstStyle>
            <a:lvl1pPr algn="ctr">
              <a:lnSpc>
                <a:spcPct val="13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502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arch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5271512" y="4720143"/>
            <a:ext cx="5486544" cy="84512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7" name="Group 6"/>
          <p:cNvGrpSpPr/>
          <p:nvPr userDrawn="1"/>
        </p:nvGrpSpPr>
        <p:grpSpPr>
          <a:xfrm rot="2700000">
            <a:off x="5570309" y="4960383"/>
            <a:ext cx="569985" cy="364645"/>
            <a:chOff x="4700814" y="3860800"/>
            <a:chExt cx="907506" cy="580572"/>
          </a:xfrm>
        </p:grpSpPr>
        <p:sp>
          <p:nvSpPr>
            <p:cNvPr id="5" name="Circle: Hollow 4"/>
            <p:cNvSpPr/>
            <p:nvPr userDrawn="1"/>
          </p:nvSpPr>
          <p:spPr>
            <a:xfrm>
              <a:off x="4700814" y="3860800"/>
              <a:ext cx="580572" cy="580572"/>
            </a:xfrm>
            <a:prstGeom prst="donut">
              <a:avLst>
                <a:gd name="adj" fmla="val 10648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Rectangle: Rounded Corners 5"/>
            <p:cNvSpPr/>
            <p:nvPr userDrawn="1"/>
          </p:nvSpPr>
          <p:spPr>
            <a:xfrm>
              <a:off x="5225143" y="4107542"/>
              <a:ext cx="383177" cy="91077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430691" y="4756843"/>
            <a:ext cx="4155651" cy="753007"/>
          </a:xfrm>
        </p:spPr>
        <p:txBody>
          <a:bodyPr anchor="ctr">
            <a:norm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0940872" y="4720143"/>
            <a:ext cx="2227873" cy="84512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1098731" y="4857997"/>
            <a:ext cx="1903760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400" i="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grpSp>
        <p:nvGrpSpPr>
          <p:cNvPr id="17" name="Group 16"/>
          <p:cNvGrpSpPr/>
          <p:nvPr userDrawn="1"/>
        </p:nvGrpSpPr>
        <p:grpSpPr>
          <a:xfrm rot="20515710">
            <a:off x="15428813" y="10820954"/>
            <a:ext cx="478971" cy="1006929"/>
            <a:chOff x="3991428" y="1654628"/>
            <a:chExt cx="478971" cy="1006929"/>
          </a:xfrm>
          <a:solidFill>
            <a:schemeClr val="bg1"/>
          </a:solidFill>
        </p:grpSpPr>
        <p:sp>
          <p:nvSpPr>
            <p:cNvPr id="15" name="Isosceles Triangle 14"/>
            <p:cNvSpPr/>
            <p:nvPr userDrawn="1"/>
          </p:nvSpPr>
          <p:spPr>
            <a:xfrm>
              <a:off x="3991428" y="1654628"/>
              <a:ext cx="478971" cy="725714"/>
            </a:xfrm>
            <a:custGeom>
              <a:avLst/>
              <a:gdLst>
                <a:gd name="connsiteX0" fmla="*/ 0 w 478971"/>
                <a:gd name="connsiteY0" fmla="*/ 725714 h 725714"/>
                <a:gd name="connsiteX1" fmla="*/ 239486 w 478971"/>
                <a:gd name="connsiteY1" fmla="*/ 0 h 725714"/>
                <a:gd name="connsiteX2" fmla="*/ 478971 w 478971"/>
                <a:gd name="connsiteY2" fmla="*/ 725714 h 725714"/>
                <a:gd name="connsiteX3" fmla="*/ 0 w 478971"/>
                <a:gd name="connsiteY3" fmla="*/ 725714 h 725714"/>
                <a:gd name="connsiteX0" fmla="*/ 0 w 478971"/>
                <a:gd name="connsiteY0" fmla="*/ 725714 h 726622"/>
                <a:gd name="connsiteX1" fmla="*/ 239486 w 478971"/>
                <a:gd name="connsiteY1" fmla="*/ 0 h 726622"/>
                <a:gd name="connsiteX2" fmla="*/ 478971 w 478971"/>
                <a:gd name="connsiteY2" fmla="*/ 725714 h 726622"/>
                <a:gd name="connsiteX3" fmla="*/ 237672 w 478971"/>
                <a:gd name="connsiteY3" fmla="*/ 726622 h 726622"/>
                <a:gd name="connsiteX4" fmla="*/ 0 w 478971"/>
                <a:gd name="connsiteY4" fmla="*/ 725714 h 726622"/>
                <a:gd name="connsiteX0" fmla="*/ 0 w 478971"/>
                <a:gd name="connsiteY0" fmla="*/ 725714 h 725714"/>
                <a:gd name="connsiteX1" fmla="*/ 239486 w 478971"/>
                <a:gd name="connsiteY1" fmla="*/ 0 h 725714"/>
                <a:gd name="connsiteX2" fmla="*/ 478971 w 478971"/>
                <a:gd name="connsiteY2" fmla="*/ 725714 h 725714"/>
                <a:gd name="connsiteX3" fmla="*/ 231322 w 478971"/>
                <a:gd name="connsiteY3" fmla="*/ 637722 h 725714"/>
                <a:gd name="connsiteX4" fmla="*/ 0 w 478971"/>
                <a:gd name="connsiteY4" fmla="*/ 725714 h 725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971" h="725714">
                  <a:moveTo>
                    <a:pt x="0" y="725714"/>
                  </a:moveTo>
                  <a:lnTo>
                    <a:pt x="239486" y="0"/>
                  </a:lnTo>
                  <a:lnTo>
                    <a:pt x="478971" y="725714"/>
                  </a:lnTo>
                  <a:lnTo>
                    <a:pt x="231322" y="637722"/>
                  </a:lnTo>
                  <a:lnTo>
                    <a:pt x="0" y="72571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4175757" y="2255156"/>
              <a:ext cx="110312" cy="4064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9829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01"/>
                            </p:stCondLst>
                            <p:childTnLst>
                              <p:par>
                                <p:cTn id="21" presetID="42" presetClass="path" presetSubtype="0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4444E-6 -2.19478E-6 L -0.14575 -0.54638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31" y="-26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101"/>
                            </p:stCondLst>
                            <p:childTnLst>
                              <p:par>
                                <p:cTn id="2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351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1000"/>
                  </p:stCondLst>
                  <p:iterate type="lt">
                    <p:tmAbs val="1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3" grpId="0" animBg="1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0100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647B8-6785-4BEC-9C4F-761CF42A4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1D7A0-23B9-48FF-946B-E529DF251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7EC11-9D9E-4557-BA20-BDDA6D19D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165B-76E8-43E7-A91C-1CCB948DA50D}" type="datetimeFigureOut">
              <a:rPr lang="en-ID" smtClean="0"/>
              <a:t>15/12/20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3CB824-D050-4E04-9141-07A1319E3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EB13E4-B368-488B-9233-555A98CDF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FDB50-FAC2-44E6-9068-C25EF368F76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28640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104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3350" y="547604"/>
            <a:ext cx="15481300" cy="1357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dirty="0"/>
              <a:t>Master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3350" y="2120901"/>
            <a:ext cx="15481300" cy="673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Master Text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169650" y="9616425"/>
            <a:ext cx="6781800" cy="547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65400" y="8877368"/>
            <a:ext cx="2711450" cy="10128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9764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7" r:id="rId2"/>
    <p:sldLayoutId id="2147483758" r:id="rId3"/>
    <p:sldLayoutId id="2147483759" r:id="rId4"/>
    <p:sldLayoutId id="2147483765" r:id="rId5"/>
    <p:sldLayoutId id="2147483664" r:id="rId6"/>
    <p:sldLayoutId id="2147483665" r:id="rId7"/>
    <p:sldLayoutId id="2147483666" r:id="rId8"/>
    <p:sldLayoutId id="2147483681" r:id="rId9"/>
    <p:sldLayoutId id="2147483730" r:id="rId10"/>
    <p:sldLayoutId id="2147483689" r:id="rId11"/>
    <p:sldLayoutId id="2147483736" r:id="rId12"/>
    <p:sldLayoutId id="2147483686" r:id="rId13"/>
    <p:sldLayoutId id="2147483763" r:id="rId14"/>
    <p:sldLayoutId id="2147483667" r:id="rId15"/>
    <p:sldLayoutId id="2147483670" r:id="rId16"/>
    <p:sldLayoutId id="2147483668" r:id="rId17"/>
    <p:sldLayoutId id="2147483671" r:id="rId18"/>
    <p:sldLayoutId id="2147483672" r:id="rId19"/>
    <p:sldLayoutId id="2147483673" r:id="rId20"/>
    <p:sldLayoutId id="2147483678" r:id="rId21"/>
    <p:sldLayoutId id="2147483679" r:id="rId22"/>
    <p:sldLayoutId id="2147483685" r:id="rId23"/>
    <p:sldLayoutId id="2147483727" r:id="rId24"/>
    <p:sldLayoutId id="2147483682" r:id="rId25"/>
    <p:sldLayoutId id="2147483683" r:id="rId26"/>
    <p:sldLayoutId id="2147483687" r:id="rId27"/>
    <p:sldLayoutId id="2147483724" r:id="rId28"/>
    <p:sldLayoutId id="2147483726" r:id="rId29"/>
    <p:sldLayoutId id="2147483688" r:id="rId30"/>
    <p:sldLayoutId id="2147483699" r:id="rId31"/>
    <p:sldLayoutId id="2147483701" r:id="rId32"/>
    <p:sldLayoutId id="2147483705" r:id="rId33"/>
    <p:sldLayoutId id="2147483711" r:id="rId34"/>
    <p:sldLayoutId id="2147483725" r:id="rId35"/>
    <p:sldLayoutId id="2147483703" r:id="rId36"/>
    <p:sldLayoutId id="2147483710" r:id="rId37"/>
    <p:sldLayoutId id="2147483713" r:id="rId38"/>
    <p:sldLayoutId id="2147483728" r:id="rId39"/>
    <p:sldLayoutId id="2147483707" r:id="rId40"/>
    <p:sldLayoutId id="2147483709" r:id="rId41"/>
    <p:sldLayoutId id="2147483712" r:id="rId42"/>
    <p:sldLayoutId id="2147483708" r:id="rId43"/>
    <p:sldLayoutId id="2147483704" r:id="rId44"/>
    <p:sldLayoutId id="2147483706" r:id="rId45"/>
    <p:sldLayoutId id="2147483691" r:id="rId46"/>
    <p:sldLayoutId id="2147483690" r:id="rId47"/>
    <p:sldLayoutId id="2147483694" r:id="rId48"/>
    <p:sldLayoutId id="2147483693" r:id="rId49"/>
    <p:sldLayoutId id="2147483692" r:id="rId50"/>
    <p:sldLayoutId id="2147483696" r:id="rId51"/>
    <p:sldLayoutId id="2147483698" r:id="rId52"/>
    <p:sldLayoutId id="2147483697" r:id="rId53"/>
    <p:sldLayoutId id="2147483700" r:id="rId54"/>
    <p:sldLayoutId id="2147483714" r:id="rId55"/>
    <p:sldLayoutId id="2147483715" r:id="rId56"/>
    <p:sldLayoutId id="2147483716" r:id="rId57"/>
    <p:sldLayoutId id="2147483717" r:id="rId58"/>
    <p:sldLayoutId id="2147483718" r:id="rId59"/>
    <p:sldLayoutId id="2147483719" r:id="rId60"/>
    <p:sldLayoutId id="2147483750" r:id="rId61"/>
    <p:sldLayoutId id="2147483720" r:id="rId62"/>
    <p:sldLayoutId id="2147483723" r:id="rId63"/>
    <p:sldLayoutId id="2147483721" r:id="rId64"/>
    <p:sldLayoutId id="2147483722" r:id="rId65"/>
    <p:sldLayoutId id="2147483731" r:id="rId66"/>
    <p:sldLayoutId id="2147483729" r:id="rId67"/>
    <p:sldLayoutId id="2147483734" r:id="rId68"/>
    <p:sldLayoutId id="2147483732" r:id="rId69"/>
    <p:sldLayoutId id="2147483733" r:id="rId70"/>
    <p:sldLayoutId id="2147483770" r:id="rId71"/>
    <p:sldLayoutId id="2147483769" r:id="rId72"/>
    <p:sldLayoutId id="2147483735" r:id="rId73"/>
    <p:sldLayoutId id="2147483737" r:id="rId74"/>
    <p:sldLayoutId id="2147483745" r:id="rId75"/>
    <p:sldLayoutId id="2147483751" r:id="rId76"/>
    <p:sldLayoutId id="2147483738" r:id="rId77"/>
    <p:sldLayoutId id="2147483739" r:id="rId78"/>
    <p:sldLayoutId id="2147483740" r:id="rId79"/>
    <p:sldLayoutId id="2147483741" r:id="rId80"/>
    <p:sldLayoutId id="2147483742" r:id="rId81"/>
    <p:sldLayoutId id="2147483743" r:id="rId82"/>
    <p:sldLayoutId id="2147483744" r:id="rId83"/>
    <p:sldLayoutId id="2147483746" r:id="rId84"/>
    <p:sldLayoutId id="2147483766" r:id="rId85"/>
    <p:sldLayoutId id="2147483767" r:id="rId86"/>
    <p:sldLayoutId id="2147483747" r:id="rId87"/>
    <p:sldLayoutId id="2147483748" r:id="rId88"/>
    <p:sldLayoutId id="2147483749" r:id="rId89"/>
    <p:sldLayoutId id="2147483754" r:id="rId90"/>
    <p:sldLayoutId id="2147483752" r:id="rId91"/>
    <p:sldLayoutId id="2147483753" r:id="rId92"/>
    <p:sldLayoutId id="2147483755" r:id="rId93"/>
    <p:sldLayoutId id="2147483756" r:id="rId94"/>
    <p:sldLayoutId id="2147483757" r:id="rId95"/>
    <p:sldLayoutId id="2147483760" r:id="rId96"/>
    <p:sldLayoutId id="2147483764" r:id="rId97"/>
    <p:sldLayoutId id="2147483669" r:id="rId98"/>
    <p:sldLayoutId id="2147483771" r:id="rId99"/>
    <p:sldLayoutId id="2147483772" r:id="rId100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  <p:hf hdr="0" dt="0"/>
  <p:txStyles>
    <p:titleStyle>
      <a:lvl1pPr algn="l" defTabSz="1371417" rtl="0" eaLnBrk="1" latinLnBrk="0" hangingPunct="1">
        <a:lnSpc>
          <a:spcPct val="90000"/>
        </a:lnSpc>
        <a:spcBef>
          <a:spcPct val="0"/>
        </a:spcBef>
        <a:buNone/>
        <a:defRPr kumimoji="1" sz="5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371417" rtl="0" eaLnBrk="1" latinLnBrk="0" hangingPunct="1">
        <a:lnSpc>
          <a:spcPct val="160000"/>
        </a:lnSpc>
        <a:spcBef>
          <a:spcPts val="0"/>
        </a:spcBef>
        <a:buFont typeface="Arial" panose="020B0604020202020204" pitchFamily="34" charset="0"/>
        <a:buNone/>
        <a:defRPr kumimoji="1" sz="16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1028563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271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399980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689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397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106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814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523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9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4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543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251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960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668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39" userDrawn="1">
          <p15:clr>
            <a:srgbClr val="F26B43"/>
          </p15:clr>
        </p15:guide>
        <p15:guide id="2" pos="5760" userDrawn="1">
          <p15:clr>
            <a:srgbClr val="F26B43"/>
          </p15:clr>
        </p15:guide>
        <p15:guide id="3" orient="horz" pos="881" userDrawn="1">
          <p15:clr>
            <a:srgbClr val="F26B43"/>
          </p15:clr>
        </p15:guide>
        <p15:guide id="4" orient="horz" pos="5598" userDrawn="1">
          <p15:clr>
            <a:srgbClr val="F26B43"/>
          </p15:clr>
        </p15:guide>
        <p15:guide id="5" pos="1224" userDrawn="1">
          <p15:clr>
            <a:srgbClr val="F26B43"/>
          </p15:clr>
        </p15:guide>
        <p15:guide id="6" pos="10296" userDrawn="1">
          <p15:clr>
            <a:srgbClr val="F26B43"/>
          </p15:clr>
        </p15:guide>
        <p15:guide id="7" pos="9616" userDrawn="1">
          <p15:clr>
            <a:srgbClr val="F26B43"/>
          </p15:clr>
        </p15:guide>
        <p15:guide id="8" pos="1904" userDrawn="1">
          <p15:clr>
            <a:srgbClr val="F26B43"/>
          </p15:clr>
        </p15:guide>
        <p15:guide id="9" pos="884" userDrawn="1">
          <p15:clr>
            <a:srgbClr val="F26B43"/>
          </p15:clr>
        </p15:guide>
        <p15:guide id="10" pos="10636" userDrawn="1">
          <p15:clr>
            <a:srgbClr val="F26B43"/>
          </p15:clr>
        </p15:guide>
        <p15:guide id="11" orient="horz" pos="2060" userDrawn="1">
          <p15:clr>
            <a:srgbClr val="F26B43"/>
          </p15:clr>
        </p15:guide>
        <p15:guide id="12" orient="horz" pos="4419" userDrawn="1">
          <p15:clr>
            <a:srgbClr val="F26B43"/>
          </p15:clr>
        </p15:guide>
        <p15:guide id="13" pos="7030" userDrawn="1">
          <p15:clr>
            <a:srgbClr val="F26B43"/>
          </p15:clr>
        </p15:guide>
        <p15:guide id="14" pos="4490" userDrawn="1">
          <p15:clr>
            <a:srgbClr val="F26B43"/>
          </p15:clr>
        </p15:guide>
        <p15:guide id="15" pos="410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3350" y="547604"/>
            <a:ext cx="15481300" cy="1357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dirty="0"/>
              <a:t>MASTER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3350" y="2120901"/>
            <a:ext cx="15481300" cy="673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Master Text</a:t>
            </a:r>
          </a:p>
        </p:txBody>
      </p:sp>
    </p:spTree>
    <p:extLst>
      <p:ext uri="{BB962C8B-B14F-4D97-AF65-F5344CB8AC3E}">
        <p14:creationId xmlns:p14="http://schemas.microsoft.com/office/powerpoint/2010/main" val="3008180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768" r:id="rId2"/>
    <p:sldLayoutId id="2147483676" r:id="rId3"/>
    <p:sldLayoutId id="2147483680" r:id="rId4"/>
    <p:sldLayoutId id="2147483684" r:id="rId5"/>
    <p:sldLayoutId id="2147483695" r:id="rId6"/>
    <p:sldLayoutId id="2147483761" r:id="rId7"/>
    <p:sldLayoutId id="2147483762" r:id="rId8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hf hdr="0" dt="0"/>
  <p:txStyles>
    <p:titleStyle>
      <a:lvl1pPr algn="l" defTabSz="1371417" rtl="0" eaLnBrk="1" latinLnBrk="0" hangingPunct="1">
        <a:lnSpc>
          <a:spcPct val="90000"/>
        </a:lnSpc>
        <a:spcBef>
          <a:spcPct val="0"/>
        </a:spcBef>
        <a:buNone/>
        <a:defRPr kumimoji="1" sz="60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371417" rtl="0" eaLnBrk="1" latinLnBrk="0" hangingPunct="1">
        <a:lnSpc>
          <a:spcPct val="160000"/>
        </a:lnSpc>
        <a:spcBef>
          <a:spcPts val="0"/>
        </a:spcBef>
        <a:buFont typeface="Arial" panose="020B0604020202020204" pitchFamily="34" charset="0"/>
        <a:buNone/>
        <a:defRPr kumimoji="1" sz="16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1028563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271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399980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689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397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106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814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523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9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4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543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251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960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668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39">
          <p15:clr>
            <a:srgbClr val="F26B43"/>
          </p15:clr>
        </p15:guide>
        <p15:guide id="2" pos="5760">
          <p15:clr>
            <a:srgbClr val="F26B43"/>
          </p15:clr>
        </p15:guide>
        <p15:guide id="3" orient="horz" pos="903">
          <p15:clr>
            <a:srgbClr val="F26B43"/>
          </p15:clr>
        </p15:guide>
        <p15:guide id="4" orient="horz" pos="5576">
          <p15:clr>
            <a:srgbClr val="F26B43"/>
          </p15:clr>
        </p15:guide>
        <p15:guide id="5" pos="1224">
          <p15:clr>
            <a:srgbClr val="F26B43"/>
          </p15:clr>
        </p15:guide>
        <p15:guide id="6" pos="10296">
          <p15:clr>
            <a:srgbClr val="F26B43"/>
          </p15:clr>
        </p15:guide>
        <p15:guide id="7" pos="9616">
          <p15:clr>
            <a:srgbClr val="F26B43"/>
          </p15:clr>
        </p15:guide>
        <p15:guide id="8" pos="1904">
          <p15:clr>
            <a:srgbClr val="F26B43"/>
          </p15:clr>
        </p15:guide>
        <p15:guide id="9" pos="884">
          <p15:clr>
            <a:srgbClr val="F26B43"/>
          </p15:clr>
        </p15:guide>
        <p15:guide id="10" pos="1063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9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0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The future starts today,</a:t>
            </a:r>
            <a:br>
              <a:rPr lang="en-US" altLang="ja-JP" dirty="0"/>
            </a:br>
            <a:r>
              <a:rPr lang="en-US" altLang="ja-JP" dirty="0"/>
              <a:t>not tomorrow.</a:t>
            </a:r>
            <a:endParaRPr kumimoji="1" lang="ja-JP" altLang="en-US" dirty="0"/>
          </a:p>
        </p:txBody>
      </p:sp>
      <p:pic>
        <p:nvPicPr>
          <p:cNvPr id="8" name="Picture 7" descr="cover ppt-0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2486"/>
            <a:ext cx="18288000" cy="10285714"/>
          </a:xfrm>
          <a:prstGeom prst="rect">
            <a:avLst/>
          </a:prstGeom>
        </p:spPr>
      </p:pic>
      <p:sp>
        <p:nvSpPr>
          <p:cNvPr id="6" name="Title 5"/>
          <p:cNvSpPr txBox="1">
            <a:spLocks/>
          </p:cNvSpPr>
          <p:nvPr/>
        </p:nvSpPr>
        <p:spPr>
          <a:xfrm>
            <a:off x="1" y="7002383"/>
            <a:ext cx="17566104" cy="45777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3714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US" altLang="ko-KR" sz="4400" b="1" dirty="0">
                <a:solidFill>
                  <a:srgbClr val="000000"/>
                </a:solidFill>
                <a:latin typeface="+mn-lt"/>
                <a:cs typeface="Arial" pitchFamily="34" charset="0"/>
              </a:rPr>
              <a:t>SOSIALISASI HIBAH PENELITIAN INTERNAL 2020/2021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US" altLang="ko-KR" sz="4400" b="1" dirty="0">
                <a:solidFill>
                  <a:srgbClr val="000000"/>
                </a:solidFill>
                <a:latin typeface="+mn-lt"/>
                <a:cs typeface="Arial" pitchFamily="34" charset="0"/>
              </a:rPr>
              <a:t> 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US" altLang="ko-KR" sz="4400" b="1" dirty="0">
                <a:solidFill>
                  <a:srgbClr val="000000"/>
                </a:solidFill>
                <a:latin typeface="+mn-lt"/>
                <a:cs typeface="Arial" pitchFamily="34" charset="0"/>
              </a:rPr>
              <a:t>DISIAPKAN OLEH LP3M UMY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kumimoji="0" lang="en-US" altLang="ko-KR" sz="1200" b="1" dirty="0">
              <a:solidFill>
                <a:srgbClr val="000000"/>
              </a:solidFill>
              <a:latin typeface="+mn-lt"/>
              <a:cs typeface="Arial" pitchFamily="34" charset="0"/>
            </a:endParaRPr>
          </a:p>
          <a:p>
            <a:pPr algn="l">
              <a:lnSpc>
                <a:spcPct val="100000"/>
              </a:lnSpc>
            </a:pPr>
            <a:endParaRPr lang="en-US" sz="1200" dirty="0">
              <a:solidFill>
                <a:srgbClr val="000000"/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kumimoji="0" lang="en-US" altLang="ko-KR" sz="3200" dirty="0">
              <a:solidFill>
                <a:srgbClr val="000000"/>
              </a:solidFill>
              <a:latin typeface="+mn-lt"/>
              <a:cs typeface="Arial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kumimoji="0" lang="en-US" altLang="ko-KR" sz="3200" dirty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2" name="Picture 1" descr="pengakuan ok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3742" y="350924"/>
            <a:ext cx="8707329" cy="120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7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reeform 60">
            <a:extLst>
              <a:ext uri="{FF2B5EF4-FFF2-40B4-BE49-F238E27FC236}">
                <a16:creationId xmlns:a16="http://schemas.microsoft.com/office/drawing/2014/main" id="{8F658E67-F0DF-8142-8114-E34217D9FF68}"/>
              </a:ext>
            </a:extLst>
          </p:cNvPr>
          <p:cNvSpPr/>
          <p:nvPr/>
        </p:nvSpPr>
        <p:spPr>
          <a:xfrm>
            <a:off x="3102183" y="677013"/>
            <a:ext cx="12083635" cy="4465693"/>
          </a:xfrm>
          <a:custGeom>
            <a:avLst/>
            <a:gdLst>
              <a:gd name="connsiteX0" fmla="*/ 3248822 w 8057000"/>
              <a:gd name="connsiteY0" fmla="*/ 716079 h 2977588"/>
              <a:gd name="connsiteX1" fmla="*/ 3058322 w 8057000"/>
              <a:gd name="connsiteY1" fmla="*/ 500179 h 2977588"/>
              <a:gd name="connsiteX2" fmla="*/ 2778922 w 8057000"/>
              <a:gd name="connsiteY2" fmla="*/ 258879 h 2977588"/>
              <a:gd name="connsiteX3" fmla="*/ 1940722 w 8057000"/>
              <a:gd name="connsiteY3" fmla="*/ 4879 h 2977588"/>
              <a:gd name="connsiteX4" fmla="*/ 1077122 w 8057000"/>
              <a:gd name="connsiteY4" fmla="*/ 131879 h 2977588"/>
              <a:gd name="connsiteX5" fmla="*/ 442122 w 8057000"/>
              <a:gd name="connsiteY5" fmla="*/ 601779 h 2977588"/>
              <a:gd name="connsiteX6" fmla="*/ 48422 w 8057000"/>
              <a:gd name="connsiteY6" fmla="*/ 1173279 h 2977588"/>
              <a:gd name="connsiteX7" fmla="*/ 35722 w 8057000"/>
              <a:gd name="connsiteY7" fmla="*/ 1960679 h 2977588"/>
              <a:gd name="connsiteX8" fmla="*/ 315122 w 8057000"/>
              <a:gd name="connsiteY8" fmla="*/ 2341679 h 2977588"/>
              <a:gd name="connsiteX9" fmla="*/ 835822 w 8057000"/>
              <a:gd name="connsiteY9" fmla="*/ 2760779 h 2977588"/>
              <a:gd name="connsiteX10" fmla="*/ 1686722 w 8057000"/>
              <a:gd name="connsiteY10" fmla="*/ 2976679 h 2977588"/>
              <a:gd name="connsiteX11" fmla="*/ 2664622 w 8057000"/>
              <a:gd name="connsiteY11" fmla="*/ 2684579 h 2977588"/>
              <a:gd name="connsiteX12" fmla="*/ 3159922 w 8057000"/>
              <a:gd name="connsiteY12" fmla="*/ 2163879 h 2977588"/>
              <a:gd name="connsiteX13" fmla="*/ 3629822 w 8057000"/>
              <a:gd name="connsiteY13" fmla="*/ 1770179 h 2977588"/>
              <a:gd name="connsiteX14" fmla="*/ 4328322 w 8057000"/>
              <a:gd name="connsiteY14" fmla="*/ 1617779 h 2977588"/>
              <a:gd name="connsiteX15" fmla="*/ 4874422 w 8057000"/>
              <a:gd name="connsiteY15" fmla="*/ 1947979 h 2977588"/>
              <a:gd name="connsiteX16" fmla="*/ 5242722 w 8057000"/>
              <a:gd name="connsiteY16" fmla="*/ 2468679 h 2977588"/>
              <a:gd name="connsiteX17" fmla="*/ 5826922 w 8057000"/>
              <a:gd name="connsiteY17" fmla="*/ 2646479 h 2977588"/>
              <a:gd name="connsiteX18" fmla="*/ 6322222 w 8057000"/>
              <a:gd name="connsiteY18" fmla="*/ 2786179 h 2977588"/>
              <a:gd name="connsiteX19" fmla="*/ 6919122 w 8057000"/>
              <a:gd name="connsiteY19" fmla="*/ 2824279 h 2977588"/>
              <a:gd name="connsiteX20" fmla="*/ 7643022 w 8057000"/>
              <a:gd name="connsiteY20" fmla="*/ 2595679 h 2977588"/>
              <a:gd name="connsiteX21" fmla="*/ 7973222 w 8057000"/>
              <a:gd name="connsiteY21" fmla="*/ 1935279 h 2977588"/>
              <a:gd name="connsiteX22" fmla="*/ 8049422 w 8057000"/>
              <a:gd name="connsiteY22" fmla="*/ 1427279 h 2977588"/>
              <a:gd name="connsiteX23" fmla="*/ 7833522 w 8057000"/>
              <a:gd name="connsiteY23" fmla="*/ 804979 h 2977588"/>
              <a:gd name="connsiteX24" fmla="*/ 7312822 w 8057000"/>
              <a:gd name="connsiteY24" fmla="*/ 373179 h 2977588"/>
              <a:gd name="connsiteX25" fmla="*/ 6677822 w 8057000"/>
              <a:gd name="connsiteY25" fmla="*/ 208079 h 2977588"/>
              <a:gd name="connsiteX26" fmla="*/ 5814222 w 8057000"/>
              <a:gd name="connsiteY26" fmla="*/ 81079 h 2977588"/>
              <a:gd name="connsiteX27" fmla="*/ 5077622 w 8057000"/>
              <a:gd name="connsiteY27" fmla="*/ 144579 h 2977588"/>
              <a:gd name="connsiteX28" fmla="*/ 4239422 w 8057000"/>
              <a:gd name="connsiteY28" fmla="*/ 373179 h 2977588"/>
              <a:gd name="connsiteX29" fmla="*/ 3985422 w 8057000"/>
              <a:gd name="connsiteY29" fmla="*/ 830379 h 2977588"/>
              <a:gd name="connsiteX30" fmla="*/ 3782222 w 8057000"/>
              <a:gd name="connsiteY30" fmla="*/ 982779 h 2977588"/>
              <a:gd name="connsiteX31" fmla="*/ 3426622 w 8057000"/>
              <a:gd name="connsiteY31" fmla="*/ 919279 h 2977588"/>
              <a:gd name="connsiteX32" fmla="*/ 3248822 w 8057000"/>
              <a:gd name="connsiteY32" fmla="*/ 716079 h 297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057000" h="2977588">
                <a:moveTo>
                  <a:pt x="3248822" y="716079"/>
                </a:moveTo>
                <a:cubicBezTo>
                  <a:pt x="3187439" y="646229"/>
                  <a:pt x="3136639" y="576379"/>
                  <a:pt x="3058322" y="500179"/>
                </a:cubicBezTo>
                <a:cubicBezTo>
                  <a:pt x="2980005" y="423979"/>
                  <a:pt x="2965189" y="341429"/>
                  <a:pt x="2778922" y="258879"/>
                </a:cubicBezTo>
                <a:cubicBezTo>
                  <a:pt x="2592655" y="176329"/>
                  <a:pt x="2224355" y="26046"/>
                  <a:pt x="1940722" y="4879"/>
                </a:cubicBezTo>
                <a:cubicBezTo>
                  <a:pt x="1657089" y="-16288"/>
                  <a:pt x="1326889" y="32396"/>
                  <a:pt x="1077122" y="131879"/>
                </a:cubicBezTo>
                <a:cubicBezTo>
                  <a:pt x="827355" y="231362"/>
                  <a:pt x="613572" y="428212"/>
                  <a:pt x="442122" y="601779"/>
                </a:cubicBezTo>
                <a:cubicBezTo>
                  <a:pt x="270672" y="775346"/>
                  <a:pt x="116155" y="946796"/>
                  <a:pt x="48422" y="1173279"/>
                </a:cubicBezTo>
                <a:cubicBezTo>
                  <a:pt x="-19311" y="1399762"/>
                  <a:pt x="-8728" y="1765946"/>
                  <a:pt x="35722" y="1960679"/>
                </a:cubicBezTo>
                <a:cubicBezTo>
                  <a:pt x="80172" y="2155412"/>
                  <a:pt x="181772" y="2208329"/>
                  <a:pt x="315122" y="2341679"/>
                </a:cubicBezTo>
                <a:cubicBezTo>
                  <a:pt x="448472" y="2475029"/>
                  <a:pt x="607222" y="2654946"/>
                  <a:pt x="835822" y="2760779"/>
                </a:cubicBezTo>
                <a:cubicBezTo>
                  <a:pt x="1064422" y="2866612"/>
                  <a:pt x="1381922" y="2989379"/>
                  <a:pt x="1686722" y="2976679"/>
                </a:cubicBezTo>
                <a:cubicBezTo>
                  <a:pt x="1991522" y="2963979"/>
                  <a:pt x="2419089" y="2820046"/>
                  <a:pt x="2664622" y="2684579"/>
                </a:cubicBezTo>
                <a:cubicBezTo>
                  <a:pt x="2910155" y="2549112"/>
                  <a:pt x="2999055" y="2316279"/>
                  <a:pt x="3159922" y="2163879"/>
                </a:cubicBezTo>
                <a:cubicBezTo>
                  <a:pt x="3320789" y="2011479"/>
                  <a:pt x="3435089" y="1861196"/>
                  <a:pt x="3629822" y="1770179"/>
                </a:cubicBezTo>
                <a:cubicBezTo>
                  <a:pt x="3824555" y="1679162"/>
                  <a:pt x="4120889" y="1588146"/>
                  <a:pt x="4328322" y="1617779"/>
                </a:cubicBezTo>
                <a:cubicBezTo>
                  <a:pt x="4535755" y="1647412"/>
                  <a:pt x="4722022" y="1806162"/>
                  <a:pt x="4874422" y="1947979"/>
                </a:cubicBezTo>
                <a:cubicBezTo>
                  <a:pt x="5026822" y="2089796"/>
                  <a:pt x="5083972" y="2352262"/>
                  <a:pt x="5242722" y="2468679"/>
                </a:cubicBezTo>
                <a:cubicBezTo>
                  <a:pt x="5401472" y="2585096"/>
                  <a:pt x="5647006" y="2593562"/>
                  <a:pt x="5826922" y="2646479"/>
                </a:cubicBezTo>
                <a:cubicBezTo>
                  <a:pt x="6006838" y="2699396"/>
                  <a:pt x="6140189" y="2756546"/>
                  <a:pt x="6322222" y="2786179"/>
                </a:cubicBezTo>
                <a:cubicBezTo>
                  <a:pt x="6504255" y="2815812"/>
                  <a:pt x="6698989" y="2856029"/>
                  <a:pt x="6919122" y="2824279"/>
                </a:cubicBezTo>
                <a:cubicBezTo>
                  <a:pt x="7139255" y="2792529"/>
                  <a:pt x="7467339" y="2743846"/>
                  <a:pt x="7643022" y="2595679"/>
                </a:cubicBezTo>
                <a:cubicBezTo>
                  <a:pt x="7818705" y="2447512"/>
                  <a:pt x="7905489" y="2130012"/>
                  <a:pt x="7973222" y="1935279"/>
                </a:cubicBezTo>
                <a:cubicBezTo>
                  <a:pt x="8040955" y="1740546"/>
                  <a:pt x="8072705" y="1615662"/>
                  <a:pt x="8049422" y="1427279"/>
                </a:cubicBezTo>
                <a:cubicBezTo>
                  <a:pt x="8026139" y="1238896"/>
                  <a:pt x="7956289" y="980662"/>
                  <a:pt x="7833522" y="804979"/>
                </a:cubicBezTo>
                <a:cubicBezTo>
                  <a:pt x="7710755" y="629296"/>
                  <a:pt x="7505439" y="472662"/>
                  <a:pt x="7312822" y="373179"/>
                </a:cubicBezTo>
                <a:cubicBezTo>
                  <a:pt x="7120205" y="273696"/>
                  <a:pt x="6927589" y="256762"/>
                  <a:pt x="6677822" y="208079"/>
                </a:cubicBezTo>
                <a:cubicBezTo>
                  <a:pt x="6428055" y="159396"/>
                  <a:pt x="6080922" y="91662"/>
                  <a:pt x="5814222" y="81079"/>
                </a:cubicBezTo>
                <a:cubicBezTo>
                  <a:pt x="5547522" y="70496"/>
                  <a:pt x="5340089" y="95896"/>
                  <a:pt x="5077622" y="144579"/>
                </a:cubicBezTo>
                <a:cubicBezTo>
                  <a:pt x="4815155" y="193262"/>
                  <a:pt x="4421455" y="258879"/>
                  <a:pt x="4239422" y="373179"/>
                </a:cubicBezTo>
                <a:cubicBezTo>
                  <a:pt x="4057389" y="487479"/>
                  <a:pt x="4061622" y="728779"/>
                  <a:pt x="3985422" y="830379"/>
                </a:cubicBezTo>
                <a:cubicBezTo>
                  <a:pt x="3909222" y="931979"/>
                  <a:pt x="3875355" y="967962"/>
                  <a:pt x="3782222" y="982779"/>
                </a:cubicBezTo>
                <a:cubicBezTo>
                  <a:pt x="3689089" y="997596"/>
                  <a:pt x="3515522" y="957379"/>
                  <a:pt x="3426622" y="919279"/>
                </a:cubicBezTo>
                <a:cubicBezTo>
                  <a:pt x="3337722" y="881179"/>
                  <a:pt x="3310205" y="785929"/>
                  <a:pt x="3248822" y="716079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3" name="Freeform 62">
            <a:extLst>
              <a:ext uri="{FF2B5EF4-FFF2-40B4-BE49-F238E27FC236}">
                <a16:creationId xmlns:a16="http://schemas.microsoft.com/office/drawing/2014/main" id="{EE73293F-D8E7-F143-B63A-25E94DABF799}"/>
              </a:ext>
            </a:extLst>
          </p:cNvPr>
          <p:cNvSpPr/>
          <p:nvPr/>
        </p:nvSpPr>
        <p:spPr>
          <a:xfrm>
            <a:off x="3639358" y="3396708"/>
            <a:ext cx="7563049" cy="6059396"/>
          </a:xfrm>
          <a:custGeom>
            <a:avLst/>
            <a:gdLst>
              <a:gd name="connsiteX0" fmla="*/ 160150 w 5042811"/>
              <a:gd name="connsiteY0" fmla="*/ 3711208 h 4040221"/>
              <a:gd name="connsiteX1" fmla="*/ 2988 w 5042811"/>
              <a:gd name="connsiteY1" fmla="*/ 3325445 h 4040221"/>
              <a:gd name="connsiteX2" fmla="*/ 160150 w 5042811"/>
              <a:gd name="connsiteY2" fmla="*/ 2611070 h 4040221"/>
              <a:gd name="connsiteX3" fmla="*/ 2988 w 5042811"/>
              <a:gd name="connsiteY3" fmla="*/ 2096720 h 4040221"/>
              <a:gd name="connsiteX4" fmla="*/ 331600 w 5042811"/>
              <a:gd name="connsiteY4" fmla="*/ 1682382 h 4040221"/>
              <a:gd name="connsiteX5" fmla="*/ 1688913 w 5042811"/>
              <a:gd name="connsiteY5" fmla="*/ 1425207 h 4040221"/>
              <a:gd name="connsiteX6" fmla="*/ 2446150 w 5042811"/>
              <a:gd name="connsiteY6" fmla="*/ 1225182 h 4040221"/>
              <a:gd name="connsiteX7" fmla="*/ 2760475 w 5042811"/>
              <a:gd name="connsiteY7" fmla="*/ 667970 h 4040221"/>
              <a:gd name="connsiteX8" fmla="*/ 3046225 w 5042811"/>
              <a:gd name="connsiteY8" fmla="*/ 310782 h 4040221"/>
              <a:gd name="connsiteX9" fmla="*/ 3560575 w 5042811"/>
              <a:gd name="connsiteY9" fmla="*/ 25032 h 4040221"/>
              <a:gd name="connsiteX10" fmla="*/ 4174938 w 5042811"/>
              <a:gd name="connsiteY10" fmla="*/ 67895 h 4040221"/>
              <a:gd name="connsiteX11" fmla="*/ 4775013 w 5042811"/>
              <a:gd name="connsiteY11" fmla="*/ 496520 h 4040221"/>
              <a:gd name="connsiteX12" fmla="*/ 5032188 w 5042811"/>
              <a:gd name="connsiteY12" fmla="*/ 925145 h 4040221"/>
              <a:gd name="connsiteX13" fmla="*/ 4975038 w 5042811"/>
              <a:gd name="connsiteY13" fmla="*/ 1439495 h 4040221"/>
              <a:gd name="connsiteX14" fmla="*/ 4803588 w 5042811"/>
              <a:gd name="connsiteY14" fmla="*/ 1896695 h 4040221"/>
              <a:gd name="connsiteX15" fmla="*/ 4317813 w 5042811"/>
              <a:gd name="connsiteY15" fmla="*/ 2282458 h 4040221"/>
              <a:gd name="connsiteX16" fmla="*/ 3646300 w 5042811"/>
              <a:gd name="connsiteY16" fmla="*/ 2525345 h 4040221"/>
              <a:gd name="connsiteX17" fmla="*/ 2989075 w 5042811"/>
              <a:gd name="connsiteY17" fmla="*/ 2725370 h 4040221"/>
              <a:gd name="connsiteX18" fmla="*/ 2946213 w 5042811"/>
              <a:gd name="connsiteY18" fmla="*/ 3153995 h 4040221"/>
              <a:gd name="connsiteX19" fmla="*/ 2946213 w 5042811"/>
              <a:gd name="connsiteY19" fmla="*/ 3382595 h 4040221"/>
              <a:gd name="connsiteX20" fmla="*/ 2517588 w 5042811"/>
              <a:gd name="connsiteY20" fmla="*/ 3425458 h 4040221"/>
              <a:gd name="connsiteX21" fmla="*/ 2131825 w 5042811"/>
              <a:gd name="connsiteY21" fmla="*/ 3539758 h 4040221"/>
              <a:gd name="connsiteX22" fmla="*/ 1788925 w 5042811"/>
              <a:gd name="connsiteY22" fmla="*/ 3925520 h 4040221"/>
              <a:gd name="connsiteX23" fmla="*/ 1060263 w 5042811"/>
              <a:gd name="connsiteY23" fmla="*/ 4039820 h 4040221"/>
              <a:gd name="connsiteX24" fmla="*/ 488763 w 5042811"/>
              <a:gd name="connsiteY24" fmla="*/ 3954095 h 4040221"/>
              <a:gd name="connsiteX25" fmla="*/ 160150 w 5042811"/>
              <a:gd name="connsiteY25" fmla="*/ 3711208 h 4040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042811" h="4040221">
                <a:moveTo>
                  <a:pt x="160150" y="3711208"/>
                </a:moveTo>
                <a:cubicBezTo>
                  <a:pt x="79188" y="3606433"/>
                  <a:pt x="2988" y="3508801"/>
                  <a:pt x="2988" y="3325445"/>
                </a:cubicBezTo>
                <a:cubicBezTo>
                  <a:pt x="2988" y="3142089"/>
                  <a:pt x="160150" y="2815857"/>
                  <a:pt x="160150" y="2611070"/>
                </a:cubicBezTo>
                <a:cubicBezTo>
                  <a:pt x="160150" y="2406283"/>
                  <a:pt x="-25587" y="2251501"/>
                  <a:pt x="2988" y="2096720"/>
                </a:cubicBezTo>
                <a:cubicBezTo>
                  <a:pt x="31563" y="1941939"/>
                  <a:pt x="50613" y="1794301"/>
                  <a:pt x="331600" y="1682382"/>
                </a:cubicBezTo>
                <a:cubicBezTo>
                  <a:pt x="612587" y="1570463"/>
                  <a:pt x="1336488" y="1501407"/>
                  <a:pt x="1688913" y="1425207"/>
                </a:cubicBezTo>
                <a:cubicBezTo>
                  <a:pt x="2041338" y="1349007"/>
                  <a:pt x="2267556" y="1351388"/>
                  <a:pt x="2446150" y="1225182"/>
                </a:cubicBezTo>
                <a:cubicBezTo>
                  <a:pt x="2624744" y="1098976"/>
                  <a:pt x="2660463" y="820370"/>
                  <a:pt x="2760475" y="667970"/>
                </a:cubicBezTo>
                <a:cubicBezTo>
                  <a:pt x="2860487" y="515570"/>
                  <a:pt x="2912875" y="417938"/>
                  <a:pt x="3046225" y="310782"/>
                </a:cubicBezTo>
                <a:cubicBezTo>
                  <a:pt x="3179575" y="203626"/>
                  <a:pt x="3372456" y="65513"/>
                  <a:pt x="3560575" y="25032"/>
                </a:cubicBezTo>
                <a:cubicBezTo>
                  <a:pt x="3748694" y="-15449"/>
                  <a:pt x="3972532" y="-10686"/>
                  <a:pt x="4174938" y="67895"/>
                </a:cubicBezTo>
                <a:cubicBezTo>
                  <a:pt x="4377344" y="146476"/>
                  <a:pt x="4632138" y="353645"/>
                  <a:pt x="4775013" y="496520"/>
                </a:cubicBezTo>
                <a:cubicBezTo>
                  <a:pt x="4917888" y="639395"/>
                  <a:pt x="4998851" y="767982"/>
                  <a:pt x="5032188" y="925145"/>
                </a:cubicBezTo>
                <a:cubicBezTo>
                  <a:pt x="5065526" y="1082307"/>
                  <a:pt x="5013138" y="1277570"/>
                  <a:pt x="4975038" y="1439495"/>
                </a:cubicBezTo>
                <a:cubicBezTo>
                  <a:pt x="4936938" y="1601420"/>
                  <a:pt x="4913125" y="1756201"/>
                  <a:pt x="4803588" y="1896695"/>
                </a:cubicBezTo>
                <a:cubicBezTo>
                  <a:pt x="4694051" y="2037189"/>
                  <a:pt x="4510694" y="2177683"/>
                  <a:pt x="4317813" y="2282458"/>
                </a:cubicBezTo>
                <a:cubicBezTo>
                  <a:pt x="4124932" y="2387233"/>
                  <a:pt x="3867756" y="2451526"/>
                  <a:pt x="3646300" y="2525345"/>
                </a:cubicBezTo>
                <a:cubicBezTo>
                  <a:pt x="3424844" y="2599164"/>
                  <a:pt x="3105756" y="2620595"/>
                  <a:pt x="2989075" y="2725370"/>
                </a:cubicBezTo>
                <a:cubicBezTo>
                  <a:pt x="2872394" y="2830145"/>
                  <a:pt x="2953357" y="3044458"/>
                  <a:pt x="2946213" y="3153995"/>
                </a:cubicBezTo>
                <a:cubicBezTo>
                  <a:pt x="2939069" y="3263532"/>
                  <a:pt x="3017650" y="3337351"/>
                  <a:pt x="2946213" y="3382595"/>
                </a:cubicBezTo>
                <a:cubicBezTo>
                  <a:pt x="2874776" y="3427839"/>
                  <a:pt x="2653319" y="3399264"/>
                  <a:pt x="2517588" y="3425458"/>
                </a:cubicBezTo>
                <a:cubicBezTo>
                  <a:pt x="2381857" y="3451652"/>
                  <a:pt x="2253269" y="3456414"/>
                  <a:pt x="2131825" y="3539758"/>
                </a:cubicBezTo>
                <a:cubicBezTo>
                  <a:pt x="2010381" y="3623102"/>
                  <a:pt x="1967519" y="3842176"/>
                  <a:pt x="1788925" y="3925520"/>
                </a:cubicBezTo>
                <a:cubicBezTo>
                  <a:pt x="1610331" y="4008864"/>
                  <a:pt x="1276957" y="4035058"/>
                  <a:pt x="1060263" y="4039820"/>
                </a:cubicBezTo>
                <a:cubicBezTo>
                  <a:pt x="843569" y="4044583"/>
                  <a:pt x="638782" y="4006483"/>
                  <a:pt x="488763" y="3954095"/>
                </a:cubicBezTo>
                <a:cubicBezTo>
                  <a:pt x="338744" y="3901708"/>
                  <a:pt x="241112" y="3815983"/>
                  <a:pt x="160150" y="3711208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4" name="Shape">
            <a:extLst>
              <a:ext uri="{FF2B5EF4-FFF2-40B4-BE49-F238E27FC236}">
                <a16:creationId xmlns:a16="http://schemas.microsoft.com/office/drawing/2014/main" id="{D9F14BBD-5C67-1C48-AE22-08DEEEC08596}"/>
              </a:ext>
            </a:extLst>
          </p:cNvPr>
          <p:cNvSpPr/>
          <p:nvPr/>
        </p:nvSpPr>
        <p:spPr>
          <a:xfrm>
            <a:off x="7906055" y="3674658"/>
            <a:ext cx="3049290" cy="30492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384" y="10800"/>
                </a:moveTo>
                <a:cubicBezTo>
                  <a:pt x="21384" y="7967"/>
                  <a:pt x="20266" y="5400"/>
                  <a:pt x="18462" y="3507"/>
                </a:cubicBezTo>
                <a:lnTo>
                  <a:pt x="21600" y="368"/>
                </a:lnTo>
                <a:lnTo>
                  <a:pt x="21232" y="0"/>
                </a:lnTo>
                <a:lnTo>
                  <a:pt x="18093" y="3138"/>
                </a:lnTo>
                <a:cubicBezTo>
                  <a:pt x="16187" y="1334"/>
                  <a:pt x="13621" y="216"/>
                  <a:pt x="10800" y="216"/>
                </a:cubicBezTo>
                <a:cubicBezTo>
                  <a:pt x="7967" y="216"/>
                  <a:pt x="5400" y="1334"/>
                  <a:pt x="3507" y="3138"/>
                </a:cubicBezTo>
                <a:lnTo>
                  <a:pt x="368" y="0"/>
                </a:lnTo>
                <a:lnTo>
                  <a:pt x="0" y="368"/>
                </a:lnTo>
                <a:lnTo>
                  <a:pt x="3138" y="3507"/>
                </a:lnTo>
                <a:cubicBezTo>
                  <a:pt x="1334" y="5413"/>
                  <a:pt x="216" y="7979"/>
                  <a:pt x="216" y="10800"/>
                </a:cubicBezTo>
                <a:cubicBezTo>
                  <a:pt x="216" y="13633"/>
                  <a:pt x="1334" y="16200"/>
                  <a:pt x="3138" y="18093"/>
                </a:cubicBezTo>
                <a:lnTo>
                  <a:pt x="0" y="21232"/>
                </a:lnTo>
                <a:lnTo>
                  <a:pt x="368" y="21600"/>
                </a:lnTo>
                <a:lnTo>
                  <a:pt x="3507" y="18462"/>
                </a:lnTo>
                <a:cubicBezTo>
                  <a:pt x="5413" y="20266"/>
                  <a:pt x="7979" y="21384"/>
                  <a:pt x="10800" y="21384"/>
                </a:cubicBezTo>
                <a:cubicBezTo>
                  <a:pt x="13633" y="21384"/>
                  <a:pt x="16200" y="20266"/>
                  <a:pt x="18093" y="18462"/>
                </a:cubicBezTo>
                <a:lnTo>
                  <a:pt x="21232" y="21600"/>
                </a:lnTo>
                <a:lnTo>
                  <a:pt x="21600" y="21232"/>
                </a:lnTo>
                <a:lnTo>
                  <a:pt x="18462" y="18093"/>
                </a:lnTo>
                <a:cubicBezTo>
                  <a:pt x="20279" y="16200"/>
                  <a:pt x="21384" y="13633"/>
                  <a:pt x="21384" y="10800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57141" tIns="57141" rIns="57141" bIns="57141" anchor="ctr"/>
          <a:lstStyle/>
          <a:p>
            <a:pPr algn="ctr">
              <a:defRPr sz="3000">
                <a:solidFill>
                  <a:srgbClr val="FFFFFF"/>
                </a:solidFill>
              </a:defRPr>
            </a:pPr>
            <a:r>
              <a:rPr lang="fr-CA" sz="3600" b="1" dirty="0"/>
              <a:t>AGRO-ECOSYTEM,</a:t>
            </a:r>
          </a:p>
          <a:p>
            <a:pPr algn="ctr">
              <a:defRPr sz="3000">
                <a:solidFill>
                  <a:srgbClr val="FFFFFF"/>
                </a:solidFill>
              </a:defRPr>
            </a:pPr>
            <a:r>
              <a:rPr lang="fr-CA" sz="3600" b="1" dirty="0"/>
              <a:t>DISASTER AND GEOSPATIAL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DA1229F-2EAC-9F44-AEAF-F7ED94B2E614}"/>
              </a:ext>
            </a:extLst>
          </p:cNvPr>
          <p:cNvGrpSpPr/>
          <p:nvPr/>
        </p:nvGrpSpPr>
        <p:grpSpPr>
          <a:xfrm>
            <a:off x="10749616" y="5783467"/>
            <a:ext cx="4912322" cy="2955028"/>
            <a:chOff x="10638653" y="-219551"/>
            <a:chExt cx="3275387" cy="1970323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07CE2B59-C5A4-A44C-935D-E5A7A6587AFD}"/>
                </a:ext>
              </a:extLst>
            </p:cNvPr>
            <p:cNvCxnSpPr>
              <a:cxnSpLocks/>
            </p:cNvCxnSpPr>
            <p:nvPr/>
          </p:nvCxnSpPr>
          <p:spPr>
            <a:xfrm>
              <a:off x="11701703" y="1111710"/>
              <a:ext cx="505681" cy="321854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9A483D1E-C55F-444D-A569-539773F32C9C}"/>
                </a:ext>
              </a:extLst>
            </p:cNvPr>
            <p:cNvSpPr/>
            <p:nvPr/>
          </p:nvSpPr>
          <p:spPr>
            <a:xfrm rot="720000">
              <a:off x="12034749" y="1235704"/>
              <a:ext cx="473790" cy="459641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98BF03A-2628-204B-AEA0-F2F115E00B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916073" y="653063"/>
              <a:ext cx="713309" cy="33159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A2D358AA-8920-7344-8FEE-E006C50021DF}"/>
                </a:ext>
              </a:extLst>
            </p:cNvPr>
            <p:cNvSpPr/>
            <p:nvPr/>
          </p:nvSpPr>
          <p:spPr>
            <a:xfrm rot="720000">
              <a:off x="12392487" y="434288"/>
              <a:ext cx="473790" cy="459641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75ECD34B-7075-FA49-A1EA-9104A901F3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712443" y="41795"/>
              <a:ext cx="584923" cy="320547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AB5A1D62-4D41-8A44-A83D-37D9FD28B3C0}"/>
                </a:ext>
              </a:extLst>
            </p:cNvPr>
            <p:cNvSpPr/>
            <p:nvPr/>
          </p:nvSpPr>
          <p:spPr>
            <a:xfrm rot="720000">
              <a:off x="12065703" y="-219551"/>
              <a:ext cx="473790" cy="459641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72" name="Shape">
              <a:extLst>
                <a:ext uri="{FF2B5EF4-FFF2-40B4-BE49-F238E27FC236}">
                  <a16:creationId xmlns:a16="http://schemas.microsoft.com/office/drawing/2014/main" id="{480E4DFF-063C-D248-BB2A-A5175E3C3D2D}"/>
                </a:ext>
              </a:extLst>
            </p:cNvPr>
            <p:cNvSpPr/>
            <p:nvPr/>
          </p:nvSpPr>
          <p:spPr>
            <a:xfrm>
              <a:off x="10638653" y="56276"/>
              <a:ext cx="1303611" cy="1305972"/>
            </a:xfrm>
            <a:custGeom>
              <a:avLst/>
              <a:gdLst>
                <a:gd name="connsiteX0" fmla="*/ 15956 w 21704"/>
                <a:gd name="connsiteY0" fmla="*/ 6092 h 21600"/>
                <a:gd name="connsiteX1" fmla="*/ 12655 w 21704"/>
                <a:gd name="connsiteY1" fmla="*/ 6953 h 21600"/>
                <a:gd name="connsiteX2" fmla="*/ 12771 w 21704"/>
                <a:gd name="connsiteY2" fmla="*/ 6858 h 21600"/>
                <a:gd name="connsiteX3" fmla="*/ 10714 w 21704"/>
                <a:gd name="connsiteY3" fmla="*/ 5195 h 21600"/>
                <a:gd name="connsiteX4" fmla="*/ 11684 w 21704"/>
                <a:gd name="connsiteY4" fmla="*/ 3116 h 21600"/>
                <a:gd name="connsiteX5" fmla="*/ 7909 w 21704"/>
                <a:gd name="connsiteY5" fmla="*/ 0 h 21600"/>
                <a:gd name="connsiteX6" fmla="*/ 4133 w 21704"/>
                <a:gd name="connsiteY6" fmla="*/ 3116 h 21600"/>
                <a:gd name="connsiteX7" fmla="*/ 7909 w 21704"/>
                <a:gd name="connsiteY7" fmla="*/ 6231 h 21600"/>
                <a:gd name="connsiteX8" fmla="*/ 10493 w 21704"/>
                <a:gd name="connsiteY8" fmla="*/ 5387 h 21600"/>
                <a:gd name="connsiteX9" fmla="*/ 12528 w 21704"/>
                <a:gd name="connsiteY9" fmla="*/ 7032 h 21600"/>
                <a:gd name="connsiteX10" fmla="*/ 10208 w 21704"/>
                <a:gd name="connsiteY10" fmla="*/ 10713 h 21600"/>
                <a:gd name="connsiteX11" fmla="*/ 7656 w 21704"/>
                <a:gd name="connsiteY11" fmla="*/ 10713 h 21600"/>
                <a:gd name="connsiteX12" fmla="*/ 3880 w 21704"/>
                <a:gd name="connsiteY12" fmla="*/ 7711 h 21600"/>
                <a:gd name="connsiteX13" fmla="*/ 104 w 21704"/>
                <a:gd name="connsiteY13" fmla="*/ 10826 h 21600"/>
                <a:gd name="connsiteX14" fmla="*/ 7656 w 21704"/>
                <a:gd name="connsiteY14" fmla="*/ 10974 h 21600"/>
                <a:gd name="connsiteX15" fmla="*/ 10208 w 21704"/>
                <a:gd name="connsiteY15" fmla="*/ 10974 h 21600"/>
                <a:gd name="connsiteX16" fmla="*/ 12117 w 21704"/>
                <a:gd name="connsiteY16" fmla="*/ 14377 h 21600"/>
                <a:gd name="connsiteX17" fmla="*/ 10356 w 21704"/>
                <a:gd name="connsiteY17" fmla="*/ 16048 h 21600"/>
                <a:gd name="connsiteX18" fmla="*/ 8004 w 21704"/>
                <a:gd name="connsiteY18" fmla="*/ 15369 h 21600"/>
                <a:gd name="connsiteX19" fmla="*/ 4228 w 21704"/>
                <a:gd name="connsiteY19" fmla="*/ 18484 h 21600"/>
                <a:gd name="connsiteX20" fmla="*/ 8004 w 21704"/>
                <a:gd name="connsiteY20" fmla="*/ 21600 h 21600"/>
                <a:gd name="connsiteX21" fmla="*/ 11779 w 21704"/>
                <a:gd name="connsiteY21" fmla="*/ 18484 h 21600"/>
                <a:gd name="connsiteX22" fmla="*/ 10598 w 21704"/>
                <a:gd name="connsiteY22" fmla="*/ 16222 h 21600"/>
                <a:gd name="connsiteX23" fmla="*/ 12359 w 21704"/>
                <a:gd name="connsiteY23" fmla="*/ 14551 h 21600"/>
                <a:gd name="connsiteX24" fmla="*/ 15956 w 21704"/>
                <a:gd name="connsiteY24" fmla="*/ 15595 h 21600"/>
                <a:gd name="connsiteX25" fmla="*/ 21704 w 21704"/>
                <a:gd name="connsiteY25" fmla="*/ 10852 h 21600"/>
                <a:gd name="connsiteX26" fmla="*/ 15956 w 21704"/>
                <a:gd name="connsiteY26" fmla="*/ 6092 h 21600"/>
                <a:gd name="connsiteX27" fmla="*/ 13509 w 21704"/>
                <a:gd name="connsiteY27" fmla="*/ 13489 h 21600"/>
                <a:gd name="connsiteX28" fmla="*/ 11811 w 21704"/>
                <a:gd name="connsiteY28" fmla="*/ 13489 h 21600"/>
                <a:gd name="connsiteX29" fmla="*/ 10714 w 21704"/>
                <a:gd name="connsiteY29" fmla="*/ 10835 h 21600"/>
                <a:gd name="connsiteX30" fmla="*/ 11811 w 21704"/>
                <a:gd name="connsiteY30" fmla="*/ 8180 h 21600"/>
                <a:gd name="connsiteX31" fmla="*/ 13509 w 21704"/>
                <a:gd name="connsiteY31" fmla="*/ 8180 h 21600"/>
                <a:gd name="connsiteX32" fmla="*/ 14606 w 21704"/>
                <a:gd name="connsiteY32" fmla="*/ 10835 h 21600"/>
                <a:gd name="connsiteX33" fmla="*/ 13509 w 21704"/>
                <a:gd name="connsiteY33" fmla="*/ 13489 h 21600"/>
                <a:gd name="connsiteX0" fmla="*/ 12076 w 17824"/>
                <a:gd name="connsiteY0" fmla="*/ 6092 h 21600"/>
                <a:gd name="connsiteX1" fmla="*/ 8775 w 17824"/>
                <a:gd name="connsiteY1" fmla="*/ 6953 h 21600"/>
                <a:gd name="connsiteX2" fmla="*/ 8891 w 17824"/>
                <a:gd name="connsiteY2" fmla="*/ 6858 h 21600"/>
                <a:gd name="connsiteX3" fmla="*/ 6834 w 17824"/>
                <a:gd name="connsiteY3" fmla="*/ 5195 h 21600"/>
                <a:gd name="connsiteX4" fmla="*/ 7804 w 17824"/>
                <a:gd name="connsiteY4" fmla="*/ 3116 h 21600"/>
                <a:gd name="connsiteX5" fmla="*/ 4029 w 17824"/>
                <a:gd name="connsiteY5" fmla="*/ 0 h 21600"/>
                <a:gd name="connsiteX6" fmla="*/ 253 w 17824"/>
                <a:gd name="connsiteY6" fmla="*/ 3116 h 21600"/>
                <a:gd name="connsiteX7" fmla="*/ 4029 w 17824"/>
                <a:gd name="connsiteY7" fmla="*/ 6231 h 21600"/>
                <a:gd name="connsiteX8" fmla="*/ 6613 w 17824"/>
                <a:gd name="connsiteY8" fmla="*/ 5387 h 21600"/>
                <a:gd name="connsiteX9" fmla="*/ 8648 w 17824"/>
                <a:gd name="connsiteY9" fmla="*/ 7032 h 21600"/>
                <a:gd name="connsiteX10" fmla="*/ 6328 w 17824"/>
                <a:gd name="connsiteY10" fmla="*/ 10713 h 21600"/>
                <a:gd name="connsiteX11" fmla="*/ 3776 w 17824"/>
                <a:gd name="connsiteY11" fmla="*/ 10713 h 21600"/>
                <a:gd name="connsiteX12" fmla="*/ 0 w 17824"/>
                <a:gd name="connsiteY12" fmla="*/ 7711 h 21600"/>
                <a:gd name="connsiteX13" fmla="*/ 3776 w 17824"/>
                <a:gd name="connsiteY13" fmla="*/ 10974 h 21600"/>
                <a:gd name="connsiteX14" fmla="*/ 6328 w 17824"/>
                <a:gd name="connsiteY14" fmla="*/ 10974 h 21600"/>
                <a:gd name="connsiteX15" fmla="*/ 8237 w 17824"/>
                <a:gd name="connsiteY15" fmla="*/ 14377 h 21600"/>
                <a:gd name="connsiteX16" fmla="*/ 6476 w 17824"/>
                <a:gd name="connsiteY16" fmla="*/ 16048 h 21600"/>
                <a:gd name="connsiteX17" fmla="*/ 4124 w 17824"/>
                <a:gd name="connsiteY17" fmla="*/ 15369 h 21600"/>
                <a:gd name="connsiteX18" fmla="*/ 348 w 17824"/>
                <a:gd name="connsiteY18" fmla="*/ 18484 h 21600"/>
                <a:gd name="connsiteX19" fmla="*/ 4124 w 17824"/>
                <a:gd name="connsiteY19" fmla="*/ 21600 h 21600"/>
                <a:gd name="connsiteX20" fmla="*/ 7899 w 17824"/>
                <a:gd name="connsiteY20" fmla="*/ 18484 h 21600"/>
                <a:gd name="connsiteX21" fmla="*/ 6718 w 17824"/>
                <a:gd name="connsiteY21" fmla="*/ 16222 h 21600"/>
                <a:gd name="connsiteX22" fmla="*/ 8479 w 17824"/>
                <a:gd name="connsiteY22" fmla="*/ 14551 h 21600"/>
                <a:gd name="connsiteX23" fmla="*/ 12076 w 17824"/>
                <a:gd name="connsiteY23" fmla="*/ 15595 h 21600"/>
                <a:gd name="connsiteX24" fmla="*/ 17824 w 17824"/>
                <a:gd name="connsiteY24" fmla="*/ 10852 h 21600"/>
                <a:gd name="connsiteX25" fmla="*/ 12076 w 17824"/>
                <a:gd name="connsiteY25" fmla="*/ 6092 h 21600"/>
                <a:gd name="connsiteX26" fmla="*/ 9629 w 17824"/>
                <a:gd name="connsiteY26" fmla="*/ 13489 h 21600"/>
                <a:gd name="connsiteX27" fmla="*/ 7931 w 17824"/>
                <a:gd name="connsiteY27" fmla="*/ 13489 h 21600"/>
                <a:gd name="connsiteX28" fmla="*/ 6834 w 17824"/>
                <a:gd name="connsiteY28" fmla="*/ 10835 h 21600"/>
                <a:gd name="connsiteX29" fmla="*/ 7931 w 17824"/>
                <a:gd name="connsiteY29" fmla="*/ 8180 h 21600"/>
                <a:gd name="connsiteX30" fmla="*/ 9629 w 17824"/>
                <a:gd name="connsiteY30" fmla="*/ 8180 h 21600"/>
                <a:gd name="connsiteX31" fmla="*/ 10726 w 17824"/>
                <a:gd name="connsiteY31" fmla="*/ 10835 h 21600"/>
                <a:gd name="connsiteX32" fmla="*/ 9629 w 17824"/>
                <a:gd name="connsiteY32" fmla="*/ 13489 h 21600"/>
                <a:gd name="connsiteX0" fmla="*/ 11823 w 17571"/>
                <a:gd name="connsiteY0" fmla="*/ 6092 h 21600"/>
                <a:gd name="connsiteX1" fmla="*/ 8522 w 17571"/>
                <a:gd name="connsiteY1" fmla="*/ 6953 h 21600"/>
                <a:gd name="connsiteX2" fmla="*/ 8638 w 17571"/>
                <a:gd name="connsiteY2" fmla="*/ 6858 h 21600"/>
                <a:gd name="connsiteX3" fmla="*/ 6581 w 17571"/>
                <a:gd name="connsiteY3" fmla="*/ 5195 h 21600"/>
                <a:gd name="connsiteX4" fmla="*/ 7551 w 17571"/>
                <a:gd name="connsiteY4" fmla="*/ 3116 h 21600"/>
                <a:gd name="connsiteX5" fmla="*/ 3776 w 17571"/>
                <a:gd name="connsiteY5" fmla="*/ 0 h 21600"/>
                <a:gd name="connsiteX6" fmla="*/ 0 w 17571"/>
                <a:gd name="connsiteY6" fmla="*/ 3116 h 21600"/>
                <a:gd name="connsiteX7" fmla="*/ 3776 w 17571"/>
                <a:gd name="connsiteY7" fmla="*/ 6231 h 21600"/>
                <a:gd name="connsiteX8" fmla="*/ 6360 w 17571"/>
                <a:gd name="connsiteY8" fmla="*/ 5387 h 21600"/>
                <a:gd name="connsiteX9" fmla="*/ 8395 w 17571"/>
                <a:gd name="connsiteY9" fmla="*/ 7032 h 21600"/>
                <a:gd name="connsiteX10" fmla="*/ 6075 w 17571"/>
                <a:gd name="connsiteY10" fmla="*/ 10713 h 21600"/>
                <a:gd name="connsiteX11" fmla="*/ 3523 w 17571"/>
                <a:gd name="connsiteY11" fmla="*/ 10713 h 21600"/>
                <a:gd name="connsiteX12" fmla="*/ 3523 w 17571"/>
                <a:gd name="connsiteY12" fmla="*/ 10974 h 21600"/>
                <a:gd name="connsiteX13" fmla="*/ 6075 w 17571"/>
                <a:gd name="connsiteY13" fmla="*/ 10974 h 21600"/>
                <a:gd name="connsiteX14" fmla="*/ 7984 w 17571"/>
                <a:gd name="connsiteY14" fmla="*/ 14377 h 21600"/>
                <a:gd name="connsiteX15" fmla="*/ 6223 w 17571"/>
                <a:gd name="connsiteY15" fmla="*/ 16048 h 21600"/>
                <a:gd name="connsiteX16" fmla="*/ 3871 w 17571"/>
                <a:gd name="connsiteY16" fmla="*/ 15369 h 21600"/>
                <a:gd name="connsiteX17" fmla="*/ 95 w 17571"/>
                <a:gd name="connsiteY17" fmla="*/ 18484 h 21600"/>
                <a:gd name="connsiteX18" fmla="*/ 3871 w 17571"/>
                <a:gd name="connsiteY18" fmla="*/ 21600 h 21600"/>
                <a:gd name="connsiteX19" fmla="*/ 7646 w 17571"/>
                <a:gd name="connsiteY19" fmla="*/ 18484 h 21600"/>
                <a:gd name="connsiteX20" fmla="*/ 6465 w 17571"/>
                <a:gd name="connsiteY20" fmla="*/ 16222 h 21600"/>
                <a:gd name="connsiteX21" fmla="*/ 8226 w 17571"/>
                <a:gd name="connsiteY21" fmla="*/ 14551 h 21600"/>
                <a:gd name="connsiteX22" fmla="*/ 11823 w 17571"/>
                <a:gd name="connsiteY22" fmla="*/ 15595 h 21600"/>
                <a:gd name="connsiteX23" fmla="*/ 17571 w 17571"/>
                <a:gd name="connsiteY23" fmla="*/ 10852 h 21600"/>
                <a:gd name="connsiteX24" fmla="*/ 11823 w 17571"/>
                <a:gd name="connsiteY24" fmla="*/ 6092 h 21600"/>
                <a:gd name="connsiteX25" fmla="*/ 9376 w 17571"/>
                <a:gd name="connsiteY25" fmla="*/ 13489 h 21600"/>
                <a:gd name="connsiteX26" fmla="*/ 7678 w 17571"/>
                <a:gd name="connsiteY26" fmla="*/ 13489 h 21600"/>
                <a:gd name="connsiteX27" fmla="*/ 6581 w 17571"/>
                <a:gd name="connsiteY27" fmla="*/ 10835 h 21600"/>
                <a:gd name="connsiteX28" fmla="*/ 7678 w 17571"/>
                <a:gd name="connsiteY28" fmla="*/ 8180 h 21600"/>
                <a:gd name="connsiteX29" fmla="*/ 9376 w 17571"/>
                <a:gd name="connsiteY29" fmla="*/ 8180 h 21600"/>
                <a:gd name="connsiteX30" fmla="*/ 10473 w 17571"/>
                <a:gd name="connsiteY30" fmla="*/ 10835 h 21600"/>
                <a:gd name="connsiteX31" fmla="*/ 9376 w 17571"/>
                <a:gd name="connsiteY31" fmla="*/ 13489 h 21600"/>
                <a:gd name="connsiteX0" fmla="*/ 11823 w 17571"/>
                <a:gd name="connsiteY0" fmla="*/ 6092 h 21600"/>
                <a:gd name="connsiteX1" fmla="*/ 8522 w 17571"/>
                <a:gd name="connsiteY1" fmla="*/ 6953 h 21600"/>
                <a:gd name="connsiteX2" fmla="*/ 8638 w 17571"/>
                <a:gd name="connsiteY2" fmla="*/ 6858 h 21600"/>
                <a:gd name="connsiteX3" fmla="*/ 6581 w 17571"/>
                <a:gd name="connsiteY3" fmla="*/ 5195 h 21600"/>
                <a:gd name="connsiteX4" fmla="*/ 7551 w 17571"/>
                <a:gd name="connsiteY4" fmla="*/ 3116 h 21600"/>
                <a:gd name="connsiteX5" fmla="*/ 3776 w 17571"/>
                <a:gd name="connsiteY5" fmla="*/ 0 h 21600"/>
                <a:gd name="connsiteX6" fmla="*/ 0 w 17571"/>
                <a:gd name="connsiteY6" fmla="*/ 3116 h 21600"/>
                <a:gd name="connsiteX7" fmla="*/ 3776 w 17571"/>
                <a:gd name="connsiteY7" fmla="*/ 6231 h 21600"/>
                <a:gd name="connsiteX8" fmla="*/ 6360 w 17571"/>
                <a:gd name="connsiteY8" fmla="*/ 5387 h 21600"/>
                <a:gd name="connsiteX9" fmla="*/ 8395 w 17571"/>
                <a:gd name="connsiteY9" fmla="*/ 7032 h 21600"/>
                <a:gd name="connsiteX10" fmla="*/ 6075 w 17571"/>
                <a:gd name="connsiteY10" fmla="*/ 10713 h 21600"/>
                <a:gd name="connsiteX11" fmla="*/ 3523 w 17571"/>
                <a:gd name="connsiteY11" fmla="*/ 10713 h 21600"/>
                <a:gd name="connsiteX12" fmla="*/ 6075 w 17571"/>
                <a:gd name="connsiteY12" fmla="*/ 10974 h 21600"/>
                <a:gd name="connsiteX13" fmla="*/ 7984 w 17571"/>
                <a:gd name="connsiteY13" fmla="*/ 14377 h 21600"/>
                <a:gd name="connsiteX14" fmla="*/ 6223 w 17571"/>
                <a:gd name="connsiteY14" fmla="*/ 16048 h 21600"/>
                <a:gd name="connsiteX15" fmla="*/ 3871 w 17571"/>
                <a:gd name="connsiteY15" fmla="*/ 15369 h 21600"/>
                <a:gd name="connsiteX16" fmla="*/ 95 w 17571"/>
                <a:gd name="connsiteY16" fmla="*/ 18484 h 21600"/>
                <a:gd name="connsiteX17" fmla="*/ 3871 w 17571"/>
                <a:gd name="connsiteY17" fmla="*/ 21600 h 21600"/>
                <a:gd name="connsiteX18" fmla="*/ 7646 w 17571"/>
                <a:gd name="connsiteY18" fmla="*/ 18484 h 21600"/>
                <a:gd name="connsiteX19" fmla="*/ 6465 w 17571"/>
                <a:gd name="connsiteY19" fmla="*/ 16222 h 21600"/>
                <a:gd name="connsiteX20" fmla="*/ 8226 w 17571"/>
                <a:gd name="connsiteY20" fmla="*/ 14551 h 21600"/>
                <a:gd name="connsiteX21" fmla="*/ 11823 w 17571"/>
                <a:gd name="connsiteY21" fmla="*/ 15595 h 21600"/>
                <a:gd name="connsiteX22" fmla="*/ 17571 w 17571"/>
                <a:gd name="connsiteY22" fmla="*/ 10852 h 21600"/>
                <a:gd name="connsiteX23" fmla="*/ 11823 w 17571"/>
                <a:gd name="connsiteY23" fmla="*/ 6092 h 21600"/>
                <a:gd name="connsiteX24" fmla="*/ 9376 w 17571"/>
                <a:gd name="connsiteY24" fmla="*/ 13489 h 21600"/>
                <a:gd name="connsiteX25" fmla="*/ 7678 w 17571"/>
                <a:gd name="connsiteY25" fmla="*/ 13489 h 21600"/>
                <a:gd name="connsiteX26" fmla="*/ 6581 w 17571"/>
                <a:gd name="connsiteY26" fmla="*/ 10835 h 21600"/>
                <a:gd name="connsiteX27" fmla="*/ 7678 w 17571"/>
                <a:gd name="connsiteY27" fmla="*/ 8180 h 21600"/>
                <a:gd name="connsiteX28" fmla="*/ 9376 w 17571"/>
                <a:gd name="connsiteY28" fmla="*/ 8180 h 21600"/>
                <a:gd name="connsiteX29" fmla="*/ 10473 w 17571"/>
                <a:gd name="connsiteY29" fmla="*/ 10835 h 21600"/>
                <a:gd name="connsiteX30" fmla="*/ 9376 w 17571"/>
                <a:gd name="connsiteY30" fmla="*/ 13489 h 21600"/>
                <a:gd name="connsiteX0" fmla="*/ 11823 w 17571"/>
                <a:gd name="connsiteY0" fmla="*/ 6092 h 21600"/>
                <a:gd name="connsiteX1" fmla="*/ 8522 w 17571"/>
                <a:gd name="connsiteY1" fmla="*/ 6953 h 21600"/>
                <a:gd name="connsiteX2" fmla="*/ 8638 w 17571"/>
                <a:gd name="connsiteY2" fmla="*/ 6858 h 21600"/>
                <a:gd name="connsiteX3" fmla="*/ 6581 w 17571"/>
                <a:gd name="connsiteY3" fmla="*/ 5195 h 21600"/>
                <a:gd name="connsiteX4" fmla="*/ 7551 w 17571"/>
                <a:gd name="connsiteY4" fmla="*/ 3116 h 21600"/>
                <a:gd name="connsiteX5" fmla="*/ 3776 w 17571"/>
                <a:gd name="connsiteY5" fmla="*/ 0 h 21600"/>
                <a:gd name="connsiteX6" fmla="*/ 0 w 17571"/>
                <a:gd name="connsiteY6" fmla="*/ 3116 h 21600"/>
                <a:gd name="connsiteX7" fmla="*/ 3776 w 17571"/>
                <a:gd name="connsiteY7" fmla="*/ 6231 h 21600"/>
                <a:gd name="connsiteX8" fmla="*/ 6360 w 17571"/>
                <a:gd name="connsiteY8" fmla="*/ 5387 h 21600"/>
                <a:gd name="connsiteX9" fmla="*/ 8395 w 17571"/>
                <a:gd name="connsiteY9" fmla="*/ 7032 h 21600"/>
                <a:gd name="connsiteX10" fmla="*/ 6075 w 17571"/>
                <a:gd name="connsiteY10" fmla="*/ 10713 h 21600"/>
                <a:gd name="connsiteX11" fmla="*/ 6075 w 17571"/>
                <a:gd name="connsiteY11" fmla="*/ 10974 h 21600"/>
                <a:gd name="connsiteX12" fmla="*/ 7984 w 17571"/>
                <a:gd name="connsiteY12" fmla="*/ 14377 h 21600"/>
                <a:gd name="connsiteX13" fmla="*/ 6223 w 17571"/>
                <a:gd name="connsiteY13" fmla="*/ 16048 h 21600"/>
                <a:gd name="connsiteX14" fmla="*/ 3871 w 17571"/>
                <a:gd name="connsiteY14" fmla="*/ 15369 h 21600"/>
                <a:gd name="connsiteX15" fmla="*/ 95 w 17571"/>
                <a:gd name="connsiteY15" fmla="*/ 18484 h 21600"/>
                <a:gd name="connsiteX16" fmla="*/ 3871 w 17571"/>
                <a:gd name="connsiteY16" fmla="*/ 21600 h 21600"/>
                <a:gd name="connsiteX17" fmla="*/ 7646 w 17571"/>
                <a:gd name="connsiteY17" fmla="*/ 18484 h 21600"/>
                <a:gd name="connsiteX18" fmla="*/ 6465 w 17571"/>
                <a:gd name="connsiteY18" fmla="*/ 16222 h 21600"/>
                <a:gd name="connsiteX19" fmla="*/ 8226 w 17571"/>
                <a:gd name="connsiteY19" fmla="*/ 14551 h 21600"/>
                <a:gd name="connsiteX20" fmla="*/ 11823 w 17571"/>
                <a:gd name="connsiteY20" fmla="*/ 15595 h 21600"/>
                <a:gd name="connsiteX21" fmla="*/ 17571 w 17571"/>
                <a:gd name="connsiteY21" fmla="*/ 10852 h 21600"/>
                <a:gd name="connsiteX22" fmla="*/ 11823 w 17571"/>
                <a:gd name="connsiteY22" fmla="*/ 6092 h 21600"/>
                <a:gd name="connsiteX23" fmla="*/ 9376 w 17571"/>
                <a:gd name="connsiteY23" fmla="*/ 13489 h 21600"/>
                <a:gd name="connsiteX24" fmla="*/ 7678 w 17571"/>
                <a:gd name="connsiteY24" fmla="*/ 13489 h 21600"/>
                <a:gd name="connsiteX25" fmla="*/ 6581 w 17571"/>
                <a:gd name="connsiteY25" fmla="*/ 10835 h 21600"/>
                <a:gd name="connsiteX26" fmla="*/ 7678 w 17571"/>
                <a:gd name="connsiteY26" fmla="*/ 8180 h 21600"/>
                <a:gd name="connsiteX27" fmla="*/ 9376 w 17571"/>
                <a:gd name="connsiteY27" fmla="*/ 8180 h 21600"/>
                <a:gd name="connsiteX28" fmla="*/ 10473 w 17571"/>
                <a:gd name="connsiteY28" fmla="*/ 10835 h 21600"/>
                <a:gd name="connsiteX29" fmla="*/ 9376 w 17571"/>
                <a:gd name="connsiteY29" fmla="*/ 13489 h 21600"/>
                <a:gd name="connsiteX0" fmla="*/ 11879 w 17627"/>
                <a:gd name="connsiteY0" fmla="*/ 6092 h 21600"/>
                <a:gd name="connsiteX1" fmla="*/ 8578 w 17627"/>
                <a:gd name="connsiteY1" fmla="*/ 6953 h 21600"/>
                <a:gd name="connsiteX2" fmla="*/ 8694 w 17627"/>
                <a:gd name="connsiteY2" fmla="*/ 6858 h 21600"/>
                <a:gd name="connsiteX3" fmla="*/ 6637 w 17627"/>
                <a:gd name="connsiteY3" fmla="*/ 5195 h 21600"/>
                <a:gd name="connsiteX4" fmla="*/ 7607 w 17627"/>
                <a:gd name="connsiteY4" fmla="*/ 3116 h 21600"/>
                <a:gd name="connsiteX5" fmla="*/ 3832 w 17627"/>
                <a:gd name="connsiteY5" fmla="*/ 0 h 21600"/>
                <a:gd name="connsiteX6" fmla="*/ 56 w 17627"/>
                <a:gd name="connsiteY6" fmla="*/ 3116 h 21600"/>
                <a:gd name="connsiteX7" fmla="*/ 6416 w 17627"/>
                <a:gd name="connsiteY7" fmla="*/ 5387 h 21600"/>
                <a:gd name="connsiteX8" fmla="*/ 8451 w 17627"/>
                <a:gd name="connsiteY8" fmla="*/ 7032 h 21600"/>
                <a:gd name="connsiteX9" fmla="*/ 6131 w 17627"/>
                <a:gd name="connsiteY9" fmla="*/ 10713 h 21600"/>
                <a:gd name="connsiteX10" fmla="*/ 6131 w 17627"/>
                <a:gd name="connsiteY10" fmla="*/ 10974 h 21600"/>
                <a:gd name="connsiteX11" fmla="*/ 8040 w 17627"/>
                <a:gd name="connsiteY11" fmla="*/ 14377 h 21600"/>
                <a:gd name="connsiteX12" fmla="*/ 6279 w 17627"/>
                <a:gd name="connsiteY12" fmla="*/ 16048 h 21600"/>
                <a:gd name="connsiteX13" fmla="*/ 3927 w 17627"/>
                <a:gd name="connsiteY13" fmla="*/ 15369 h 21600"/>
                <a:gd name="connsiteX14" fmla="*/ 151 w 17627"/>
                <a:gd name="connsiteY14" fmla="*/ 18484 h 21600"/>
                <a:gd name="connsiteX15" fmla="*/ 3927 w 17627"/>
                <a:gd name="connsiteY15" fmla="*/ 21600 h 21600"/>
                <a:gd name="connsiteX16" fmla="*/ 7702 w 17627"/>
                <a:gd name="connsiteY16" fmla="*/ 18484 h 21600"/>
                <a:gd name="connsiteX17" fmla="*/ 6521 w 17627"/>
                <a:gd name="connsiteY17" fmla="*/ 16222 h 21600"/>
                <a:gd name="connsiteX18" fmla="*/ 8282 w 17627"/>
                <a:gd name="connsiteY18" fmla="*/ 14551 h 21600"/>
                <a:gd name="connsiteX19" fmla="*/ 11879 w 17627"/>
                <a:gd name="connsiteY19" fmla="*/ 15595 h 21600"/>
                <a:gd name="connsiteX20" fmla="*/ 17627 w 17627"/>
                <a:gd name="connsiteY20" fmla="*/ 10852 h 21600"/>
                <a:gd name="connsiteX21" fmla="*/ 11879 w 17627"/>
                <a:gd name="connsiteY21" fmla="*/ 6092 h 21600"/>
                <a:gd name="connsiteX22" fmla="*/ 9432 w 17627"/>
                <a:gd name="connsiteY22" fmla="*/ 13489 h 21600"/>
                <a:gd name="connsiteX23" fmla="*/ 7734 w 17627"/>
                <a:gd name="connsiteY23" fmla="*/ 13489 h 21600"/>
                <a:gd name="connsiteX24" fmla="*/ 6637 w 17627"/>
                <a:gd name="connsiteY24" fmla="*/ 10835 h 21600"/>
                <a:gd name="connsiteX25" fmla="*/ 7734 w 17627"/>
                <a:gd name="connsiteY25" fmla="*/ 8180 h 21600"/>
                <a:gd name="connsiteX26" fmla="*/ 9432 w 17627"/>
                <a:gd name="connsiteY26" fmla="*/ 8180 h 21600"/>
                <a:gd name="connsiteX27" fmla="*/ 10529 w 17627"/>
                <a:gd name="connsiteY27" fmla="*/ 10835 h 21600"/>
                <a:gd name="connsiteX28" fmla="*/ 9432 w 17627"/>
                <a:gd name="connsiteY28" fmla="*/ 13489 h 21600"/>
                <a:gd name="connsiteX0" fmla="*/ 11967 w 17715"/>
                <a:gd name="connsiteY0" fmla="*/ 6092 h 21600"/>
                <a:gd name="connsiteX1" fmla="*/ 8666 w 17715"/>
                <a:gd name="connsiteY1" fmla="*/ 6953 h 21600"/>
                <a:gd name="connsiteX2" fmla="*/ 8782 w 17715"/>
                <a:gd name="connsiteY2" fmla="*/ 6858 h 21600"/>
                <a:gd name="connsiteX3" fmla="*/ 6725 w 17715"/>
                <a:gd name="connsiteY3" fmla="*/ 5195 h 21600"/>
                <a:gd name="connsiteX4" fmla="*/ 7695 w 17715"/>
                <a:gd name="connsiteY4" fmla="*/ 3116 h 21600"/>
                <a:gd name="connsiteX5" fmla="*/ 3920 w 17715"/>
                <a:gd name="connsiteY5" fmla="*/ 0 h 21600"/>
                <a:gd name="connsiteX6" fmla="*/ 144 w 17715"/>
                <a:gd name="connsiteY6" fmla="*/ 3116 h 21600"/>
                <a:gd name="connsiteX7" fmla="*/ 8539 w 17715"/>
                <a:gd name="connsiteY7" fmla="*/ 7032 h 21600"/>
                <a:gd name="connsiteX8" fmla="*/ 6219 w 17715"/>
                <a:gd name="connsiteY8" fmla="*/ 10713 h 21600"/>
                <a:gd name="connsiteX9" fmla="*/ 6219 w 17715"/>
                <a:gd name="connsiteY9" fmla="*/ 10974 h 21600"/>
                <a:gd name="connsiteX10" fmla="*/ 8128 w 17715"/>
                <a:gd name="connsiteY10" fmla="*/ 14377 h 21600"/>
                <a:gd name="connsiteX11" fmla="*/ 6367 w 17715"/>
                <a:gd name="connsiteY11" fmla="*/ 16048 h 21600"/>
                <a:gd name="connsiteX12" fmla="*/ 4015 w 17715"/>
                <a:gd name="connsiteY12" fmla="*/ 15369 h 21600"/>
                <a:gd name="connsiteX13" fmla="*/ 239 w 17715"/>
                <a:gd name="connsiteY13" fmla="*/ 18484 h 21600"/>
                <a:gd name="connsiteX14" fmla="*/ 4015 w 17715"/>
                <a:gd name="connsiteY14" fmla="*/ 21600 h 21600"/>
                <a:gd name="connsiteX15" fmla="*/ 7790 w 17715"/>
                <a:gd name="connsiteY15" fmla="*/ 18484 h 21600"/>
                <a:gd name="connsiteX16" fmla="*/ 6609 w 17715"/>
                <a:gd name="connsiteY16" fmla="*/ 16222 h 21600"/>
                <a:gd name="connsiteX17" fmla="*/ 8370 w 17715"/>
                <a:gd name="connsiteY17" fmla="*/ 14551 h 21600"/>
                <a:gd name="connsiteX18" fmla="*/ 11967 w 17715"/>
                <a:gd name="connsiteY18" fmla="*/ 15595 h 21600"/>
                <a:gd name="connsiteX19" fmla="*/ 17715 w 17715"/>
                <a:gd name="connsiteY19" fmla="*/ 10852 h 21600"/>
                <a:gd name="connsiteX20" fmla="*/ 11967 w 17715"/>
                <a:gd name="connsiteY20" fmla="*/ 6092 h 21600"/>
                <a:gd name="connsiteX21" fmla="*/ 9520 w 17715"/>
                <a:gd name="connsiteY21" fmla="*/ 13489 h 21600"/>
                <a:gd name="connsiteX22" fmla="*/ 7822 w 17715"/>
                <a:gd name="connsiteY22" fmla="*/ 13489 h 21600"/>
                <a:gd name="connsiteX23" fmla="*/ 6725 w 17715"/>
                <a:gd name="connsiteY23" fmla="*/ 10835 h 21600"/>
                <a:gd name="connsiteX24" fmla="*/ 7822 w 17715"/>
                <a:gd name="connsiteY24" fmla="*/ 8180 h 21600"/>
                <a:gd name="connsiteX25" fmla="*/ 9520 w 17715"/>
                <a:gd name="connsiteY25" fmla="*/ 8180 h 21600"/>
                <a:gd name="connsiteX26" fmla="*/ 10617 w 17715"/>
                <a:gd name="connsiteY26" fmla="*/ 10835 h 21600"/>
                <a:gd name="connsiteX27" fmla="*/ 9520 w 17715"/>
                <a:gd name="connsiteY27" fmla="*/ 13489 h 21600"/>
                <a:gd name="connsiteX0" fmla="*/ 11967 w 17715"/>
                <a:gd name="connsiteY0" fmla="*/ 6092 h 21600"/>
                <a:gd name="connsiteX1" fmla="*/ 8666 w 17715"/>
                <a:gd name="connsiteY1" fmla="*/ 6953 h 21600"/>
                <a:gd name="connsiteX2" fmla="*/ 8782 w 17715"/>
                <a:gd name="connsiteY2" fmla="*/ 6858 h 21600"/>
                <a:gd name="connsiteX3" fmla="*/ 7695 w 17715"/>
                <a:gd name="connsiteY3" fmla="*/ 3116 h 21600"/>
                <a:gd name="connsiteX4" fmla="*/ 3920 w 17715"/>
                <a:gd name="connsiteY4" fmla="*/ 0 h 21600"/>
                <a:gd name="connsiteX5" fmla="*/ 144 w 17715"/>
                <a:gd name="connsiteY5" fmla="*/ 3116 h 21600"/>
                <a:gd name="connsiteX6" fmla="*/ 8539 w 17715"/>
                <a:gd name="connsiteY6" fmla="*/ 7032 h 21600"/>
                <a:gd name="connsiteX7" fmla="*/ 6219 w 17715"/>
                <a:gd name="connsiteY7" fmla="*/ 10713 h 21600"/>
                <a:gd name="connsiteX8" fmla="*/ 6219 w 17715"/>
                <a:gd name="connsiteY8" fmla="*/ 10974 h 21600"/>
                <a:gd name="connsiteX9" fmla="*/ 8128 w 17715"/>
                <a:gd name="connsiteY9" fmla="*/ 14377 h 21600"/>
                <a:gd name="connsiteX10" fmla="*/ 6367 w 17715"/>
                <a:gd name="connsiteY10" fmla="*/ 16048 h 21600"/>
                <a:gd name="connsiteX11" fmla="*/ 4015 w 17715"/>
                <a:gd name="connsiteY11" fmla="*/ 15369 h 21600"/>
                <a:gd name="connsiteX12" fmla="*/ 239 w 17715"/>
                <a:gd name="connsiteY12" fmla="*/ 18484 h 21600"/>
                <a:gd name="connsiteX13" fmla="*/ 4015 w 17715"/>
                <a:gd name="connsiteY13" fmla="*/ 21600 h 21600"/>
                <a:gd name="connsiteX14" fmla="*/ 7790 w 17715"/>
                <a:gd name="connsiteY14" fmla="*/ 18484 h 21600"/>
                <a:gd name="connsiteX15" fmla="*/ 6609 w 17715"/>
                <a:gd name="connsiteY15" fmla="*/ 16222 h 21600"/>
                <a:gd name="connsiteX16" fmla="*/ 8370 w 17715"/>
                <a:gd name="connsiteY16" fmla="*/ 14551 h 21600"/>
                <a:gd name="connsiteX17" fmla="*/ 11967 w 17715"/>
                <a:gd name="connsiteY17" fmla="*/ 15595 h 21600"/>
                <a:gd name="connsiteX18" fmla="*/ 17715 w 17715"/>
                <a:gd name="connsiteY18" fmla="*/ 10852 h 21600"/>
                <a:gd name="connsiteX19" fmla="*/ 11967 w 17715"/>
                <a:gd name="connsiteY19" fmla="*/ 6092 h 21600"/>
                <a:gd name="connsiteX20" fmla="*/ 9520 w 17715"/>
                <a:gd name="connsiteY20" fmla="*/ 13489 h 21600"/>
                <a:gd name="connsiteX21" fmla="*/ 7822 w 17715"/>
                <a:gd name="connsiteY21" fmla="*/ 13489 h 21600"/>
                <a:gd name="connsiteX22" fmla="*/ 6725 w 17715"/>
                <a:gd name="connsiteY22" fmla="*/ 10835 h 21600"/>
                <a:gd name="connsiteX23" fmla="*/ 7822 w 17715"/>
                <a:gd name="connsiteY23" fmla="*/ 8180 h 21600"/>
                <a:gd name="connsiteX24" fmla="*/ 9520 w 17715"/>
                <a:gd name="connsiteY24" fmla="*/ 8180 h 21600"/>
                <a:gd name="connsiteX25" fmla="*/ 10617 w 17715"/>
                <a:gd name="connsiteY25" fmla="*/ 10835 h 21600"/>
                <a:gd name="connsiteX26" fmla="*/ 9520 w 17715"/>
                <a:gd name="connsiteY26" fmla="*/ 13489 h 21600"/>
                <a:gd name="connsiteX0" fmla="*/ 11967 w 17715"/>
                <a:gd name="connsiteY0" fmla="*/ 6092 h 21600"/>
                <a:gd name="connsiteX1" fmla="*/ 8666 w 17715"/>
                <a:gd name="connsiteY1" fmla="*/ 6953 h 21600"/>
                <a:gd name="connsiteX2" fmla="*/ 8782 w 17715"/>
                <a:gd name="connsiteY2" fmla="*/ 6858 h 21600"/>
                <a:gd name="connsiteX3" fmla="*/ 3920 w 17715"/>
                <a:gd name="connsiteY3" fmla="*/ 0 h 21600"/>
                <a:gd name="connsiteX4" fmla="*/ 144 w 17715"/>
                <a:gd name="connsiteY4" fmla="*/ 3116 h 21600"/>
                <a:gd name="connsiteX5" fmla="*/ 8539 w 17715"/>
                <a:gd name="connsiteY5" fmla="*/ 7032 h 21600"/>
                <a:gd name="connsiteX6" fmla="*/ 6219 w 17715"/>
                <a:gd name="connsiteY6" fmla="*/ 10713 h 21600"/>
                <a:gd name="connsiteX7" fmla="*/ 6219 w 17715"/>
                <a:gd name="connsiteY7" fmla="*/ 10974 h 21600"/>
                <a:gd name="connsiteX8" fmla="*/ 8128 w 17715"/>
                <a:gd name="connsiteY8" fmla="*/ 14377 h 21600"/>
                <a:gd name="connsiteX9" fmla="*/ 6367 w 17715"/>
                <a:gd name="connsiteY9" fmla="*/ 16048 h 21600"/>
                <a:gd name="connsiteX10" fmla="*/ 4015 w 17715"/>
                <a:gd name="connsiteY10" fmla="*/ 15369 h 21600"/>
                <a:gd name="connsiteX11" fmla="*/ 239 w 17715"/>
                <a:gd name="connsiteY11" fmla="*/ 18484 h 21600"/>
                <a:gd name="connsiteX12" fmla="*/ 4015 w 17715"/>
                <a:gd name="connsiteY12" fmla="*/ 21600 h 21600"/>
                <a:gd name="connsiteX13" fmla="*/ 7790 w 17715"/>
                <a:gd name="connsiteY13" fmla="*/ 18484 h 21600"/>
                <a:gd name="connsiteX14" fmla="*/ 6609 w 17715"/>
                <a:gd name="connsiteY14" fmla="*/ 16222 h 21600"/>
                <a:gd name="connsiteX15" fmla="*/ 8370 w 17715"/>
                <a:gd name="connsiteY15" fmla="*/ 14551 h 21600"/>
                <a:gd name="connsiteX16" fmla="*/ 11967 w 17715"/>
                <a:gd name="connsiteY16" fmla="*/ 15595 h 21600"/>
                <a:gd name="connsiteX17" fmla="*/ 17715 w 17715"/>
                <a:gd name="connsiteY17" fmla="*/ 10852 h 21600"/>
                <a:gd name="connsiteX18" fmla="*/ 11967 w 17715"/>
                <a:gd name="connsiteY18" fmla="*/ 6092 h 21600"/>
                <a:gd name="connsiteX19" fmla="*/ 9520 w 17715"/>
                <a:gd name="connsiteY19" fmla="*/ 13489 h 21600"/>
                <a:gd name="connsiteX20" fmla="*/ 7822 w 17715"/>
                <a:gd name="connsiteY20" fmla="*/ 13489 h 21600"/>
                <a:gd name="connsiteX21" fmla="*/ 6725 w 17715"/>
                <a:gd name="connsiteY21" fmla="*/ 10835 h 21600"/>
                <a:gd name="connsiteX22" fmla="*/ 7822 w 17715"/>
                <a:gd name="connsiteY22" fmla="*/ 8180 h 21600"/>
                <a:gd name="connsiteX23" fmla="*/ 9520 w 17715"/>
                <a:gd name="connsiteY23" fmla="*/ 8180 h 21600"/>
                <a:gd name="connsiteX24" fmla="*/ 10617 w 17715"/>
                <a:gd name="connsiteY24" fmla="*/ 10835 h 21600"/>
                <a:gd name="connsiteX25" fmla="*/ 9520 w 17715"/>
                <a:gd name="connsiteY25" fmla="*/ 13489 h 21600"/>
                <a:gd name="connsiteX0" fmla="*/ 11823 w 17571"/>
                <a:gd name="connsiteY0" fmla="*/ 2976 h 18484"/>
                <a:gd name="connsiteX1" fmla="*/ 8522 w 17571"/>
                <a:gd name="connsiteY1" fmla="*/ 3837 h 18484"/>
                <a:gd name="connsiteX2" fmla="*/ 8638 w 17571"/>
                <a:gd name="connsiteY2" fmla="*/ 3742 h 18484"/>
                <a:gd name="connsiteX3" fmla="*/ 0 w 17571"/>
                <a:gd name="connsiteY3" fmla="*/ 0 h 18484"/>
                <a:gd name="connsiteX4" fmla="*/ 8395 w 17571"/>
                <a:gd name="connsiteY4" fmla="*/ 3916 h 18484"/>
                <a:gd name="connsiteX5" fmla="*/ 6075 w 17571"/>
                <a:gd name="connsiteY5" fmla="*/ 7597 h 18484"/>
                <a:gd name="connsiteX6" fmla="*/ 6075 w 17571"/>
                <a:gd name="connsiteY6" fmla="*/ 7858 h 18484"/>
                <a:gd name="connsiteX7" fmla="*/ 7984 w 17571"/>
                <a:gd name="connsiteY7" fmla="*/ 11261 h 18484"/>
                <a:gd name="connsiteX8" fmla="*/ 6223 w 17571"/>
                <a:gd name="connsiteY8" fmla="*/ 12932 h 18484"/>
                <a:gd name="connsiteX9" fmla="*/ 3871 w 17571"/>
                <a:gd name="connsiteY9" fmla="*/ 12253 h 18484"/>
                <a:gd name="connsiteX10" fmla="*/ 95 w 17571"/>
                <a:gd name="connsiteY10" fmla="*/ 15368 h 18484"/>
                <a:gd name="connsiteX11" fmla="*/ 3871 w 17571"/>
                <a:gd name="connsiteY11" fmla="*/ 18484 h 18484"/>
                <a:gd name="connsiteX12" fmla="*/ 7646 w 17571"/>
                <a:gd name="connsiteY12" fmla="*/ 15368 h 18484"/>
                <a:gd name="connsiteX13" fmla="*/ 6465 w 17571"/>
                <a:gd name="connsiteY13" fmla="*/ 13106 h 18484"/>
                <a:gd name="connsiteX14" fmla="*/ 8226 w 17571"/>
                <a:gd name="connsiteY14" fmla="*/ 11435 h 18484"/>
                <a:gd name="connsiteX15" fmla="*/ 11823 w 17571"/>
                <a:gd name="connsiteY15" fmla="*/ 12479 h 18484"/>
                <a:gd name="connsiteX16" fmla="*/ 17571 w 17571"/>
                <a:gd name="connsiteY16" fmla="*/ 7736 h 18484"/>
                <a:gd name="connsiteX17" fmla="*/ 11823 w 17571"/>
                <a:gd name="connsiteY17" fmla="*/ 2976 h 18484"/>
                <a:gd name="connsiteX18" fmla="*/ 9376 w 17571"/>
                <a:gd name="connsiteY18" fmla="*/ 10373 h 18484"/>
                <a:gd name="connsiteX19" fmla="*/ 7678 w 17571"/>
                <a:gd name="connsiteY19" fmla="*/ 10373 h 18484"/>
                <a:gd name="connsiteX20" fmla="*/ 6581 w 17571"/>
                <a:gd name="connsiteY20" fmla="*/ 7719 h 18484"/>
                <a:gd name="connsiteX21" fmla="*/ 7678 w 17571"/>
                <a:gd name="connsiteY21" fmla="*/ 5064 h 18484"/>
                <a:gd name="connsiteX22" fmla="*/ 9376 w 17571"/>
                <a:gd name="connsiteY22" fmla="*/ 5064 h 18484"/>
                <a:gd name="connsiteX23" fmla="*/ 10473 w 17571"/>
                <a:gd name="connsiteY23" fmla="*/ 7719 h 18484"/>
                <a:gd name="connsiteX24" fmla="*/ 9376 w 17571"/>
                <a:gd name="connsiteY24" fmla="*/ 10373 h 18484"/>
                <a:gd name="connsiteX0" fmla="*/ 11728 w 17476"/>
                <a:gd name="connsiteY0" fmla="*/ 0 h 15508"/>
                <a:gd name="connsiteX1" fmla="*/ 8427 w 17476"/>
                <a:gd name="connsiteY1" fmla="*/ 861 h 15508"/>
                <a:gd name="connsiteX2" fmla="*/ 8543 w 17476"/>
                <a:gd name="connsiteY2" fmla="*/ 766 h 15508"/>
                <a:gd name="connsiteX3" fmla="*/ 8300 w 17476"/>
                <a:gd name="connsiteY3" fmla="*/ 940 h 15508"/>
                <a:gd name="connsiteX4" fmla="*/ 5980 w 17476"/>
                <a:gd name="connsiteY4" fmla="*/ 4621 h 15508"/>
                <a:gd name="connsiteX5" fmla="*/ 5980 w 17476"/>
                <a:gd name="connsiteY5" fmla="*/ 4882 h 15508"/>
                <a:gd name="connsiteX6" fmla="*/ 7889 w 17476"/>
                <a:gd name="connsiteY6" fmla="*/ 8285 h 15508"/>
                <a:gd name="connsiteX7" fmla="*/ 6128 w 17476"/>
                <a:gd name="connsiteY7" fmla="*/ 9956 h 15508"/>
                <a:gd name="connsiteX8" fmla="*/ 3776 w 17476"/>
                <a:gd name="connsiteY8" fmla="*/ 9277 h 15508"/>
                <a:gd name="connsiteX9" fmla="*/ 0 w 17476"/>
                <a:gd name="connsiteY9" fmla="*/ 12392 h 15508"/>
                <a:gd name="connsiteX10" fmla="*/ 3776 w 17476"/>
                <a:gd name="connsiteY10" fmla="*/ 15508 h 15508"/>
                <a:gd name="connsiteX11" fmla="*/ 7551 w 17476"/>
                <a:gd name="connsiteY11" fmla="*/ 12392 h 15508"/>
                <a:gd name="connsiteX12" fmla="*/ 6370 w 17476"/>
                <a:gd name="connsiteY12" fmla="*/ 10130 h 15508"/>
                <a:gd name="connsiteX13" fmla="*/ 8131 w 17476"/>
                <a:gd name="connsiteY13" fmla="*/ 8459 h 15508"/>
                <a:gd name="connsiteX14" fmla="*/ 11728 w 17476"/>
                <a:gd name="connsiteY14" fmla="*/ 9503 h 15508"/>
                <a:gd name="connsiteX15" fmla="*/ 17476 w 17476"/>
                <a:gd name="connsiteY15" fmla="*/ 4760 h 15508"/>
                <a:gd name="connsiteX16" fmla="*/ 11728 w 17476"/>
                <a:gd name="connsiteY16" fmla="*/ 0 h 15508"/>
                <a:gd name="connsiteX17" fmla="*/ 9281 w 17476"/>
                <a:gd name="connsiteY17" fmla="*/ 7397 h 15508"/>
                <a:gd name="connsiteX18" fmla="*/ 7583 w 17476"/>
                <a:gd name="connsiteY18" fmla="*/ 7397 h 15508"/>
                <a:gd name="connsiteX19" fmla="*/ 6486 w 17476"/>
                <a:gd name="connsiteY19" fmla="*/ 4743 h 15508"/>
                <a:gd name="connsiteX20" fmla="*/ 7583 w 17476"/>
                <a:gd name="connsiteY20" fmla="*/ 2088 h 15508"/>
                <a:gd name="connsiteX21" fmla="*/ 9281 w 17476"/>
                <a:gd name="connsiteY21" fmla="*/ 2088 h 15508"/>
                <a:gd name="connsiteX22" fmla="*/ 10378 w 17476"/>
                <a:gd name="connsiteY22" fmla="*/ 4743 h 15508"/>
                <a:gd name="connsiteX23" fmla="*/ 9281 w 17476"/>
                <a:gd name="connsiteY23" fmla="*/ 7397 h 15508"/>
                <a:gd name="connsiteX0" fmla="*/ 11728 w 17476"/>
                <a:gd name="connsiteY0" fmla="*/ 0 h 15508"/>
                <a:gd name="connsiteX1" fmla="*/ 8427 w 17476"/>
                <a:gd name="connsiteY1" fmla="*/ 861 h 15508"/>
                <a:gd name="connsiteX2" fmla="*/ 8543 w 17476"/>
                <a:gd name="connsiteY2" fmla="*/ 766 h 15508"/>
                <a:gd name="connsiteX3" fmla="*/ 8300 w 17476"/>
                <a:gd name="connsiteY3" fmla="*/ 940 h 15508"/>
                <a:gd name="connsiteX4" fmla="*/ 5980 w 17476"/>
                <a:gd name="connsiteY4" fmla="*/ 4621 h 15508"/>
                <a:gd name="connsiteX5" fmla="*/ 5980 w 17476"/>
                <a:gd name="connsiteY5" fmla="*/ 4882 h 15508"/>
                <a:gd name="connsiteX6" fmla="*/ 7889 w 17476"/>
                <a:gd name="connsiteY6" fmla="*/ 8285 h 15508"/>
                <a:gd name="connsiteX7" fmla="*/ 6128 w 17476"/>
                <a:gd name="connsiteY7" fmla="*/ 9956 h 15508"/>
                <a:gd name="connsiteX8" fmla="*/ 3776 w 17476"/>
                <a:gd name="connsiteY8" fmla="*/ 9277 h 15508"/>
                <a:gd name="connsiteX9" fmla="*/ 0 w 17476"/>
                <a:gd name="connsiteY9" fmla="*/ 12392 h 15508"/>
                <a:gd name="connsiteX10" fmla="*/ 3776 w 17476"/>
                <a:gd name="connsiteY10" fmla="*/ 15508 h 15508"/>
                <a:gd name="connsiteX11" fmla="*/ 7551 w 17476"/>
                <a:gd name="connsiteY11" fmla="*/ 12392 h 15508"/>
                <a:gd name="connsiteX12" fmla="*/ 8131 w 17476"/>
                <a:gd name="connsiteY12" fmla="*/ 8459 h 15508"/>
                <a:gd name="connsiteX13" fmla="*/ 11728 w 17476"/>
                <a:gd name="connsiteY13" fmla="*/ 9503 h 15508"/>
                <a:gd name="connsiteX14" fmla="*/ 17476 w 17476"/>
                <a:gd name="connsiteY14" fmla="*/ 4760 h 15508"/>
                <a:gd name="connsiteX15" fmla="*/ 11728 w 17476"/>
                <a:gd name="connsiteY15" fmla="*/ 0 h 15508"/>
                <a:gd name="connsiteX16" fmla="*/ 9281 w 17476"/>
                <a:gd name="connsiteY16" fmla="*/ 7397 h 15508"/>
                <a:gd name="connsiteX17" fmla="*/ 7583 w 17476"/>
                <a:gd name="connsiteY17" fmla="*/ 7397 h 15508"/>
                <a:gd name="connsiteX18" fmla="*/ 6486 w 17476"/>
                <a:gd name="connsiteY18" fmla="*/ 4743 h 15508"/>
                <a:gd name="connsiteX19" fmla="*/ 7583 w 17476"/>
                <a:gd name="connsiteY19" fmla="*/ 2088 h 15508"/>
                <a:gd name="connsiteX20" fmla="*/ 9281 w 17476"/>
                <a:gd name="connsiteY20" fmla="*/ 2088 h 15508"/>
                <a:gd name="connsiteX21" fmla="*/ 10378 w 17476"/>
                <a:gd name="connsiteY21" fmla="*/ 4743 h 15508"/>
                <a:gd name="connsiteX22" fmla="*/ 9281 w 17476"/>
                <a:gd name="connsiteY22" fmla="*/ 7397 h 15508"/>
                <a:gd name="connsiteX0" fmla="*/ 11728 w 17476"/>
                <a:gd name="connsiteY0" fmla="*/ 0 h 15508"/>
                <a:gd name="connsiteX1" fmla="*/ 8427 w 17476"/>
                <a:gd name="connsiteY1" fmla="*/ 861 h 15508"/>
                <a:gd name="connsiteX2" fmla="*/ 8543 w 17476"/>
                <a:gd name="connsiteY2" fmla="*/ 766 h 15508"/>
                <a:gd name="connsiteX3" fmla="*/ 8300 w 17476"/>
                <a:gd name="connsiteY3" fmla="*/ 940 h 15508"/>
                <a:gd name="connsiteX4" fmla="*/ 5980 w 17476"/>
                <a:gd name="connsiteY4" fmla="*/ 4621 h 15508"/>
                <a:gd name="connsiteX5" fmla="*/ 5980 w 17476"/>
                <a:gd name="connsiteY5" fmla="*/ 4882 h 15508"/>
                <a:gd name="connsiteX6" fmla="*/ 7889 w 17476"/>
                <a:gd name="connsiteY6" fmla="*/ 8285 h 15508"/>
                <a:gd name="connsiteX7" fmla="*/ 3776 w 17476"/>
                <a:gd name="connsiteY7" fmla="*/ 9277 h 15508"/>
                <a:gd name="connsiteX8" fmla="*/ 0 w 17476"/>
                <a:gd name="connsiteY8" fmla="*/ 12392 h 15508"/>
                <a:gd name="connsiteX9" fmla="*/ 3776 w 17476"/>
                <a:gd name="connsiteY9" fmla="*/ 15508 h 15508"/>
                <a:gd name="connsiteX10" fmla="*/ 7551 w 17476"/>
                <a:gd name="connsiteY10" fmla="*/ 12392 h 15508"/>
                <a:gd name="connsiteX11" fmla="*/ 8131 w 17476"/>
                <a:gd name="connsiteY11" fmla="*/ 8459 h 15508"/>
                <a:gd name="connsiteX12" fmla="*/ 11728 w 17476"/>
                <a:gd name="connsiteY12" fmla="*/ 9503 h 15508"/>
                <a:gd name="connsiteX13" fmla="*/ 17476 w 17476"/>
                <a:gd name="connsiteY13" fmla="*/ 4760 h 15508"/>
                <a:gd name="connsiteX14" fmla="*/ 11728 w 17476"/>
                <a:gd name="connsiteY14" fmla="*/ 0 h 15508"/>
                <a:gd name="connsiteX15" fmla="*/ 9281 w 17476"/>
                <a:gd name="connsiteY15" fmla="*/ 7397 h 15508"/>
                <a:gd name="connsiteX16" fmla="*/ 7583 w 17476"/>
                <a:gd name="connsiteY16" fmla="*/ 7397 h 15508"/>
                <a:gd name="connsiteX17" fmla="*/ 6486 w 17476"/>
                <a:gd name="connsiteY17" fmla="*/ 4743 h 15508"/>
                <a:gd name="connsiteX18" fmla="*/ 7583 w 17476"/>
                <a:gd name="connsiteY18" fmla="*/ 2088 h 15508"/>
                <a:gd name="connsiteX19" fmla="*/ 9281 w 17476"/>
                <a:gd name="connsiteY19" fmla="*/ 2088 h 15508"/>
                <a:gd name="connsiteX20" fmla="*/ 10378 w 17476"/>
                <a:gd name="connsiteY20" fmla="*/ 4743 h 15508"/>
                <a:gd name="connsiteX21" fmla="*/ 9281 w 17476"/>
                <a:gd name="connsiteY21" fmla="*/ 7397 h 15508"/>
                <a:gd name="connsiteX0" fmla="*/ 11728 w 17476"/>
                <a:gd name="connsiteY0" fmla="*/ 0 h 15508"/>
                <a:gd name="connsiteX1" fmla="*/ 8427 w 17476"/>
                <a:gd name="connsiteY1" fmla="*/ 861 h 15508"/>
                <a:gd name="connsiteX2" fmla="*/ 8543 w 17476"/>
                <a:gd name="connsiteY2" fmla="*/ 766 h 15508"/>
                <a:gd name="connsiteX3" fmla="*/ 8300 w 17476"/>
                <a:gd name="connsiteY3" fmla="*/ 940 h 15508"/>
                <a:gd name="connsiteX4" fmla="*/ 5980 w 17476"/>
                <a:gd name="connsiteY4" fmla="*/ 4621 h 15508"/>
                <a:gd name="connsiteX5" fmla="*/ 5980 w 17476"/>
                <a:gd name="connsiteY5" fmla="*/ 4882 h 15508"/>
                <a:gd name="connsiteX6" fmla="*/ 7889 w 17476"/>
                <a:gd name="connsiteY6" fmla="*/ 8285 h 15508"/>
                <a:gd name="connsiteX7" fmla="*/ 0 w 17476"/>
                <a:gd name="connsiteY7" fmla="*/ 12392 h 15508"/>
                <a:gd name="connsiteX8" fmla="*/ 3776 w 17476"/>
                <a:gd name="connsiteY8" fmla="*/ 15508 h 15508"/>
                <a:gd name="connsiteX9" fmla="*/ 7551 w 17476"/>
                <a:gd name="connsiteY9" fmla="*/ 12392 h 15508"/>
                <a:gd name="connsiteX10" fmla="*/ 8131 w 17476"/>
                <a:gd name="connsiteY10" fmla="*/ 8459 h 15508"/>
                <a:gd name="connsiteX11" fmla="*/ 11728 w 17476"/>
                <a:gd name="connsiteY11" fmla="*/ 9503 h 15508"/>
                <a:gd name="connsiteX12" fmla="*/ 17476 w 17476"/>
                <a:gd name="connsiteY12" fmla="*/ 4760 h 15508"/>
                <a:gd name="connsiteX13" fmla="*/ 11728 w 17476"/>
                <a:gd name="connsiteY13" fmla="*/ 0 h 15508"/>
                <a:gd name="connsiteX14" fmla="*/ 9281 w 17476"/>
                <a:gd name="connsiteY14" fmla="*/ 7397 h 15508"/>
                <a:gd name="connsiteX15" fmla="*/ 7583 w 17476"/>
                <a:gd name="connsiteY15" fmla="*/ 7397 h 15508"/>
                <a:gd name="connsiteX16" fmla="*/ 6486 w 17476"/>
                <a:gd name="connsiteY16" fmla="*/ 4743 h 15508"/>
                <a:gd name="connsiteX17" fmla="*/ 7583 w 17476"/>
                <a:gd name="connsiteY17" fmla="*/ 2088 h 15508"/>
                <a:gd name="connsiteX18" fmla="*/ 9281 w 17476"/>
                <a:gd name="connsiteY18" fmla="*/ 2088 h 15508"/>
                <a:gd name="connsiteX19" fmla="*/ 10378 w 17476"/>
                <a:gd name="connsiteY19" fmla="*/ 4743 h 15508"/>
                <a:gd name="connsiteX20" fmla="*/ 9281 w 17476"/>
                <a:gd name="connsiteY20" fmla="*/ 7397 h 15508"/>
                <a:gd name="connsiteX0" fmla="*/ 7952 w 13700"/>
                <a:gd name="connsiteY0" fmla="*/ 0 h 15508"/>
                <a:gd name="connsiteX1" fmla="*/ 4651 w 13700"/>
                <a:gd name="connsiteY1" fmla="*/ 861 h 15508"/>
                <a:gd name="connsiteX2" fmla="*/ 4767 w 13700"/>
                <a:gd name="connsiteY2" fmla="*/ 766 h 15508"/>
                <a:gd name="connsiteX3" fmla="*/ 4524 w 13700"/>
                <a:gd name="connsiteY3" fmla="*/ 940 h 15508"/>
                <a:gd name="connsiteX4" fmla="*/ 2204 w 13700"/>
                <a:gd name="connsiteY4" fmla="*/ 4621 h 15508"/>
                <a:gd name="connsiteX5" fmla="*/ 2204 w 13700"/>
                <a:gd name="connsiteY5" fmla="*/ 4882 h 15508"/>
                <a:gd name="connsiteX6" fmla="*/ 4113 w 13700"/>
                <a:gd name="connsiteY6" fmla="*/ 8285 h 15508"/>
                <a:gd name="connsiteX7" fmla="*/ 0 w 13700"/>
                <a:gd name="connsiteY7" fmla="*/ 15508 h 15508"/>
                <a:gd name="connsiteX8" fmla="*/ 3775 w 13700"/>
                <a:gd name="connsiteY8" fmla="*/ 12392 h 15508"/>
                <a:gd name="connsiteX9" fmla="*/ 4355 w 13700"/>
                <a:gd name="connsiteY9" fmla="*/ 8459 h 15508"/>
                <a:gd name="connsiteX10" fmla="*/ 7952 w 13700"/>
                <a:gd name="connsiteY10" fmla="*/ 9503 h 15508"/>
                <a:gd name="connsiteX11" fmla="*/ 13700 w 13700"/>
                <a:gd name="connsiteY11" fmla="*/ 4760 h 15508"/>
                <a:gd name="connsiteX12" fmla="*/ 7952 w 13700"/>
                <a:gd name="connsiteY12" fmla="*/ 0 h 15508"/>
                <a:gd name="connsiteX13" fmla="*/ 5505 w 13700"/>
                <a:gd name="connsiteY13" fmla="*/ 7397 h 15508"/>
                <a:gd name="connsiteX14" fmla="*/ 3807 w 13700"/>
                <a:gd name="connsiteY14" fmla="*/ 7397 h 15508"/>
                <a:gd name="connsiteX15" fmla="*/ 2710 w 13700"/>
                <a:gd name="connsiteY15" fmla="*/ 4743 h 15508"/>
                <a:gd name="connsiteX16" fmla="*/ 3807 w 13700"/>
                <a:gd name="connsiteY16" fmla="*/ 2088 h 15508"/>
                <a:gd name="connsiteX17" fmla="*/ 5505 w 13700"/>
                <a:gd name="connsiteY17" fmla="*/ 2088 h 15508"/>
                <a:gd name="connsiteX18" fmla="*/ 6602 w 13700"/>
                <a:gd name="connsiteY18" fmla="*/ 4743 h 15508"/>
                <a:gd name="connsiteX19" fmla="*/ 5505 w 13700"/>
                <a:gd name="connsiteY19" fmla="*/ 7397 h 15508"/>
                <a:gd name="connsiteX0" fmla="*/ 5748 w 11496"/>
                <a:gd name="connsiteY0" fmla="*/ 0 h 12392"/>
                <a:gd name="connsiteX1" fmla="*/ 2447 w 11496"/>
                <a:gd name="connsiteY1" fmla="*/ 861 h 12392"/>
                <a:gd name="connsiteX2" fmla="*/ 2563 w 11496"/>
                <a:gd name="connsiteY2" fmla="*/ 766 h 12392"/>
                <a:gd name="connsiteX3" fmla="*/ 2320 w 11496"/>
                <a:gd name="connsiteY3" fmla="*/ 940 h 12392"/>
                <a:gd name="connsiteX4" fmla="*/ 0 w 11496"/>
                <a:gd name="connsiteY4" fmla="*/ 4621 h 12392"/>
                <a:gd name="connsiteX5" fmla="*/ 0 w 11496"/>
                <a:gd name="connsiteY5" fmla="*/ 4882 h 12392"/>
                <a:gd name="connsiteX6" fmla="*/ 1909 w 11496"/>
                <a:gd name="connsiteY6" fmla="*/ 8285 h 12392"/>
                <a:gd name="connsiteX7" fmla="*/ 1571 w 11496"/>
                <a:gd name="connsiteY7" fmla="*/ 12392 h 12392"/>
                <a:gd name="connsiteX8" fmla="*/ 2151 w 11496"/>
                <a:gd name="connsiteY8" fmla="*/ 8459 h 12392"/>
                <a:gd name="connsiteX9" fmla="*/ 5748 w 11496"/>
                <a:gd name="connsiteY9" fmla="*/ 9503 h 12392"/>
                <a:gd name="connsiteX10" fmla="*/ 11496 w 11496"/>
                <a:gd name="connsiteY10" fmla="*/ 4760 h 12392"/>
                <a:gd name="connsiteX11" fmla="*/ 5748 w 11496"/>
                <a:gd name="connsiteY11" fmla="*/ 0 h 12392"/>
                <a:gd name="connsiteX12" fmla="*/ 3301 w 11496"/>
                <a:gd name="connsiteY12" fmla="*/ 7397 h 12392"/>
                <a:gd name="connsiteX13" fmla="*/ 1603 w 11496"/>
                <a:gd name="connsiteY13" fmla="*/ 7397 h 12392"/>
                <a:gd name="connsiteX14" fmla="*/ 506 w 11496"/>
                <a:gd name="connsiteY14" fmla="*/ 4743 h 12392"/>
                <a:gd name="connsiteX15" fmla="*/ 1603 w 11496"/>
                <a:gd name="connsiteY15" fmla="*/ 2088 h 12392"/>
                <a:gd name="connsiteX16" fmla="*/ 3301 w 11496"/>
                <a:gd name="connsiteY16" fmla="*/ 2088 h 12392"/>
                <a:gd name="connsiteX17" fmla="*/ 4398 w 11496"/>
                <a:gd name="connsiteY17" fmla="*/ 4743 h 12392"/>
                <a:gd name="connsiteX18" fmla="*/ 3301 w 11496"/>
                <a:gd name="connsiteY18" fmla="*/ 7397 h 12392"/>
                <a:gd name="connsiteX0" fmla="*/ 5748 w 11496"/>
                <a:gd name="connsiteY0" fmla="*/ 0 h 9503"/>
                <a:gd name="connsiteX1" fmla="*/ 2447 w 11496"/>
                <a:gd name="connsiteY1" fmla="*/ 861 h 9503"/>
                <a:gd name="connsiteX2" fmla="*/ 2563 w 11496"/>
                <a:gd name="connsiteY2" fmla="*/ 766 h 9503"/>
                <a:gd name="connsiteX3" fmla="*/ 2320 w 11496"/>
                <a:gd name="connsiteY3" fmla="*/ 940 h 9503"/>
                <a:gd name="connsiteX4" fmla="*/ 0 w 11496"/>
                <a:gd name="connsiteY4" fmla="*/ 4621 h 9503"/>
                <a:gd name="connsiteX5" fmla="*/ 0 w 11496"/>
                <a:gd name="connsiteY5" fmla="*/ 4882 h 9503"/>
                <a:gd name="connsiteX6" fmla="*/ 1909 w 11496"/>
                <a:gd name="connsiteY6" fmla="*/ 8285 h 9503"/>
                <a:gd name="connsiteX7" fmla="*/ 2151 w 11496"/>
                <a:gd name="connsiteY7" fmla="*/ 8459 h 9503"/>
                <a:gd name="connsiteX8" fmla="*/ 5748 w 11496"/>
                <a:gd name="connsiteY8" fmla="*/ 9503 h 9503"/>
                <a:gd name="connsiteX9" fmla="*/ 11496 w 11496"/>
                <a:gd name="connsiteY9" fmla="*/ 4760 h 9503"/>
                <a:gd name="connsiteX10" fmla="*/ 5748 w 11496"/>
                <a:gd name="connsiteY10" fmla="*/ 0 h 9503"/>
                <a:gd name="connsiteX11" fmla="*/ 3301 w 11496"/>
                <a:gd name="connsiteY11" fmla="*/ 7397 h 9503"/>
                <a:gd name="connsiteX12" fmla="*/ 1603 w 11496"/>
                <a:gd name="connsiteY12" fmla="*/ 7397 h 9503"/>
                <a:gd name="connsiteX13" fmla="*/ 506 w 11496"/>
                <a:gd name="connsiteY13" fmla="*/ 4743 h 9503"/>
                <a:gd name="connsiteX14" fmla="*/ 1603 w 11496"/>
                <a:gd name="connsiteY14" fmla="*/ 2088 h 9503"/>
                <a:gd name="connsiteX15" fmla="*/ 3301 w 11496"/>
                <a:gd name="connsiteY15" fmla="*/ 2088 h 9503"/>
                <a:gd name="connsiteX16" fmla="*/ 4398 w 11496"/>
                <a:gd name="connsiteY16" fmla="*/ 4743 h 9503"/>
                <a:gd name="connsiteX17" fmla="*/ 3301 w 11496"/>
                <a:gd name="connsiteY17" fmla="*/ 7397 h 9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496" h="9503" extrusionOk="0">
                  <a:moveTo>
                    <a:pt x="5748" y="0"/>
                  </a:moveTo>
                  <a:cubicBezTo>
                    <a:pt x="4514" y="0"/>
                    <a:pt x="3375" y="322"/>
                    <a:pt x="2447" y="861"/>
                  </a:cubicBezTo>
                  <a:lnTo>
                    <a:pt x="2563" y="766"/>
                  </a:lnTo>
                  <a:lnTo>
                    <a:pt x="2320" y="940"/>
                  </a:lnTo>
                  <a:cubicBezTo>
                    <a:pt x="949" y="1784"/>
                    <a:pt x="53" y="3115"/>
                    <a:pt x="0" y="4621"/>
                  </a:cubicBezTo>
                  <a:lnTo>
                    <a:pt x="0" y="4882"/>
                  </a:lnTo>
                  <a:cubicBezTo>
                    <a:pt x="42" y="6231"/>
                    <a:pt x="770" y="7441"/>
                    <a:pt x="1909" y="8285"/>
                  </a:cubicBezTo>
                  <a:cubicBezTo>
                    <a:pt x="2268" y="8881"/>
                    <a:pt x="1511" y="8256"/>
                    <a:pt x="2151" y="8459"/>
                  </a:cubicBezTo>
                  <a:cubicBezTo>
                    <a:pt x="3132" y="9112"/>
                    <a:pt x="4387" y="9503"/>
                    <a:pt x="5748" y="9503"/>
                  </a:cubicBezTo>
                  <a:cubicBezTo>
                    <a:pt x="8923" y="9503"/>
                    <a:pt x="11496" y="7380"/>
                    <a:pt x="11496" y="4760"/>
                  </a:cubicBezTo>
                  <a:cubicBezTo>
                    <a:pt x="11496" y="2141"/>
                    <a:pt x="8923" y="0"/>
                    <a:pt x="5748" y="0"/>
                  </a:cubicBezTo>
                  <a:close/>
                  <a:moveTo>
                    <a:pt x="3301" y="7397"/>
                  </a:moveTo>
                  <a:cubicBezTo>
                    <a:pt x="2869" y="7850"/>
                    <a:pt x="2035" y="7850"/>
                    <a:pt x="1603" y="7397"/>
                  </a:cubicBezTo>
                  <a:cubicBezTo>
                    <a:pt x="917" y="6666"/>
                    <a:pt x="506" y="5744"/>
                    <a:pt x="506" y="4743"/>
                  </a:cubicBezTo>
                  <a:cubicBezTo>
                    <a:pt x="506" y="3742"/>
                    <a:pt x="917" y="2820"/>
                    <a:pt x="1603" y="2088"/>
                  </a:cubicBezTo>
                  <a:cubicBezTo>
                    <a:pt x="2035" y="1636"/>
                    <a:pt x="2869" y="1636"/>
                    <a:pt x="3301" y="2088"/>
                  </a:cubicBezTo>
                  <a:cubicBezTo>
                    <a:pt x="3987" y="2820"/>
                    <a:pt x="4398" y="3742"/>
                    <a:pt x="4398" y="4743"/>
                  </a:cubicBezTo>
                  <a:cubicBezTo>
                    <a:pt x="4398" y="5744"/>
                    <a:pt x="3987" y="6666"/>
                    <a:pt x="3301" y="7397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57141" tIns="57141" rIns="57141" bIns="57141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lang="en-ID" sz="4499" b="1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F8A17FE8-74E7-9047-BDE4-26806D8358F4}"/>
                </a:ext>
              </a:extLst>
            </p:cNvPr>
            <p:cNvSpPr txBox="1"/>
            <p:nvPr/>
          </p:nvSpPr>
          <p:spPr>
            <a:xfrm>
              <a:off x="10953885" y="386139"/>
              <a:ext cx="949276" cy="615648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r>
                <a:rPr lang="en-US" b="1" noProof="1"/>
                <a:t>CLIMATE CHANGE AND LANDSLIDE 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38A5BA48-581D-C440-8284-F5444287A9B2}"/>
                </a:ext>
              </a:extLst>
            </p:cNvPr>
            <p:cNvSpPr txBox="1"/>
            <p:nvPr/>
          </p:nvSpPr>
          <p:spPr>
            <a:xfrm>
              <a:off x="11746168" y="-212017"/>
              <a:ext cx="1715791" cy="400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50" noProof="1"/>
                <a:t>SPATIAL FORECASTING  AND NOWCASTINGMODEL</a:t>
              </a:r>
              <a:endParaRPr lang="en-US" sz="1650" dirty="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16102EC9-ABC8-CA45-A698-2682735370A1}"/>
                </a:ext>
              </a:extLst>
            </p:cNvPr>
            <p:cNvSpPr txBox="1"/>
            <p:nvPr/>
          </p:nvSpPr>
          <p:spPr>
            <a:xfrm>
              <a:off x="12037706" y="483153"/>
              <a:ext cx="1876334" cy="400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50" noProof="1"/>
                <a:t>REALTIME SENSOR (CLOUD SYSTEM) AND MONITORING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BD8C90C3-C507-2348-8BEE-FB7971FEBE7A}"/>
                </a:ext>
              </a:extLst>
            </p:cNvPr>
            <p:cNvSpPr txBox="1"/>
            <p:nvPr/>
          </p:nvSpPr>
          <p:spPr>
            <a:xfrm>
              <a:off x="11857921" y="1181297"/>
              <a:ext cx="2031319" cy="569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50" noProof="1"/>
                <a:t>BIOTECHNICAL ENGINEERING SLOPE PROTECTION AND STABILIZATION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69392802-EDCE-9344-B9AA-26973FFA5E20}"/>
              </a:ext>
            </a:extLst>
          </p:cNvPr>
          <p:cNvGrpSpPr/>
          <p:nvPr/>
        </p:nvGrpSpPr>
        <p:grpSpPr>
          <a:xfrm>
            <a:off x="9360608" y="1209312"/>
            <a:ext cx="5814222" cy="3475898"/>
            <a:chOff x="9712506" y="-3269458"/>
            <a:chExt cx="3876746" cy="2317623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2856D95B-90B3-8543-847D-B9139FE7B18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692741" y="-1458612"/>
              <a:ext cx="506540" cy="280151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58729234-B643-724E-BE03-43D0E0B89C6B}"/>
                </a:ext>
              </a:extLst>
            </p:cNvPr>
            <p:cNvSpPr/>
            <p:nvPr/>
          </p:nvSpPr>
          <p:spPr>
            <a:xfrm rot="720000">
              <a:off x="11982691" y="-1416020"/>
              <a:ext cx="473790" cy="459641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D494665-C2DE-2A48-8DEF-992E6DD1B5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776109" y="-2055831"/>
              <a:ext cx="611800" cy="121799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28F868B1-652E-5B4F-A0DA-C61FC087058C}"/>
                </a:ext>
              </a:extLst>
            </p:cNvPr>
            <p:cNvSpPr/>
            <p:nvPr/>
          </p:nvSpPr>
          <p:spPr>
            <a:xfrm rot="720000">
              <a:off x="12246086" y="-2319377"/>
              <a:ext cx="473790" cy="459641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8961060-B0C9-424A-83A3-4D9ED596E6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607104" y="-2741708"/>
              <a:ext cx="278495" cy="460054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EA98F05C-62EC-6F49-A71F-EFB7CFAA19BA}"/>
                </a:ext>
              </a:extLst>
            </p:cNvPr>
            <p:cNvSpPr/>
            <p:nvPr/>
          </p:nvSpPr>
          <p:spPr>
            <a:xfrm rot="720000">
              <a:off x="11675605" y="-3011349"/>
              <a:ext cx="473790" cy="459641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379C59B-35C0-5640-B119-05CD152332AE}"/>
                </a:ext>
              </a:extLst>
            </p:cNvPr>
            <p:cNvCxnSpPr>
              <a:cxnSpLocks/>
            </p:cNvCxnSpPr>
            <p:nvPr/>
          </p:nvCxnSpPr>
          <p:spPr>
            <a:xfrm>
              <a:off x="10854160" y="-2846857"/>
              <a:ext cx="89504" cy="513597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328790AE-8794-5E4A-A733-7E08F890AEF1}"/>
                </a:ext>
              </a:extLst>
            </p:cNvPr>
            <p:cNvSpPr/>
            <p:nvPr/>
          </p:nvSpPr>
          <p:spPr>
            <a:xfrm rot="720000">
              <a:off x="10622031" y="-3135836"/>
              <a:ext cx="473790" cy="459641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86" name="Shape">
              <a:extLst>
                <a:ext uri="{FF2B5EF4-FFF2-40B4-BE49-F238E27FC236}">
                  <a16:creationId xmlns:a16="http://schemas.microsoft.com/office/drawing/2014/main" id="{76BFAF17-9D5F-734D-9F86-E29A16CFC115}"/>
                </a:ext>
              </a:extLst>
            </p:cNvPr>
            <p:cNvSpPr/>
            <p:nvPr/>
          </p:nvSpPr>
          <p:spPr>
            <a:xfrm>
              <a:off x="10516658" y="-2463703"/>
              <a:ext cx="1303546" cy="1303643"/>
            </a:xfrm>
            <a:custGeom>
              <a:avLst/>
              <a:gdLst>
                <a:gd name="connsiteX0" fmla="*/ 18935 w 21600"/>
                <a:gd name="connsiteY0" fmla="*/ 10691 h 21600"/>
                <a:gd name="connsiteX1" fmla="*/ 16263 w 21600"/>
                <a:gd name="connsiteY1" fmla="*/ 14835 h 21600"/>
                <a:gd name="connsiteX2" fmla="*/ 14375 w 21600"/>
                <a:gd name="connsiteY2" fmla="*/ 14835 h 21600"/>
                <a:gd name="connsiteX3" fmla="*/ 12733 w 21600"/>
                <a:gd name="connsiteY3" fmla="*/ 9725 h 21600"/>
                <a:gd name="connsiteX4" fmla="*/ 14226 w 21600"/>
                <a:gd name="connsiteY4" fmla="*/ 7430 h 21600"/>
                <a:gd name="connsiteX5" fmla="*/ 16084 w 21600"/>
                <a:gd name="connsiteY5" fmla="*/ 8650 h 21600"/>
                <a:gd name="connsiteX6" fmla="*/ 18756 w 21600"/>
                <a:gd name="connsiteY6" fmla="*/ 4325 h 21600"/>
                <a:gd name="connsiteX7" fmla="*/ 16084 w 21600"/>
                <a:gd name="connsiteY7" fmla="*/ 0 h 21600"/>
                <a:gd name="connsiteX8" fmla="*/ 13412 w 21600"/>
                <a:gd name="connsiteY8" fmla="*/ 4325 h 21600"/>
                <a:gd name="connsiteX9" fmla="*/ 14077 w 21600"/>
                <a:gd name="connsiteY9" fmla="*/ 7176 h 21600"/>
                <a:gd name="connsiteX10" fmla="*/ 12569 w 21600"/>
                <a:gd name="connsiteY10" fmla="*/ 9495 h 21600"/>
                <a:gd name="connsiteX11" fmla="*/ 12651 w 21600"/>
                <a:gd name="connsiteY11" fmla="*/ 9628 h 21600"/>
                <a:gd name="connsiteX12" fmla="*/ 10315 w 21600"/>
                <a:gd name="connsiteY12" fmla="*/ 8432 h 21600"/>
                <a:gd name="connsiteX13" fmla="*/ 6732 w 21600"/>
                <a:gd name="connsiteY13" fmla="*/ 11887 h 21600"/>
                <a:gd name="connsiteX14" fmla="*/ 5105 w 21600"/>
                <a:gd name="connsiteY14" fmla="*/ 10425 h 21600"/>
                <a:gd name="connsiteX15" fmla="*/ 5344 w 21600"/>
                <a:gd name="connsiteY15" fmla="*/ 8638 h 21600"/>
                <a:gd name="connsiteX16" fmla="*/ 2672 w 21600"/>
                <a:gd name="connsiteY16" fmla="*/ 4313 h 21600"/>
                <a:gd name="connsiteX17" fmla="*/ 0 w 21600"/>
                <a:gd name="connsiteY17" fmla="*/ 8638 h 21600"/>
                <a:gd name="connsiteX18" fmla="*/ 2672 w 21600"/>
                <a:gd name="connsiteY18" fmla="*/ 12962 h 21600"/>
                <a:gd name="connsiteX19" fmla="*/ 6628 w 21600"/>
                <a:gd name="connsiteY19" fmla="*/ 12213 h 21600"/>
                <a:gd name="connsiteX20" fmla="*/ 6240 w 21600"/>
                <a:gd name="connsiteY20" fmla="*/ 15016 h 21600"/>
                <a:gd name="connsiteX21" fmla="*/ 10307 w 21600"/>
                <a:gd name="connsiteY21" fmla="*/ 21600 h 21600"/>
                <a:gd name="connsiteX22" fmla="*/ 14375 w 21600"/>
                <a:gd name="connsiteY22" fmla="*/ 15197 h 21600"/>
                <a:gd name="connsiteX23" fmla="*/ 16256 w 21600"/>
                <a:gd name="connsiteY23" fmla="*/ 15197 h 21600"/>
                <a:gd name="connsiteX24" fmla="*/ 18928 w 21600"/>
                <a:gd name="connsiteY24" fmla="*/ 19341 h 21600"/>
                <a:gd name="connsiteX25" fmla="*/ 21600 w 21600"/>
                <a:gd name="connsiteY25" fmla="*/ 15016 h 21600"/>
                <a:gd name="connsiteX26" fmla="*/ 18935 w 21600"/>
                <a:gd name="connsiteY26" fmla="*/ 10691 h 21600"/>
                <a:gd name="connsiteX27" fmla="*/ 13241 w 21600"/>
                <a:gd name="connsiteY27" fmla="*/ 18701 h 21600"/>
                <a:gd name="connsiteX28" fmla="*/ 12039 w 21600"/>
                <a:gd name="connsiteY28" fmla="*/ 18701 h 21600"/>
                <a:gd name="connsiteX29" fmla="*/ 11263 w 21600"/>
                <a:gd name="connsiteY29" fmla="*/ 15016 h 21600"/>
                <a:gd name="connsiteX30" fmla="*/ 12039 w 21600"/>
                <a:gd name="connsiteY30" fmla="*/ 11332 h 21600"/>
                <a:gd name="connsiteX31" fmla="*/ 13241 w 21600"/>
                <a:gd name="connsiteY31" fmla="*/ 11332 h 21600"/>
                <a:gd name="connsiteX32" fmla="*/ 14017 w 21600"/>
                <a:gd name="connsiteY32" fmla="*/ 15016 h 21600"/>
                <a:gd name="connsiteX33" fmla="*/ 13241 w 21600"/>
                <a:gd name="connsiteY33" fmla="*/ 18701 h 21600"/>
                <a:gd name="connsiteX0" fmla="*/ 18935 w 21600"/>
                <a:gd name="connsiteY0" fmla="*/ 10691 h 21600"/>
                <a:gd name="connsiteX1" fmla="*/ 16263 w 21600"/>
                <a:gd name="connsiteY1" fmla="*/ 14835 h 21600"/>
                <a:gd name="connsiteX2" fmla="*/ 14375 w 21600"/>
                <a:gd name="connsiteY2" fmla="*/ 14835 h 21600"/>
                <a:gd name="connsiteX3" fmla="*/ 12733 w 21600"/>
                <a:gd name="connsiteY3" fmla="*/ 9725 h 21600"/>
                <a:gd name="connsiteX4" fmla="*/ 14226 w 21600"/>
                <a:gd name="connsiteY4" fmla="*/ 7430 h 21600"/>
                <a:gd name="connsiteX5" fmla="*/ 16084 w 21600"/>
                <a:gd name="connsiteY5" fmla="*/ 8650 h 21600"/>
                <a:gd name="connsiteX6" fmla="*/ 18756 w 21600"/>
                <a:gd name="connsiteY6" fmla="*/ 4325 h 21600"/>
                <a:gd name="connsiteX7" fmla="*/ 16084 w 21600"/>
                <a:gd name="connsiteY7" fmla="*/ 0 h 21600"/>
                <a:gd name="connsiteX8" fmla="*/ 13412 w 21600"/>
                <a:gd name="connsiteY8" fmla="*/ 4325 h 21600"/>
                <a:gd name="connsiteX9" fmla="*/ 14077 w 21600"/>
                <a:gd name="connsiteY9" fmla="*/ 7176 h 21600"/>
                <a:gd name="connsiteX10" fmla="*/ 12569 w 21600"/>
                <a:gd name="connsiteY10" fmla="*/ 9495 h 21600"/>
                <a:gd name="connsiteX11" fmla="*/ 12651 w 21600"/>
                <a:gd name="connsiteY11" fmla="*/ 9628 h 21600"/>
                <a:gd name="connsiteX12" fmla="*/ 10315 w 21600"/>
                <a:gd name="connsiteY12" fmla="*/ 8432 h 21600"/>
                <a:gd name="connsiteX13" fmla="*/ 6732 w 21600"/>
                <a:gd name="connsiteY13" fmla="*/ 11887 h 21600"/>
                <a:gd name="connsiteX14" fmla="*/ 5344 w 21600"/>
                <a:gd name="connsiteY14" fmla="*/ 8638 h 21600"/>
                <a:gd name="connsiteX15" fmla="*/ 2672 w 21600"/>
                <a:gd name="connsiteY15" fmla="*/ 4313 h 21600"/>
                <a:gd name="connsiteX16" fmla="*/ 0 w 21600"/>
                <a:gd name="connsiteY16" fmla="*/ 8638 h 21600"/>
                <a:gd name="connsiteX17" fmla="*/ 2672 w 21600"/>
                <a:gd name="connsiteY17" fmla="*/ 12962 h 21600"/>
                <a:gd name="connsiteX18" fmla="*/ 6628 w 21600"/>
                <a:gd name="connsiteY18" fmla="*/ 12213 h 21600"/>
                <a:gd name="connsiteX19" fmla="*/ 6240 w 21600"/>
                <a:gd name="connsiteY19" fmla="*/ 15016 h 21600"/>
                <a:gd name="connsiteX20" fmla="*/ 10307 w 21600"/>
                <a:gd name="connsiteY20" fmla="*/ 21600 h 21600"/>
                <a:gd name="connsiteX21" fmla="*/ 14375 w 21600"/>
                <a:gd name="connsiteY21" fmla="*/ 15197 h 21600"/>
                <a:gd name="connsiteX22" fmla="*/ 16256 w 21600"/>
                <a:gd name="connsiteY22" fmla="*/ 15197 h 21600"/>
                <a:gd name="connsiteX23" fmla="*/ 18928 w 21600"/>
                <a:gd name="connsiteY23" fmla="*/ 19341 h 21600"/>
                <a:gd name="connsiteX24" fmla="*/ 21600 w 21600"/>
                <a:gd name="connsiteY24" fmla="*/ 15016 h 21600"/>
                <a:gd name="connsiteX25" fmla="*/ 18935 w 21600"/>
                <a:gd name="connsiteY25" fmla="*/ 10691 h 21600"/>
                <a:gd name="connsiteX26" fmla="*/ 13241 w 21600"/>
                <a:gd name="connsiteY26" fmla="*/ 18701 h 21600"/>
                <a:gd name="connsiteX27" fmla="*/ 12039 w 21600"/>
                <a:gd name="connsiteY27" fmla="*/ 18701 h 21600"/>
                <a:gd name="connsiteX28" fmla="*/ 11263 w 21600"/>
                <a:gd name="connsiteY28" fmla="*/ 15016 h 21600"/>
                <a:gd name="connsiteX29" fmla="*/ 12039 w 21600"/>
                <a:gd name="connsiteY29" fmla="*/ 11332 h 21600"/>
                <a:gd name="connsiteX30" fmla="*/ 13241 w 21600"/>
                <a:gd name="connsiteY30" fmla="*/ 11332 h 21600"/>
                <a:gd name="connsiteX31" fmla="*/ 14017 w 21600"/>
                <a:gd name="connsiteY31" fmla="*/ 15016 h 21600"/>
                <a:gd name="connsiteX32" fmla="*/ 13241 w 21600"/>
                <a:gd name="connsiteY32" fmla="*/ 18701 h 21600"/>
                <a:gd name="connsiteX0" fmla="*/ 18935 w 21600"/>
                <a:gd name="connsiteY0" fmla="*/ 10691 h 21600"/>
                <a:gd name="connsiteX1" fmla="*/ 16263 w 21600"/>
                <a:gd name="connsiteY1" fmla="*/ 14835 h 21600"/>
                <a:gd name="connsiteX2" fmla="*/ 14375 w 21600"/>
                <a:gd name="connsiteY2" fmla="*/ 14835 h 21600"/>
                <a:gd name="connsiteX3" fmla="*/ 12733 w 21600"/>
                <a:gd name="connsiteY3" fmla="*/ 9725 h 21600"/>
                <a:gd name="connsiteX4" fmla="*/ 14226 w 21600"/>
                <a:gd name="connsiteY4" fmla="*/ 7430 h 21600"/>
                <a:gd name="connsiteX5" fmla="*/ 16084 w 21600"/>
                <a:gd name="connsiteY5" fmla="*/ 8650 h 21600"/>
                <a:gd name="connsiteX6" fmla="*/ 18756 w 21600"/>
                <a:gd name="connsiteY6" fmla="*/ 4325 h 21600"/>
                <a:gd name="connsiteX7" fmla="*/ 16084 w 21600"/>
                <a:gd name="connsiteY7" fmla="*/ 0 h 21600"/>
                <a:gd name="connsiteX8" fmla="*/ 13412 w 21600"/>
                <a:gd name="connsiteY8" fmla="*/ 4325 h 21600"/>
                <a:gd name="connsiteX9" fmla="*/ 14077 w 21600"/>
                <a:gd name="connsiteY9" fmla="*/ 7176 h 21600"/>
                <a:gd name="connsiteX10" fmla="*/ 12569 w 21600"/>
                <a:gd name="connsiteY10" fmla="*/ 9495 h 21600"/>
                <a:gd name="connsiteX11" fmla="*/ 12651 w 21600"/>
                <a:gd name="connsiteY11" fmla="*/ 9628 h 21600"/>
                <a:gd name="connsiteX12" fmla="*/ 10315 w 21600"/>
                <a:gd name="connsiteY12" fmla="*/ 8432 h 21600"/>
                <a:gd name="connsiteX13" fmla="*/ 6732 w 21600"/>
                <a:gd name="connsiteY13" fmla="*/ 11887 h 21600"/>
                <a:gd name="connsiteX14" fmla="*/ 2672 w 21600"/>
                <a:gd name="connsiteY14" fmla="*/ 4313 h 21600"/>
                <a:gd name="connsiteX15" fmla="*/ 0 w 21600"/>
                <a:gd name="connsiteY15" fmla="*/ 8638 h 21600"/>
                <a:gd name="connsiteX16" fmla="*/ 2672 w 21600"/>
                <a:gd name="connsiteY16" fmla="*/ 12962 h 21600"/>
                <a:gd name="connsiteX17" fmla="*/ 6628 w 21600"/>
                <a:gd name="connsiteY17" fmla="*/ 12213 h 21600"/>
                <a:gd name="connsiteX18" fmla="*/ 6240 w 21600"/>
                <a:gd name="connsiteY18" fmla="*/ 15016 h 21600"/>
                <a:gd name="connsiteX19" fmla="*/ 10307 w 21600"/>
                <a:gd name="connsiteY19" fmla="*/ 21600 h 21600"/>
                <a:gd name="connsiteX20" fmla="*/ 14375 w 21600"/>
                <a:gd name="connsiteY20" fmla="*/ 15197 h 21600"/>
                <a:gd name="connsiteX21" fmla="*/ 16256 w 21600"/>
                <a:gd name="connsiteY21" fmla="*/ 15197 h 21600"/>
                <a:gd name="connsiteX22" fmla="*/ 18928 w 21600"/>
                <a:gd name="connsiteY22" fmla="*/ 19341 h 21600"/>
                <a:gd name="connsiteX23" fmla="*/ 21600 w 21600"/>
                <a:gd name="connsiteY23" fmla="*/ 15016 h 21600"/>
                <a:gd name="connsiteX24" fmla="*/ 18935 w 21600"/>
                <a:gd name="connsiteY24" fmla="*/ 10691 h 21600"/>
                <a:gd name="connsiteX25" fmla="*/ 13241 w 21600"/>
                <a:gd name="connsiteY25" fmla="*/ 18701 h 21600"/>
                <a:gd name="connsiteX26" fmla="*/ 12039 w 21600"/>
                <a:gd name="connsiteY26" fmla="*/ 18701 h 21600"/>
                <a:gd name="connsiteX27" fmla="*/ 11263 w 21600"/>
                <a:gd name="connsiteY27" fmla="*/ 15016 h 21600"/>
                <a:gd name="connsiteX28" fmla="*/ 12039 w 21600"/>
                <a:gd name="connsiteY28" fmla="*/ 11332 h 21600"/>
                <a:gd name="connsiteX29" fmla="*/ 13241 w 21600"/>
                <a:gd name="connsiteY29" fmla="*/ 11332 h 21600"/>
                <a:gd name="connsiteX30" fmla="*/ 14017 w 21600"/>
                <a:gd name="connsiteY30" fmla="*/ 15016 h 21600"/>
                <a:gd name="connsiteX31" fmla="*/ 13241 w 21600"/>
                <a:gd name="connsiteY31" fmla="*/ 18701 h 21600"/>
                <a:gd name="connsiteX0" fmla="*/ 18935 w 21600"/>
                <a:gd name="connsiteY0" fmla="*/ 10691 h 21600"/>
                <a:gd name="connsiteX1" fmla="*/ 16263 w 21600"/>
                <a:gd name="connsiteY1" fmla="*/ 14835 h 21600"/>
                <a:gd name="connsiteX2" fmla="*/ 14375 w 21600"/>
                <a:gd name="connsiteY2" fmla="*/ 14835 h 21600"/>
                <a:gd name="connsiteX3" fmla="*/ 12733 w 21600"/>
                <a:gd name="connsiteY3" fmla="*/ 9725 h 21600"/>
                <a:gd name="connsiteX4" fmla="*/ 14226 w 21600"/>
                <a:gd name="connsiteY4" fmla="*/ 7430 h 21600"/>
                <a:gd name="connsiteX5" fmla="*/ 16084 w 21600"/>
                <a:gd name="connsiteY5" fmla="*/ 8650 h 21600"/>
                <a:gd name="connsiteX6" fmla="*/ 18756 w 21600"/>
                <a:gd name="connsiteY6" fmla="*/ 4325 h 21600"/>
                <a:gd name="connsiteX7" fmla="*/ 16084 w 21600"/>
                <a:gd name="connsiteY7" fmla="*/ 0 h 21600"/>
                <a:gd name="connsiteX8" fmla="*/ 13412 w 21600"/>
                <a:gd name="connsiteY8" fmla="*/ 4325 h 21600"/>
                <a:gd name="connsiteX9" fmla="*/ 14077 w 21600"/>
                <a:gd name="connsiteY9" fmla="*/ 7176 h 21600"/>
                <a:gd name="connsiteX10" fmla="*/ 12569 w 21600"/>
                <a:gd name="connsiteY10" fmla="*/ 9495 h 21600"/>
                <a:gd name="connsiteX11" fmla="*/ 12651 w 21600"/>
                <a:gd name="connsiteY11" fmla="*/ 9628 h 21600"/>
                <a:gd name="connsiteX12" fmla="*/ 10315 w 21600"/>
                <a:gd name="connsiteY12" fmla="*/ 8432 h 21600"/>
                <a:gd name="connsiteX13" fmla="*/ 6732 w 21600"/>
                <a:gd name="connsiteY13" fmla="*/ 11887 h 21600"/>
                <a:gd name="connsiteX14" fmla="*/ 0 w 21600"/>
                <a:gd name="connsiteY14" fmla="*/ 8638 h 21600"/>
                <a:gd name="connsiteX15" fmla="*/ 2672 w 21600"/>
                <a:gd name="connsiteY15" fmla="*/ 12962 h 21600"/>
                <a:gd name="connsiteX16" fmla="*/ 6628 w 21600"/>
                <a:gd name="connsiteY16" fmla="*/ 12213 h 21600"/>
                <a:gd name="connsiteX17" fmla="*/ 6240 w 21600"/>
                <a:gd name="connsiteY17" fmla="*/ 15016 h 21600"/>
                <a:gd name="connsiteX18" fmla="*/ 10307 w 21600"/>
                <a:gd name="connsiteY18" fmla="*/ 21600 h 21600"/>
                <a:gd name="connsiteX19" fmla="*/ 14375 w 21600"/>
                <a:gd name="connsiteY19" fmla="*/ 15197 h 21600"/>
                <a:gd name="connsiteX20" fmla="*/ 16256 w 21600"/>
                <a:gd name="connsiteY20" fmla="*/ 15197 h 21600"/>
                <a:gd name="connsiteX21" fmla="*/ 18928 w 21600"/>
                <a:gd name="connsiteY21" fmla="*/ 19341 h 21600"/>
                <a:gd name="connsiteX22" fmla="*/ 21600 w 21600"/>
                <a:gd name="connsiteY22" fmla="*/ 15016 h 21600"/>
                <a:gd name="connsiteX23" fmla="*/ 18935 w 21600"/>
                <a:gd name="connsiteY23" fmla="*/ 10691 h 21600"/>
                <a:gd name="connsiteX24" fmla="*/ 13241 w 21600"/>
                <a:gd name="connsiteY24" fmla="*/ 18701 h 21600"/>
                <a:gd name="connsiteX25" fmla="*/ 12039 w 21600"/>
                <a:gd name="connsiteY25" fmla="*/ 18701 h 21600"/>
                <a:gd name="connsiteX26" fmla="*/ 11263 w 21600"/>
                <a:gd name="connsiteY26" fmla="*/ 15016 h 21600"/>
                <a:gd name="connsiteX27" fmla="*/ 12039 w 21600"/>
                <a:gd name="connsiteY27" fmla="*/ 11332 h 21600"/>
                <a:gd name="connsiteX28" fmla="*/ 13241 w 21600"/>
                <a:gd name="connsiteY28" fmla="*/ 11332 h 21600"/>
                <a:gd name="connsiteX29" fmla="*/ 14017 w 21600"/>
                <a:gd name="connsiteY29" fmla="*/ 15016 h 21600"/>
                <a:gd name="connsiteX30" fmla="*/ 13241 w 21600"/>
                <a:gd name="connsiteY30" fmla="*/ 18701 h 21600"/>
                <a:gd name="connsiteX0" fmla="*/ 16263 w 18928"/>
                <a:gd name="connsiteY0" fmla="*/ 10691 h 21600"/>
                <a:gd name="connsiteX1" fmla="*/ 13591 w 18928"/>
                <a:gd name="connsiteY1" fmla="*/ 14835 h 21600"/>
                <a:gd name="connsiteX2" fmla="*/ 11703 w 18928"/>
                <a:gd name="connsiteY2" fmla="*/ 14835 h 21600"/>
                <a:gd name="connsiteX3" fmla="*/ 10061 w 18928"/>
                <a:gd name="connsiteY3" fmla="*/ 9725 h 21600"/>
                <a:gd name="connsiteX4" fmla="*/ 11554 w 18928"/>
                <a:gd name="connsiteY4" fmla="*/ 7430 h 21600"/>
                <a:gd name="connsiteX5" fmla="*/ 13412 w 18928"/>
                <a:gd name="connsiteY5" fmla="*/ 8650 h 21600"/>
                <a:gd name="connsiteX6" fmla="*/ 16084 w 18928"/>
                <a:gd name="connsiteY6" fmla="*/ 4325 h 21600"/>
                <a:gd name="connsiteX7" fmla="*/ 13412 w 18928"/>
                <a:gd name="connsiteY7" fmla="*/ 0 h 21600"/>
                <a:gd name="connsiteX8" fmla="*/ 10740 w 18928"/>
                <a:gd name="connsiteY8" fmla="*/ 4325 h 21600"/>
                <a:gd name="connsiteX9" fmla="*/ 11405 w 18928"/>
                <a:gd name="connsiteY9" fmla="*/ 7176 h 21600"/>
                <a:gd name="connsiteX10" fmla="*/ 9897 w 18928"/>
                <a:gd name="connsiteY10" fmla="*/ 9495 h 21600"/>
                <a:gd name="connsiteX11" fmla="*/ 9979 w 18928"/>
                <a:gd name="connsiteY11" fmla="*/ 9628 h 21600"/>
                <a:gd name="connsiteX12" fmla="*/ 7643 w 18928"/>
                <a:gd name="connsiteY12" fmla="*/ 8432 h 21600"/>
                <a:gd name="connsiteX13" fmla="*/ 4060 w 18928"/>
                <a:gd name="connsiteY13" fmla="*/ 11887 h 21600"/>
                <a:gd name="connsiteX14" fmla="*/ 0 w 18928"/>
                <a:gd name="connsiteY14" fmla="*/ 12962 h 21600"/>
                <a:gd name="connsiteX15" fmla="*/ 3956 w 18928"/>
                <a:gd name="connsiteY15" fmla="*/ 12213 h 21600"/>
                <a:gd name="connsiteX16" fmla="*/ 3568 w 18928"/>
                <a:gd name="connsiteY16" fmla="*/ 15016 h 21600"/>
                <a:gd name="connsiteX17" fmla="*/ 7635 w 18928"/>
                <a:gd name="connsiteY17" fmla="*/ 21600 h 21600"/>
                <a:gd name="connsiteX18" fmla="*/ 11703 w 18928"/>
                <a:gd name="connsiteY18" fmla="*/ 15197 h 21600"/>
                <a:gd name="connsiteX19" fmla="*/ 13584 w 18928"/>
                <a:gd name="connsiteY19" fmla="*/ 15197 h 21600"/>
                <a:gd name="connsiteX20" fmla="*/ 16256 w 18928"/>
                <a:gd name="connsiteY20" fmla="*/ 19341 h 21600"/>
                <a:gd name="connsiteX21" fmla="*/ 18928 w 18928"/>
                <a:gd name="connsiteY21" fmla="*/ 15016 h 21600"/>
                <a:gd name="connsiteX22" fmla="*/ 16263 w 18928"/>
                <a:gd name="connsiteY22" fmla="*/ 10691 h 21600"/>
                <a:gd name="connsiteX23" fmla="*/ 10569 w 18928"/>
                <a:gd name="connsiteY23" fmla="*/ 18701 h 21600"/>
                <a:gd name="connsiteX24" fmla="*/ 9367 w 18928"/>
                <a:gd name="connsiteY24" fmla="*/ 18701 h 21600"/>
                <a:gd name="connsiteX25" fmla="*/ 8591 w 18928"/>
                <a:gd name="connsiteY25" fmla="*/ 15016 h 21600"/>
                <a:gd name="connsiteX26" fmla="*/ 9367 w 18928"/>
                <a:gd name="connsiteY26" fmla="*/ 11332 h 21600"/>
                <a:gd name="connsiteX27" fmla="*/ 10569 w 18928"/>
                <a:gd name="connsiteY27" fmla="*/ 11332 h 21600"/>
                <a:gd name="connsiteX28" fmla="*/ 11345 w 18928"/>
                <a:gd name="connsiteY28" fmla="*/ 15016 h 21600"/>
                <a:gd name="connsiteX29" fmla="*/ 10569 w 18928"/>
                <a:gd name="connsiteY29" fmla="*/ 18701 h 21600"/>
                <a:gd name="connsiteX0" fmla="*/ 12695 w 15360"/>
                <a:gd name="connsiteY0" fmla="*/ 10691 h 21600"/>
                <a:gd name="connsiteX1" fmla="*/ 10023 w 15360"/>
                <a:gd name="connsiteY1" fmla="*/ 14835 h 21600"/>
                <a:gd name="connsiteX2" fmla="*/ 8135 w 15360"/>
                <a:gd name="connsiteY2" fmla="*/ 14835 h 21600"/>
                <a:gd name="connsiteX3" fmla="*/ 6493 w 15360"/>
                <a:gd name="connsiteY3" fmla="*/ 9725 h 21600"/>
                <a:gd name="connsiteX4" fmla="*/ 7986 w 15360"/>
                <a:gd name="connsiteY4" fmla="*/ 7430 h 21600"/>
                <a:gd name="connsiteX5" fmla="*/ 9844 w 15360"/>
                <a:gd name="connsiteY5" fmla="*/ 8650 h 21600"/>
                <a:gd name="connsiteX6" fmla="*/ 12516 w 15360"/>
                <a:gd name="connsiteY6" fmla="*/ 4325 h 21600"/>
                <a:gd name="connsiteX7" fmla="*/ 9844 w 15360"/>
                <a:gd name="connsiteY7" fmla="*/ 0 h 21600"/>
                <a:gd name="connsiteX8" fmla="*/ 7172 w 15360"/>
                <a:gd name="connsiteY8" fmla="*/ 4325 h 21600"/>
                <a:gd name="connsiteX9" fmla="*/ 7837 w 15360"/>
                <a:gd name="connsiteY9" fmla="*/ 7176 h 21600"/>
                <a:gd name="connsiteX10" fmla="*/ 6329 w 15360"/>
                <a:gd name="connsiteY10" fmla="*/ 9495 h 21600"/>
                <a:gd name="connsiteX11" fmla="*/ 6411 w 15360"/>
                <a:gd name="connsiteY11" fmla="*/ 9628 h 21600"/>
                <a:gd name="connsiteX12" fmla="*/ 4075 w 15360"/>
                <a:gd name="connsiteY12" fmla="*/ 8432 h 21600"/>
                <a:gd name="connsiteX13" fmla="*/ 492 w 15360"/>
                <a:gd name="connsiteY13" fmla="*/ 11887 h 21600"/>
                <a:gd name="connsiteX14" fmla="*/ 388 w 15360"/>
                <a:gd name="connsiteY14" fmla="*/ 12213 h 21600"/>
                <a:gd name="connsiteX15" fmla="*/ 0 w 15360"/>
                <a:gd name="connsiteY15" fmla="*/ 15016 h 21600"/>
                <a:gd name="connsiteX16" fmla="*/ 4067 w 15360"/>
                <a:gd name="connsiteY16" fmla="*/ 21600 h 21600"/>
                <a:gd name="connsiteX17" fmla="*/ 8135 w 15360"/>
                <a:gd name="connsiteY17" fmla="*/ 15197 h 21600"/>
                <a:gd name="connsiteX18" fmla="*/ 10016 w 15360"/>
                <a:gd name="connsiteY18" fmla="*/ 15197 h 21600"/>
                <a:gd name="connsiteX19" fmla="*/ 12688 w 15360"/>
                <a:gd name="connsiteY19" fmla="*/ 19341 h 21600"/>
                <a:gd name="connsiteX20" fmla="*/ 15360 w 15360"/>
                <a:gd name="connsiteY20" fmla="*/ 15016 h 21600"/>
                <a:gd name="connsiteX21" fmla="*/ 12695 w 15360"/>
                <a:gd name="connsiteY21" fmla="*/ 10691 h 21600"/>
                <a:gd name="connsiteX22" fmla="*/ 7001 w 15360"/>
                <a:gd name="connsiteY22" fmla="*/ 18701 h 21600"/>
                <a:gd name="connsiteX23" fmla="*/ 5799 w 15360"/>
                <a:gd name="connsiteY23" fmla="*/ 18701 h 21600"/>
                <a:gd name="connsiteX24" fmla="*/ 5023 w 15360"/>
                <a:gd name="connsiteY24" fmla="*/ 15016 h 21600"/>
                <a:gd name="connsiteX25" fmla="*/ 5799 w 15360"/>
                <a:gd name="connsiteY25" fmla="*/ 11332 h 21600"/>
                <a:gd name="connsiteX26" fmla="*/ 7001 w 15360"/>
                <a:gd name="connsiteY26" fmla="*/ 11332 h 21600"/>
                <a:gd name="connsiteX27" fmla="*/ 7777 w 15360"/>
                <a:gd name="connsiteY27" fmla="*/ 15016 h 21600"/>
                <a:gd name="connsiteX28" fmla="*/ 7001 w 15360"/>
                <a:gd name="connsiteY28" fmla="*/ 18701 h 21600"/>
                <a:gd name="connsiteX0" fmla="*/ 12695 w 15360"/>
                <a:gd name="connsiteY0" fmla="*/ 10751 h 21660"/>
                <a:gd name="connsiteX1" fmla="*/ 10023 w 15360"/>
                <a:gd name="connsiteY1" fmla="*/ 14895 h 21660"/>
                <a:gd name="connsiteX2" fmla="*/ 8135 w 15360"/>
                <a:gd name="connsiteY2" fmla="*/ 14895 h 21660"/>
                <a:gd name="connsiteX3" fmla="*/ 6493 w 15360"/>
                <a:gd name="connsiteY3" fmla="*/ 9785 h 21660"/>
                <a:gd name="connsiteX4" fmla="*/ 7986 w 15360"/>
                <a:gd name="connsiteY4" fmla="*/ 7490 h 21660"/>
                <a:gd name="connsiteX5" fmla="*/ 9844 w 15360"/>
                <a:gd name="connsiteY5" fmla="*/ 8710 h 21660"/>
                <a:gd name="connsiteX6" fmla="*/ 12516 w 15360"/>
                <a:gd name="connsiteY6" fmla="*/ 4385 h 21660"/>
                <a:gd name="connsiteX7" fmla="*/ 9844 w 15360"/>
                <a:gd name="connsiteY7" fmla="*/ 60 h 21660"/>
                <a:gd name="connsiteX8" fmla="*/ 7837 w 15360"/>
                <a:gd name="connsiteY8" fmla="*/ 7236 h 21660"/>
                <a:gd name="connsiteX9" fmla="*/ 6329 w 15360"/>
                <a:gd name="connsiteY9" fmla="*/ 9555 h 21660"/>
                <a:gd name="connsiteX10" fmla="*/ 6411 w 15360"/>
                <a:gd name="connsiteY10" fmla="*/ 9688 h 21660"/>
                <a:gd name="connsiteX11" fmla="*/ 4075 w 15360"/>
                <a:gd name="connsiteY11" fmla="*/ 8492 h 21660"/>
                <a:gd name="connsiteX12" fmla="*/ 492 w 15360"/>
                <a:gd name="connsiteY12" fmla="*/ 11947 h 21660"/>
                <a:gd name="connsiteX13" fmla="*/ 388 w 15360"/>
                <a:gd name="connsiteY13" fmla="*/ 12273 h 21660"/>
                <a:gd name="connsiteX14" fmla="*/ 0 w 15360"/>
                <a:gd name="connsiteY14" fmla="*/ 15076 h 21660"/>
                <a:gd name="connsiteX15" fmla="*/ 4067 w 15360"/>
                <a:gd name="connsiteY15" fmla="*/ 21660 h 21660"/>
                <a:gd name="connsiteX16" fmla="*/ 8135 w 15360"/>
                <a:gd name="connsiteY16" fmla="*/ 15257 h 21660"/>
                <a:gd name="connsiteX17" fmla="*/ 10016 w 15360"/>
                <a:gd name="connsiteY17" fmla="*/ 15257 h 21660"/>
                <a:gd name="connsiteX18" fmla="*/ 12688 w 15360"/>
                <a:gd name="connsiteY18" fmla="*/ 19401 h 21660"/>
                <a:gd name="connsiteX19" fmla="*/ 15360 w 15360"/>
                <a:gd name="connsiteY19" fmla="*/ 15076 h 21660"/>
                <a:gd name="connsiteX20" fmla="*/ 12695 w 15360"/>
                <a:gd name="connsiteY20" fmla="*/ 10751 h 21660"/>
                <a:gd name="connsiteX21" fmla="*/ 7001 w 15360"/>
                <a:gd name="connsiteY21" fmla="*/ 18761 h 21660"/>
                <a:gd name="connsiteX22" fmla="*/ 5799 w 15360"/>
                <a:gd name="connsiteY22" fmla="*/ 18761 h 21660"/>
                <a:gd name="connsiteX23" fmla="*/ 5023 w 15360"/>
                <a:gd name="connsiteY23" fmla="*/ 15076 h 21660"/>
                <a:gd name="connsiteX24" fmla="*/ 5799 w 15360"/>
                <a:gd name="connsiteY24" fmla="*/ 11392 h 21660"/>
                <a:gd name="connsiteX25" fmla="*/ 7001 w 15360"/>
                <a:gd name="connsiteY25" fmla="*/ 11392 h 21660"/>
                <a:gd name="connsiteX26" fmla="*/ 7777 w 15360"/>
                <a:gd name="connsiteY26" fmla="*/ 15076 h 21660"/>
                <a:gd name="connsiteX27" fmla="*/ 7001 w 15360"/>
                <a:gd name="connsiteY27" fmla="*/ 18761 h 21660"/>
                <a:gd name="connsiteX0" fmla="*/ 12695 w 15360"/>
                <a:gd name="connsiteY0" fmla="*/ 6385 h 17294"/>
                <a:gd name="connsiteX1" fmla="*/ 10023 w 15360"/>
                <a:gd name="connsiteY1" fmla="*/ 10529 h 17294"/>
                <a:gd name="connsiteX2" fmla="*/ 8135 w 15360"/>
                <a:gd name="connsiteY2" fmla="*/ 10529 h 17294"/>
                <a:gd name="connsiteX3" fmla="*/ 6493 w 15360"/>
                <a:gd name="connsiteY3" fmla="*/ 5419 h 17294"/>
                <a:gd name="connsiteX4" fmla="*/ 7986 w 15360"/>
                <a:gd name="connsiteY4" fmla="*/ 3124 h 17294"/>
                <a:gd name="connsiteX5" fmla="*/ 9844 w 15360"/>
                <a:gd name="connsiteY5" fmla="*/ 4344 h 17294"/>
                <a:gd name="connsiteX6" fmla="*/ 12516 w 15360"/>
                <a:gd name="connsiteY6" fmla="*/ 19 h 17294"/>
                <a:gd name="connsiteX7" fmla="*/ 7837 w 15360"/>
                <a:gd name="connsiteY7" fmla="*/ 2870 h 17294"/>
                <a:gd name="connsiteX8" fmla="*/ 6329 w 15360"/>
                <a:gd name="connsiteY8" fmla="*/ 5189 h 17294"/>
                <a:gd name="connsiteX9" fmla="*/ 6411 w 15360"/>
                <a:gd name="connsiteY9" fmla="*/ 5322 h 17294"/>
                <a:gd name="connsiteX10" fmla="*/ 4075 w 15360"/>
                <a:gd name="connsiteY10" fmla="*/ 4126 h 17294"/>
                <a:gd name="connsiteX11" fmla="*/ 492 w 15360"/>
                <a:gd name="connsiteY11" fmla="*/ 7581 h 17294"/>
                <a:gd name="connsiteX12" fmla="*/ 388 w 15360"/>
                <a:gd name="connsiteY12" fmla="*/ 7907 h 17294"/>
                <a:gd name="connsiteX13" fmla="*/ 0 w 15360"/>
                <a:gd name="connsiteY13" fmla="*/ 10710 h 17294"/>
                <a:gd name="connsiteX14" fmla="*/ 4067 w 15360"/>
                <a:gd name="connsiteY14" fmla="*/ 17294 h 17294"/>
                <a:gd name="connsiteX15" fmla="*/ 8135 w 15360"/>
                <a:gd name="connsiteY15" fmla="*/ 10891 h 17294"/>
                <a:gd name="connsiteX16" fmla="*/ 10016 w 15360"/>
                <a:gd name="connsiteY16" fmla="*/ 10891 h 17294"/>
                <a:gd name="connsiteX17" fmla="*/ 12688 w 15360"/>
                <a:gd name="connsiteY17" fmla="*/ 15035 h 17294"/>
                <a:gd name="connsiteX18" fmla="*/ 15360 w 15360"/>
                <a:gd name="connsiteY18" fmla="*/ 10710 h 17294"/>
                <a:gd name="connsiteX19" fmla="*/ 12695 w 15360"/>
                <a:gd name="connsiteY19" fmla="*/ 6385 h 17294"/>
                <a:gd name="connsiteX20" fmla="*/ 7001 w 15360"/>
                <a:gd name="connsiteY20" fmla="*/ 14395 h 17294"/>
                <a:gd name="connsiteX21" fmla="*/ 5799 w 15360"/>
                <a:gd name="connsiteY21" fmla="*/ 14395 h 17294"/>
                <a:gd name="connsiteX22" fmla="*/ 5023 w 15360"/>
                <a:gd name="connsiteY22" fmla="*/ 10710 h 17294"/>
                <a:gd name="connsiteX23" fmla="*/ 5799 w 15360"/>
                <a:gd name="connsiteY23" fmla="*/ 7026 h 17294"/>
                <a:gd name="connsiteX24" fmla="*/ 7001 w 15360"/>
                <a:gd name="connsiteY24" fmla="*/ 7026 h 17294"/>
                <a:gd name="connsiteX25" fmla="*/ 7777 w 15360"/>
                <a:gd name="connsiteY25" fmla="*/ 10710 h 17294"/>
                <a:gd name="connsiteX26" fmla="*/ 7001 w 15360"/>
                <a:gd name="connsiteY26" fmla="*/ 14395 h 17294"/>
                <a:gd name="connsiteX0" fmla="*/ 12695 w 15360"/>
                <a:gd name="connsiteY0" fmla="*/ 3524 h 14433"/>
                <a:gd name="connsiteX1" fmla="*/ 10023 w 15360"/>
                <a:gd name="connsiteY1" fmla="*/ 7668 h 14433"/>
                <a:gd name="connsiteX2" fmla="*/ 8135 w 15360"/>
                <a:gd name="connsiteY2" fmla="*/ 7668 h 14433"/>
                <a:gd name="connsiteX3" fmla="*/ 6493 w 15360"/>
                <a:gd name="connsiteY3" fmla="*/ 2558 h 14433"/>
                <a:gd name="connsiteX4" fmla="*/ 7986 w 15360"/>
                <a:gd name="connsiteY4" fmla="*/ 263 h 14433"/>
                <a:gd name="connsiteX5" fmla="*/ 9844 w 15360"/>
                <a:gd name="connsiteY5" fmla="*/ 1483 h 14433"/>
                <a:gd name="connsiteX6" fmla="*/ 7837 w 15360"/>
                <a:gd name="connsiteY6" fmla="*/ 9 h 14433"/>
                <a:gd name="connsiteX7" fmla="*/ 6329 w 15360"/>
                <a:gd name="connsiteY7" fmla="*/ 2328 h 14433"/>
                <a:gd name="connsiteX8" fmla="*/ 6411 w 15360"/>
                <a:gd name="connsiteY8" fmla="*/ 2461 h 14433"/>
                <a:gd name="connsiteX9" fmla="*/ 4075 w 15360"/>
                <a:gd name="connsiteY9" fmla="*/ 1265 h 14433"/>
                <a:gd name="connsiteX10" fmla="*/ 492 w 15360"/>
                <a:gd name="connsiteY10" fmla="*/ 4720 h 14433"/>
                <a:gd name="connsiteX11" fmla="*/ 388 w 15360"/>
                <a:gd name="connsiteY11" fmla="*/ 5046 h 14433"/>
                <a:gd name="connsiteX12" fmla="*/ 0 w 15360"/>
                <a:gd name="connsiteY12" fmla="*/ 7849 h 14433"/>
                <a:gd name="connsiteX13" fmla="*/ 4067 w 15360"/>
                <a:gd name="connsiteY13" fmla="*/ 14433 h 14433"/>
                <a:gd name="connsiteX14" fmla="*/ 8135 w 15360"/>
                <a:gd name="connsiteY14" fmla="*/ 8030 h 14433"/>
                <a:gd name="connsiteX15" fmla="*/ 10016 w 15360"/>
                <a:gd name="connsiteY15" fmla="*/ 8030 h 14433"/>
                <a:gd name="connsiteX16" fmla="*/ 12688 w 15360"/>
                <a:gd name="connsiteY16" fmla="*/ 12174 h 14433"/>
                <a:gd name="connsiteX17" fmla="*/ 15360 w 15360"/>
                <a:gd name="connsiteY17" fmla="*/ 7849 h 14433"/>
                <a:gd name="connsiteX18" fmla="*/ 12695 w 15360"/>
                <a:gd name="connsiteY18" fmla="*/ 3524 h 14433"/>
                <a:gd name="connsiteX19" fmla="*/ 7001 w 15360"/>
                <a:gd name="connsiteY19" fmla="*/ 11534 h 14433"/>
                <a:gd name="connsiteX20" fmla="*/ 5799 w 15360"/>
                <a:gd name="connsiteY20" fmla="*/ 11534 h 14433"/>
                <a:gd name="connsiteX21" fmla="*/ 5023 w 15360"/>
                <a:gd name="connsiteY21" fmla="*/ 7849 h 14433"/>
                <a:gd name="connsiteX22" fmla="*/ 5799 w 15360"/>
                <a:gd name="connsiteY22" fmla="*/ 4165 h 14433"/>
                <a:gd name="connsiteX23" fmla="*/ 7001 w 15360"/>
                <a:gd name="connsiteY23" fmla="*/ 4165 h 14433"/>
                <a:gd name="connsiteX24" fmla="*/ 7777 w 15360"/>
                <a:gd name="connsiteY24" fmla="*/ 7849 h 14433"/>
                <a:gd name="connsiteX25" fmla="*/ 7001 w 15360"/>
                <a:gd name="connsiteY25" fmla="*/ 11534 h 14433"/>
                <a:gd name="connsiteX0" fmla="*/ 12695 w 15360"/>
                <a:gd name="connsiteY0" fmla="*/ 3697 h 14606"/>
                <a:gd name="connsiteX1" fmla="*/ 10023 w 15360"/>
                <a:gd name="connsiteY1" fmla="*/ 7841 h 14606"/>
                <a:gd name="connsiteX2" fmla="*/ 8135 w 15360"/>
                <a:gd name="connsiteY2" fmla="*/ 7841 h 14606"/>
                <a:gd name="connsiteX3" fmla="*/ 6493 w 15360"/>
                <a:gd name="connsiteY3" fmla="*/ 2731 h 14606"/>
                <a:gd name="connsiteX4" fmla="*/ 7986 w 15360"/>
                <a:gd name="connsiteY4" fmla="*/ 436 h 14606"/>
                <a:gd name="connsiteX5" fmla="*/ 7837 w 15360"/>
                <a:gd name="connsiteY5" fmla="*/ 182 h 14606"/>
                <a:gd name="connsiteX6" fmla="*/ 6329 w 15360"/>
                <a:gd name="connsiteY6" fmla="*/ 2501 h 14606"/>
                <a:gd name="connsiteX7" fmla="*/ 6411 w 15360"/>
                <a:gd name="connsiteY7" fmla="*/ 2634 h 14606"/>
                <a:gd name="connsiteX8" fmla="*/ 4075 w 15360"/>
                <a:gd name="connsiteY8" fmla="*/ 1438 h 14606"/>
                <a:gd name="connsiteX9" fmla="*/ 492 w 15360"/>
                <a:gd name="connsiteY9" fmla="*/ 4893 h 14606"/>
                <a:gd name="connsiteX10" fmla="*/ 388 w 15360"/>
                <a:gd name="connsiteY10" fmla="*/ 5219 h 14606"/>
                <a:gd name="connsiteX11" fmla="*/ 0 w 15360"/>
                <a:gd name="connsiteY11" fmla="*/ 8022 h 14606"/>
                <a:gd name="connsiteX12" fmla="*/ 4067 w 15360"/>
                <a:gd name="connsiteY12" fmla="*/ 14606 h 14606"/>
                <a:gd name="connsiteX13" fmla="*/ 8135 w 15360"/>
                <a:gd name="connsiteY13" fmla="*/ 8203 h 14606"/>
                <a:gd name="connsiteX14" fmla="*/ 10016 w 15360"/>
                <a:gd name="connsiteY14" fmla="*/ 8203 h 14606"/>
                <a:gd name="connsiteX15" fmla="*/ 12688 w 15360"/>
                <a:gd name="connsiteY15" fmla="*/ 12347 h 14606"/>
                <a:gd name="connsiteX16" fmla="*/ 15360 w 15360"/>
                <a:gd name="connsiteY16" fmla="*/ 8022 h 14606"/>
                <a:gd name="connsiteX17" fmla="*/ 12695 w 15360"/>
                <a:gd name="connsiteY17" fmla="*/ 3697 h 14606"/>
                <a:gd name="connsiteX18" fmla="*/ 7001 w 15360"/>
                <a:gd name="connsiteY18" fmla="*/ 11707 h 14606"/>
                <a:gd name="connsiteX19" fmla="*/ 5799 w 15360"/>
                <a:gd name="connsiteY19" fmla="*/ 11707 h 14606"/>
                <a:gd name="connsiteX20" fmla="*/ 5023 w 15360"/>
                <a:gd name="connsiteY20" fmla="*/ 8022 h 14606"/>
                <a:gd name="connsiteX21" fmla="*/ 5799 w 15360"/>
                <a:gd name="connsiteY21" fmla="*/ 4338 h 14606"/>
                <a:gd name="connsiteX22" fmla="*/ 7001 w 15360"/>
                <a:gd name="connsiteY22" fmla="*/ 4338 h 14606"/>
                <a:gd name="connsiteX23" fmla="*/ 7777 w 15360"/>
                <a:gd name="connsiteY23" fmla="*/ 8022 h 14606"/>
                <a:gd name="connsiteX24" fmla="*/ 7001 w 15360"/>
                <a:gd name="connsiteY24" fmla="*/ 11707 h 14606"/>
                <a:gd name="connsiteX0" fmla="*/ 12695 w 15360"/>
                <a:gd name="connsiteY0" fmla="*/ 3262 h 14171"/>
                <a:gd name="connsiteX1" fmla="*/ 10023 w 15360"/>
                <a:gd name="connsiteY1" fmla="*/ 7406 h 14171"/>
                <a:gd name="connsiteX2" fmla="*/ 8135 w 15360"/>
                <a:gd name="connsiteY2" fmla="*/ 7406 h 14171"/>
                <a:gd name="connsiteX3" fmla="*/ 6493 w 15360"/>
                <a:gd name="connsiteY3" fmla="*/ 2296 h 14171"/>
                <a:gd name="connsiteX4" fmla="*/ 7986 w 15360"/>
                <a:gd name="connsiteY4" fmla="*/ 1 h 14171"/>
                <a:gd name="connsiteX5" fmla="*/ 6329 w 15360"/>
                <a:gd name="connsiteY5" fmla="*/ 2066 h 14171"/>
                <a:gd name="connsiteX6" fmla="*/ 6411 w 15360"/>
                <a:gd name="connsiteY6" fmla="*/ 2199 h 14171"/>
                <a:gd name="connsiteX7" fmla="*/ 4075 w 15360"/>
                <a:gd name="connsiteY7" fmla="*/ 1003 h 14171"/>
                <a:gd name="connsiteX8" fmla="*/ 492 w 15360"/>
                <a:gd name="connsiteY8" fmla="*/ 4458 h 14171"/>
                <a:gd name="connsiteX9" fmla="*/ 388 w 15360"/>
                <a:gd name="connsiteY9" fmla="*/ 4784 h 14171"/>
                <a:gd name="connsiteX10" fmla="*/ 0 w 15360"/>
                <a:gd name="connsiteY10" fmla="*/ 7587 h 14171"/>
                <a:gd name="connsiteX11" fmla="*/ 4067 w 15360"/>
                <a:gd name="connsiteY11" fmla="*/ 14171 h 14171"/>
                <a:gd name="connsiteX12" fmla="*/ 8135 w 15360"/>
                <a:gd name="connsiteY12" fmla="*/ 7768 h 14171"/>
                <a:gd name="connsiteX13" fmla="*/ 10016 w 15360"/>
                <a:gd name="connsiteY13" fmla="*/ 7768 h 14171"/>
                <a:gd name="connsiteX14" fmla="*/ 12688 w 15360"/>
                <a:gd name="connsiteY14" fmla="*/ 11912 h 14171"/>
                <a:gd name="connsiteX15" fmla="*/ 15360 w 15360"/>
                <a:gd name="connsiteY15" fmla="*/ 7587 h 14171"/>
                <a:gd name="connsiteX16" fmla="*/ 12695 w 15360"/>
                <a:gd name="connsiteY16" fmla="*/ 3262 h 14171"/>
                <a:gd name="connsiteX17" fmla="*/ 7001 w 15360"/>
                <a:gd name="connsiteY17" fmla="*/ 11272 h 14171"/>
                <a:gd name="connsiteX18" fmla="*/ 5799 w 15360"/>
                <a:gd name="connsiteY18" fmla="*/ 11272 h 14171"/>
                <a:gd name="connsiteX19" fmla="*/ 5023 w 15360"/>
                <a:gd name="connsiteY19" fmla="*/ 7587 h 14171"/>
                <a:gd name="connsiteX20" fmla="*/ 5799 w 15360"/>
                <a:gd name="connsiteY20" fmla="*/ 3903 h 14171"/>
                <a:gd name="connsiteX21" fmla="*/ 7001 w 15360"/>
                <a:gd name="connsiteY21" fmla="*/ 3903 h 14171"/>
                <a:gd name="connsiteX22" fmla="*/ 7777 w 15360"/>
                <a:gd name="connsiteY22" fmla="*/ 7587 h 14171"/>
                <a:gd name="connsiteX23" fmla="*/ 7001 w 15360"/>
                <a:gd name="connsiteY23" fmla="*/ 11272 h 14171"/>
                <a:gd name="connsiteX0" fmla="*/ 12695 w 15360"/>
                <a:gd name="connsiteY0" fmla="*/ 2259 h 13168"/>
                <a:gd name="connsiteX1" fmla="*/ 10023 w 15360"/>
                <a:gd name="connsiteY1" fmla="*/ 6403 h 13168"/>
                <a:gd name="connsiteX2" fmla="*/ 8135 w 15360"/>
                <a:gd name="connsiteY2" fmla="*/ 6403 h 13168"/>
                <a:gd name="connsiteX3" fmla="*/ 6493 w 15360"/>
                <a:gd name="connsiteY3" fmla="*/ 1293 h 13168"/>
                <a:gd name="connsiteX4" fmla="*/ 6329 w 15360"/>
                <a:gd name="connsiteY4" fmla="*/ 1063 h 13168"/>
                <a:gd name="connsiteX5" fmla="*/ 6411 w 15360"/>
                <a:gd name="connsiteY5" fmla="*/ 1196 h 13168"/>
                <a:gd name="connsiteX6" fmla="*/ 4075 w 15360"/>
                <a:gd name="connsiteY6" fmla="*/ 0 h 13168"/>
                <a:gd name="connsiteX7" fmla="*/ 492 w 15360"/>
                <a:gd name="connsiteY7" fmla="*/ 3455 h 13168"/>
                <a:gd name="connsiteX8" fmla="*/ 388 w 15360"/>
                <a:gd name="connsiteY8" fmla="*/ 3781 h 13168"/>
                <a:gd name="connsiteX9" fmla="*/ 0 w 15360"/>
                <a:gd name="connsiteY9" fmla="*/ 6584 h 13168"/>
                <a:gd name="connsiteX10" fmla="*/ 4067 w 15360"/>
                <a:gd name="connsiteY10" fmla="*/ 13168 h 13168"/>
                <a:gd name="connsiteX11" fmla="*/ 8135 w 15360"/>
                <a:gd name="connsiteY11" fmla="*/ 6765 h 13168"/>
                <a:gd name="connsiteX12" fmla="*/ 10016 w 15360"/>
                <a:gd name="connsiteY12" fmla="*/ 6765 h 13168"/>
                <a:gd name="connsiteX13" fmla="*/ 12688 w 15360"/>
                <a:gd name="connsiteY13" fmla="*/ 10909 h 13168"/>
                <a:gd name="connsiteX14" fmla="*/ 15360 w 15360"/>
                <a:gd name="connsiteY14" fmla="*/ 6584 h 13168"/>
                <a:gd name="connsiteX15" fmla="*/ 12695 w 15360"/>
                <a:gd name="connsiteY15" fmla="*/ 2259 h 13168"/>
                <a:gd name="connsiteX16" fmla="*/ 7001 w 15360"/>
                <a:gd name="connsiteY16" fmla="*/ 10269 h 13168"/>
                <a:gd name="connsiteX17" fmla="*/ 5799 w 15360"/>
                <a:gd name="connsiteY17" fmla="*/ 10269 h 13168"/>
                <a:gd name="connsiteX18" fmla="*/ 5023 w 15360"/>
                <a:gd name="connsiteY18" fmla="*/ 6584 h 13168"/>
                <a:gd name="connsiteX19" fmla="*/ 5799 w 15360"/>
                <a:gd name="connsiteY19" fmla="*/ 2900 h 13168"/>
                <a:gd name="connsiteX20" fmla="*/ 7001 w 15360"/>
                <a:gd name="connsiteY20" fmla="*/ 2900 h 13168"/>
                <a:gd name="connsiteX21" fmla="*/ 7777 w 15360"/>
                <a:gd name="connsiteY21" fmla="*/ 6584 h 13168"/>
                <a:gd name="connsiteX22" fmla="*/ 7001 w 15360"/>
                <a:gd name="connsiteY22" fmla="*/ 10269 h 13168"/>
                <a:gd name="connsiteX0" fmla="*/ 15360 w 15433"/>
                <a:gd name="connsiteY0" fmla="*/ 6584 h 13168"/>
                <a:gd name="connsiteX1" fmla="*/ 10023 w 15433"/>
                <a:gd name="connsiteY1" fmla="*/ 6403 h 13168"/>
                <a:gd name="connsiteX2" fmla="*/ 8135 w 15433"/>
                <a:gd name="connsiteY2" fmla="*/ 6403 h 13168"/>
                <a:gd name="connsiteX3" fmla="*/ 6493 w 15433"/>
                <a:gd name="connsiteY3" fmla="*/ 1293 h 13168"/>
                <a:gd name="connsiteX4" fmla="*/ 6329 w 15433"/>
                <a:gd name="connsiteY4" fmla="*/ 1063 h 13168"/>
                <a:gd name="connsiteX5" fmla="*/ 6411 w 15433"/>
                <a:gd name="connsiteY5" fmla="*/ 1196 h 13168"/>
                <a:gd name="connsiteX6" fmla="*/ 4075 w 15433"/>
                <a:gd name="connsiteY6" fmla="*/ 0 h 13168"/>
                <a:gd name="connsiteX7" fmla="*/ 492 w 15433"/>
                <a:gd name="connsiteY7" fmla="*/ 3455 h 13168"/>
                <a:gd name="connsiteX8" fmla="*/ 388 w 15433"/>
                <a:gd name="connsiteY8" fmla="*/ 3781 h 13168"/>
                <a:gd name="connsiteX9" fmla="*/ 0 w 15433"/>
                <a:gd name="connsiteY9" fmla="*/ 6584 h 13168"/>
                <a:gd name="connsiteX10" fmla="*/ 4067 w 15433"/>
                <a:gd name="connsiteY10" fmla="*/ 13168 h 13168"/>
                <a:gd name="connsiteX11" fmla="*/ 8135 w 15433"/>
                <a:gd name="connsiteY11" fmla="*/ 6765 h 13168"/>
                <a:gd name="connsiteX12" fmla="*/ 10016 w 15433"/>
                <a:gd name="connsiteY12" fmla="*/ 6765 h 13168"/>
                <a:gd name="connsiteX13" fmla="*/ 12688 w 15433"/>
                <a:gd name="connsiteY13" fmla="*/ 10909 h 13168"/>
                <a:gd name="connsiteX14" fmla="*/ 15360 w 15433"/>
                <a:gd name="connsiteY14" fmla="*/ 6584 h 13168"/>
                <a:gd name="connsiteX15" fmla="*/ 7001 w 15433"/>
                <a:gd name="connsiteY15" fmla="*/ 10269 h 13168"/>
                <a:gd name="connsiteX16" fmla="*/ 5799 w 15433"/>
                <a:gd name="connsiteY16" fmla="*/ 10269 h 13168"/>
                <a:gd name="connsiteX17" fmla="*/ 5023 w 15433"/>
                <a:gd name="connsiteY17" fmla="*/ 6584 h 13168"/>
                <a:gd name="connsiteX18" fmla="*/ 5799 w 15433"/>
                <a:gd name="connsiteY18" fmla="*/ 2900 h 13168"/>
                <a:gd name="connsiteX19" fmla="*/ 7001 w 15433"/>
                <a:gd name="connsiteY19" fmla="*/ 2900 h 13168"/>
                <a:gd name="connsiteX20" fmla="*/ 7777 w 15433"/>
                <a:gd name="connsiteY20" fmla="*/ 6584 h 13168"/>
                <a:gd name="connsiteX21" fmla="*/ 7001 w 15433"/>
                <a:gd name="connsiteY21" fmla="*/ 10269 h 13168"/>
                <a:gd name="connsiteX0" fmla="*/ 12688 w 12688"/>
                <a:gd name="connsiteY0" fmla="*/ 10909 h 13168"/>
                <a:gd name="connsiteX1" fmla="*/ 10023 w 12688"/>
                <a:gd name="connsiteY1" fmla="*/ 6403 h 13168"/>
                <a:gd name="connsiteX2" fmla="*/ 8135 w 12688"/>
                <a:gd name="connsiteY2" fmla="*/ 6403 h 13168"/>
                <a:gd name="connsiteX3" fmla="*/ 6493 w 12688"/>
                <a:gd name="connsiteY3" fmla="*/ 1293 h 13168"/>
                <a:gd name="connsiteX4" fmla="*/ 6329 w 12688"/>
                <a:gd name="connsiteY4" fmla="*/ 1063 h 13168"/>
                <a:gd name="connsiteX5" fmla="*/ 6411 w 12688"/>
                <a:gd name="connsiteY5" fmla="*/ 1196 h 13168"/>
                <a:gd name="connsiteX6" fmla="*/ 4075 w 12688"/>
                <a:gd name="connsiteY6" fmla="*/ 0 h 13168"/>
                <a:gd name="connsiteX7" fmla="*/ 492 w 12688"/>
                <a:gd name="connsiteY7" fmla="*/ 3455 h 13168"/>
                <a:gd name="connsiteX8" fmla="*/ 388 w 12688"/>
                <a:gd name="connsiteY8" fmla="*/ 3781 h 13168"/>
                <a:gd name="connsiteX9" fmla="*/ 0 w 12688"/>
                <a:gd name="connsiteY9" fmla="*/ 6584 h 13168"/>
                <a:gd name="connsiteX10" fmla="*/ 4067 w 12688"/>
                <a:gd name="connsiteY10" fmla="*/ 13168 h 13168"/>
                <a:gd name="connsiteX11" fmla="*/ 8135 w 12688"/>
                <a:gd name="connsiteY11" fmla="*/ 6765 h 13168"/>
                <a:gd name="connsiteX12" fmla="*/ 10016 w 12688"/>
                <a:gd name="connsiteY12" fmla="*/ 6765 h 13168"/>
                <a:gd name="connsiteX13" fmla="*/ 12688 w 12688"/>
                <a:gd name="connsiteY13" fmla="*/ 10909 h 13168"/>
                <a:gd name="connsiteX14" fmla="*/ 7001 w 12688"/>
                <a:gd name="connsiteY14" fmla="*/ 10269 h 13168"/>
                <a:gd name="connsiteX15" fmla="*/ 5799 w 12688"/>
                <a:gd name="connsiteY15" fmla="*/ 10269 h 13168"/>
                <a:gd name="connsiteX16" fmla="*/ 5023 w 12688"/>
                <a:gd name="connsiteY16" fmla="*/ 6584 h 13168"/>
                <a:gd name="connsiteX17" fmla="*/ 5799 w 12688"/>
                <a:gd name="connsiteY17" fmla="*/ 2900 h 13168"/>
                <a:gd name="connsiteX18" fmla="*/ 7001 w 12688"/>
                <a:gd name="connsiteY18" fmla="*/ 2900 h 13168"/>
                <a:gd name="connsiteX19" fmla="*/ 7777 w 12688"/>
                <a:gd name="connsiteY19" fmla="*/ 6584 h 13168"/>
                <a:gd name="connsiteX20" fmla="*/ 7001 w 12688"/>
                <a:gd name="connsiteY20" fmla="*/ 10269 h 13168"/>
                <a:gd name="connsiteX0" fmla="*/ 10016 w 10255"/>
                <a:gd name="connsiteY0" fmla="*/ 6765 h 13168"/>
                <a:gd name="connsiteX1" fmla="*/ 10023 w 10255"/>
                <a:gd name="connsiteY1" fmla="*/ 6403 h 13168"/>
                <a:gd name="connsiteX2" fmla="*/ 8135 w 10255"/>
                <a:gd name="connsiteY2" fmla="*/ 6403 h 13168"/>
                <a:gd name="connsiteX3" fmla="*/ 6493 w 10255"/>
                <a:gd name="connsiteY3" fmla="*/ 1293 h 13168"/>
                <a:gd name="connsiteX4" fmla="*/ 6329 w 10255"/>
                <a:gd name="connsiteY4" fmla="*/ 1063 h 13168"/>
                <a:gd name="connsiteX5" fmla="*/ 6411 w 10255"/>
                <a:gd name="connsiteY5" fmla="*/ 1196 h 13168"/>
                <a:gd name="connsiteX6" fmla="*/ 4075 w 10255"/>
                <a:gd name="connsiteY6" fmla="*/ 0 h 13168"/>
                <a:gd name="connsiteX7" fmla="*/ 492 w 10255"/>
                <a:gd name="connsiteY7" fmla="*/ 3455 h 13168"/>
                <a:gd name="connsiteX8" fmla="*/ 388 w 10255"/>
                <a:gd name="connsiteY8" fmla="*/ 3781 h 13168"/>
                <a:gd name="connsiteX9" fmla="*/ 0 w 10255"/>
                <a:gd name="connsiteY9" fmla="*/ 6584 h 13168"/>
                <a:gd name="connsiteX10" fmla="*/ 4067 w 10255"/>
                <a:gd name="connsiteY10" fmla="*/ 13168 h 13168"/>
                <a:gd name="connsiteX11" fmla="*/ 8135 w 10255"/>
                <a:gd name="connsiteY11" fmla="*/ 6765 h 13168"/>
                <a:gd name="connsiteX12" fmla="*/ 10016 w 10255"/>
                <a:gd name="connsiteY12" fmla="*/ 6765 h 13168"/>
                <a:gd name="connsiteX13" fmla="*/ 7001 w 10255"/>
                <a:gd name="connsiteY13" fmla="*/ 10269 h 13168"/>
                <a:gd name="connsiteX14" fmla="*/ 5799 w 10255"/>
                <a:gd name="connsiteY14" fmla="*/ 10269 h 13168"/>
                <a:gd name="connsiteX15" fmla="*/ 5023 w 10255"/>
                <a:gd name="connsiteY15" fmla="*/ 6584 h 13168"/>
                <a:gd name="connsiteX16" fmla="*/ 5799 w 10255"/>
                <a:gd name="connsiteY16" fmla="*/ 2900 h 13168"/>
                <a:gd name="connsiteX17" fmla="*/ 7001 w 10255"/>
                <a:gd name="connsiteY17" fmla="*/ 2900 h 13168"/>
                <a:gd name="connsiteX18" fmla="*/ 7777 w 10255"/>
                <a:gd name="connsiteY18" fmla="*/ 6584 h 13168"/>
                <a:gd name="connsiteX19" fmla="*/ 7001 w 10255"/>
                <a:gd name="connsiteY19" fmla="*/ 10269 h 13168"/>
                <a:gd name="connsiteX0" fmla="*/ 8135 w 10023"/>
                <a:gd name="connsiteY0" fmla="*/ 6765 h 13168"/>
                <a:gd name="connsiteX1" fmla="*/ 10023 w 10023"/>
                <a:gd name="connsiteY1" fmla="*/ 6403 h 13168"/>
                <a:gd name="connsiteX2" fmla="*/ 8135 w 10023"/>
                <a:gd name="connsiteY2" fmla="*/ 6403 h 13168"/>
                <a:gd name="connsiteX3" fmla="*/ 6493 w 10023"/>
                <a:gd name="connsiteY3" fmla="*/ 1293 h 13168"/>
                <a:gd name="connsiteX4" fmla="*/ 6329 w 10023"/>
                <a:gd name="connsiteY4" fmla="*/ 1063 h 13168"/>
                <a:gd name="connsiteX5" fmla="*/ 6411 w 10023"/>
                <a:gd name="connsiteY5" fmla="*/ 1196 h 13168"/>
                <a:gd name="connsiteX6" fmla="*/ 4075 w 10023"/>
                <a:gd name="connsiteY6" fmla="*/ 0 h 13168"/>
                <a:gd name="connsiteX7" fmla="*/ 492 w 10023"/>
                <a:gd name="connsiteY7" fmla="*/ 3455 h 13168"/>
                <a:gd name="connsiteX8" fmla="*/ 388 w 10023"/>
                <a:gd name="connsiteY8" fmla="*/ 3781 h 13168"/>
                <a:gd name="connsiteX9" fmla="*/ 0 w 10023"/>
                <a:gd name="connsiteY9" fmla="*/ 6584 h 13168"/>
                <a:gd name="connsiteX10" fmla="*/ 4067 w 10023"/>
                <a:gd name="connsiteY10" fmla="*/ 13168 h 13168"/>
                <a:gd name="connsiteX11" fmla="*/ 8135 w 10023"/>
                <a:gd name="connsiteY11" fmla="*/ 6765 h 13168"/>
                <a:gd name="connsiteX12" fmla="*/ 7001 w 10023"/>
                <a:gd name="connsiteY12" fmla="*/ 10269 h 13168"/>
                <a:gd name="connsiteX13" fmla="*/ 5799 w 10023"/>
                <a:gd name="connsiteY13" fmla="*/ 10269 h 13168"/>
                <a:gd name="connsiteX14" fmla="*/ 5023 w 10023"/>
                <a:gd name="connsiteY14" fmla="*/ 6584 h 13168"/>
                <a:gd name="connsiteX15" fmla="*/ 5799 w 10023"/>
                <a:gd name="connsiteY15" fmla="*/ 2900 h 13168"/>
                <a:gd name="connsiteX16" fmla="*/ 7001 w 10023"/>
                <a:gd name="connsiteY16" fmla="*/ 2900 h 13168"/>
                <a:gd name="connsiteX17" fmla="*/ 7777 w 10023"/>
                <a:gd name="connsiteY17" fmla="*/ 6584 h 13168"/>
                <a:gd name="connsiteX18" fmla="*/ 7001 w 10023"/>
                <a:gd name="connsiteY18" fmla="*/ 10269 h 13168"/>
                <a:gd name="connsiteX0" fmla="*/ 8135 w 8135"/>
                <a:gd name="connsiteY0" fmla="*/ 6765 h 13168"/>
                <a:gd name="connsiteX1" fmla="*/ 8135 w 8135"/>
                <a:gd name="connsiteY1" fmla="*/ 6403 h 13168"/>
                <a:gd name="connsiteX2" fmla="*/ 6493 w 8135"/>
                <a:gd name="connsiteY2" fmla="*/ 1293 h 13168"/>
                <a:gd name="connsiteX3" fmla="*/ 6329 w 8135"/>
                <a:gd name="connsiteY3" fmla="*/ 1063 h 13168"/>
                <a:gd name="connsiteX4" fmla="*/ 6411 w 8135"/>
                <a:gd name="connsiteY4" fmla="*/ 1196 h 13168"/>
                <a:gd name="connsiteX5" fmla="*/ 4075 w 8135"/>
                <a:gd name="connsiteY5" fmla="*/ 0 h 13168"/>
                <a:gd name="connsiteX6" fmla="*/ 492 w 8135"/>
                <a:gd name="connsiteY6" fmla="*/ 3455 h 13168"/>
                <a:gd name="connsiteX7" fmla="*/ 388 w 8135"/>
                <a:gd name="connsiteY7" fmla="*/ 3781 h 13168"/>
                <a:gd name="connsiteX8" fmla="*/ 0 w 8135"/>
                <a:gd name="connsiteY8" fmla="*/ 6584 h 13168"/>
                <a:gd name="connsiteX9" fmla="*/ 4067 w 8135"/>
                <a:gd name="connsiteY9" fmla="*/ 13168 h 13168"/>
                <a:gd name="connsiteX10" fmla="*/ 8135 w 8135"/>
                <a:gd name="connsiteY10" fmla="*/ 6765 h 13168"/>
                <a:gd name="connsiteX11" fmla="*/ 7001 w 8135"/>
                <a:gd name="connsiteY11" fmla="*/ 10269 h 13168"/>
                <a:gd name="connsiteX12" fmla="*/ 5799 w 8135"/>
                <a:gd name="connsiteY12" fmla="*/ 10269 h 13168"/>
                <a:gd name="connsiteX13" fmla="*/ 5023 w 8135"/>
                <a:gd name="connsiteY13" fmla="*/ 6584 h 13168"/>
                <a:gd name="connsiteX14" fmla="*/ 5799 w 8135"/>
                <a:gd name="connsiteY14" fmla="*/ 2900 h 13168"/>
                <a:gd name="connsiteX15" fmla="*/ 7001 w 8135"/>
                <a:gd name="connsiteY15" fmla="*/ 2900 h 13168"/>
                <a:gd name="connsiteX16" fmla="*/ 7777 w 8135"/>
                <a:gd name="connsiteY16" fmla="*/ 6584 h 13168"/>
                <a:gd name="connsiteX17" fmla="*/ 7001 w 8135"/>
                <a:gd name="connsiteY17" fmla="*/ 10269 h 1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135" h="13168" extrusionOk="0">
                  <a:moveTo>
                    <a:pt x="8135" y="6765"/>
                  </a:moveTo>
                  <a:lnTo>
                    <a:pt x="8135" y="6403"/>
                  </a:lnTo>
                  <a:cubicBezTo>
                    <a:pt x="8098" y="4313"/>
                    <a:pt x="7463" y="2465"/>
                    <a:pt x="6493" y="1293"/>
                  </a:cubicBezTo>
                  <a:lnTo>
                    <a:pt x="6329" y="1063"/>
                  </a:lnTo>
                  <a:lnTo>
                    <a:pt x="6411" y="1196"/>
                  </a:lnTo>
                  <a:cubicBezTo>
                    <a:pt x="5747" y="447"/>
                    <a:pt x="4941" y="0"/>
                    <a:pt x="4075" y="0"/>
                  </a:cubicBezTo>
                  <a:cubicBezTo>
                    <a:pt x="2530" y="0"/>
                    <a:pt x="1179" y="1402"/>
                    <a:pt x="492" y="3455"/>
                  </a:cubicBezTo>
                  <a:cubicBezTo>
                    <a:pt x="457" y="3564"/>
                    <a:pt x="423" y="3672"/>
                    <a:pt x="388" y="3781"/>
                  </a:cubicBezTo>
                  <a:cubicBezTo>
                    <a:pt x="141" y="4639"/>
                    <a:pt x="0" y="5581"/>
                    <a:pt x="0" y="6584"/>
                  </a:cubicBezTo>
                  <a:cubicBezTo>
                    <a:pt x="0" y="10220"/>
                    <a:pt x="1821" y="13168"/>
                    <a:pt x="4067" y="13168"/>
                  </a:cubicBezTo>
                  <a:cubicBezTo>
                    <a:pt x="6277" y="13168"/>
                    <a:pt x="8075" y="10317"/>
                    <a:pt x="8135" y="6765"/>
                  </a:cubicBezTo>
                  <a:close/>
                  <a:moveTo>
                    <a:pt x="7001" y="10269"/>
                  </a:moveTo>
                  <a:cubicBezTo>
                    <a:pt x="6695" y="10897"/>
                    <a:pt x="6105" y="10897"/>
                    <a:pt x="5799" y="10269"/>
                  </a:cubicBezTo>
                  <a:cubicBezTo>
                    <a:pt x="5314" y="9254"/>
                    <a:pt x="5023" y="7973"/>
                    <a:pt x="5023" y="6584"/>
                  </a:cubicBezTo>
                  <a:cubicBezTo>
                    <a:pt x="5023" y="5195"/>
                    <a:pt x="5314" y="3914"/>
                    <a:pt x="5799" y="2900"/>
                  </a:cubicBezTo>
                  <a:cubicBezTo>
                    <a:pt x="6105" y="2271"/>
                    <a:pt x="6695" y="2271"/>
                    <a:pt x="7001" y="2900"/>
                  </a:cubicBezTo>
                  <a:cubicBezTo>
                    <a:pt x="7486" y="3914"/>
                    <a:pt x="7777" y="5195"/>
                    <a:pt x="7777" y="6584"/>
                  </a:cubicBezTo>
                  <a:cubicBezTo>
                    <a:pt x="7777" y="7973"/>
                    <a:pt x="7493" y="9254"/>
                    <a:pt x="7001" y="10269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57141" tIns="57141" rIns="57141" bIns="57141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lang="en-ID" sz="4499" b="1" dirty="0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35D1418B-6F7D-9445-BA06-248CD043A244}"/>
                </a:ext>
              </a:extLst>
            </p:cNvPr>
            <p:cNvSpPr txBox="1"/>
            <p:nvPr/>
          </p:nvSpPr>
          <p:spPr>
            <a:xfrm>
              <a:off x="10396961" y="-1845433"/>
              <a:ext cx="914398" cy="246259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r"/>
              <a:r>
                <a:rPr lang="en-US" b="1" noProof="1"/>
                <a:t>EARTQUAKE 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E88511D-A942-B64D-9FBC-425E361307DF}"/>
                </a:ext>
              </a:extLst>
            </p:cNvPr>
            <p:cNvSpPr txBox="1"/>
            <p:nvPr/>
          </p:nvSpPr>
          <p:spPr>
            <a:xfrm>
              <a:off x="9712506" y="-3269458"/>
              <a:ext cx="1633514" cy="5694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50" noProof="1"/>
                <a:t>RESPONSE OF EARTHQUAKE RESISTANT</a:t>
              </a:r>
            </a:p>
            <a:p>
              <a:pPr algn="r"/>
              <a:r>
                <a:rPr lang="en-US" sz="1650" noProof="1"/>
                <a:t>BUILDING STRUCTURE</a:t>
              </a:r>
              <a:endParaRPr lang="en-US" sz="1650" dirty="0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3FF2E784-BDAB-1142-8C37-BD481BADDF26}"/>
                </a:ext>
              </a:extLst>
            </p:cNvPr>
            <p:cNvSpPr txBox="1"/>
            <p:nvPr/>
          </p:nvSpPr>
          <p:spPr>
            <a:xfrm>
              <a:off x="11494008" y="-3028905"/>
              <a:ext cx="1769341" cy="569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50" noProof="1"/>
                <a:t>BRIDGE ANS STRUCTURAL HEALTH MONITORING SYSTEM</a:t>
              </a:r>
              <a:endParaRPr lang="en-US" sz="1650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290E3313-F325-3046-BBBF-336DEAB45878}"/>
                </a:ext>
              </a:extLst>
            </p:cNvPr>
            <p:cNvSpPr txBox="1"/>
            <p:nvPr/>
          </p:nvSpPr>
          <p:spPr>
            <a:xfrm>
              <a:off x="11955738" y="-2271275"/>
              <a:ext cx="1633514" cy="400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50" noProof="1"/>
                <a:t>SITE CHARACTERIZATION FOR LIQUEFACTION</a:t>
              </a:r>
              <a:endParaRPr lang="en-US" sz="1650" dirty="0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628B4F58-A7DB-054B-8438-EDEA4A2D99AF}"/>
                </a:ext>
              </a:extLst>
            </p:cNvPr>
            <p:cNvSpPr txBox="1"/>
            <p:nvPr/>
          </p:nvSpPr>
          <p:spPr>
            <a:xfrm>
              <a:off x="11701393" y="-1352006"/>
              <a:ext cx="1633514" cy="400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50" noProof="1"/>
                <a:t>SYSTEM PERFORMANCE ASSESSMENT</a:t>
              </a:r>
              <a:endParaRPr lang="en-US" sz="1650" dirty="0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46861D15-7B41-D44B-A317-9E49091ED0D6}"/>
              </a:ext>
            </a:extLst>
          </p:cNvPr>
          <p:cNvGrpSpPr/>
          <p:nvPr/>
        </p:nvGrpSpPr>
        <p:grpSpPr>
          <a:xfrm>
            <a:off x="3210516" y="1029490"/>
            <a:ext cx="5018791" cy="3142706"/>
            <a:chOff x="5611811" y="-3389358"/>
            <a:chExt cx="3346377" cy="2095461"/>
          </a:xfrm>
        </p:grpSpPr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A380A1AD-8761-8841-BB88-7ABB7F191A46}"/>
                </a:ext>
              </a:extLst>
            </p:cNvPr>
            <p:cNvCxnSpPr>
              <a:cxnSpLocks/>
            </p:cNvCxnSpPr>
            <p:nvPr/>
          </p:nvCxnSpPr>
          <p:spPr>
            <a:xfrm>
              <a:off x="7591000" y="-3166511"/>
              <a:ext cx="391995" cy="600936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91B99895-CDBD-9B4B-BE5C-17EBA84366EC}"/>
                </a:ext>
              </a:extLst>
            </p:cNvPr>
            <p:cNvSpPr/>
            <p:nvPr/>
          </p:nvSpPr>
          <p:spPr>
            <a:xfrm rot="720000">
              <a:off x="7368566" y="-3389358"/>
              <a:ext cx="473790" cy="459641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E816D1B8-6170-F340-A054-D2CF56DB49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20335" y="-1907094"/>
              <a:ext cx="864627" cy="339103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8946CB89-1CD0-FD40-8101-9483FC23801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020335" y="-2504744"/>
              <a:ext cx="652291" cy="273737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0B4F8E70-B260-7148-88BF-D2E5A2866689}"/>
                </a:ext>
              </a:extLst>
            </p:cNvPr>
            <p:cNvSpPr/>
            <p:nvPr/>
          </p:nvSpPr>
          <p:spPr>
            <a:xfrm rot="720000">
              <a:off x="6821063" y="-2705658"/>
              <a:ext cx="473790" cy="459641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DC999818-E46A-E24F-903A-3FC1253CCB1D}"/>
                </a:ext>
              </a:extLst>
            </p:cNvPr>
            <p:cNvSpPr/>
            <p:nvPr/>
          </p:nvSpPr>
          <p:spPr>
            <a:xfrm rot="720000">
              <a:off x="6913172" y="-1812572"/>
              <a:ext cx="473790" cy="459641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99" name="Shape">
              <a:extLst>
                <a:ext uri="{FF2B5EF4-FFF2-40B4-BE49-F238E27FC236}">
                  <a16:creationId xmlns:a16="http://schemas.microsoft.com/office/drawing/2014/main" id="{A3A2A22F-9E72-B248-A851-0788D605C164}"/>
                </a:ext>
              </a:extLst>
            </p:cNvPr>
            <p:cNvSpPr/>
            <p:nvPr/>
          </p:nvSpPr>
          <p:spPr>
            <a:xfrm>
              <a:off x="7654581" y="-2717835"/>
              <a:ext cx="1303607" cy="1303547"/>
            </a:xfrm>
            <a:custGeom>
              <a:avLst/>
              <a:gdLst>
                <a:gd name="connsiteX0" fmla="*/ 17824 w 21600"/>
                <a:gd name="connsiteY0" fmla="*/ 7665 h 21600"/>
                <a:gd name="connsiteX1" fmla="*/ 14049 w 21600"/>
                <a:gd name="connsiteY1" fmla="*/ 10635 h 21600"/>
                <a:gd name="connsiteX2" fmla="*/ 11496 w 21600"/>
                <a:gd name="connsiteY2" fmla="*/ 10635 h 21600"/>
                <a:gd name="connsiteX3" fmla="*/ 9650 w 21600"/>
                <a:gd name="connsiteY3" fmla="*/ 7273 h 21600"/>
                <a:gd name="connsiteX4" fmla="*/ 11454 w 21600"/>
                <a:gd name="connsiteY4" fmla="*/ 5557 h 21600"/>
                <a:gd name="connsiteX5" fmla="*/ 13806 w 21600"/>
                <a:gd name="connsiteY5" fmla="*/ 6236 h 21600"/>
                <a:gd name="connsiteX6" fmla="*/ 17582 w 21600"/>
                <a:gd name="connsiteY6" fmla="*/ 3118 h 21600"/>
                <a:gd name="connsiteX7" fmla="*/ 13806 w 21600"/>
                <a:gd name="connsiteY7" fmla="*/ 0 h 21600"/>
                <a:gd name="connsiteX8" fmla="*/ 10030 w 21600"/>
                <a:gd name="connsiteY8" fmla="*/ 3118 h 21600"/>
                <a:gd name="connsiteX9" fmla="*/ 9408 w 21600"/>
                <a:gd name="connsiteY9" fmla="*/ 7098 h 21600"/>
                <a:gd name="connsiteX10" fmla="*/ 5748 w 21600"/>
                <a:gd name="connsiteY10" fmla="*/ 6010 h 21600"/>
                <a:gd name="connsiteX11" fmla="*/ 0 w 21600"/>
                <a:gd name="connsiteY11" fmla="*/ 10756 h 21600"/>
                <a:gd name="connsiteX12" fmla="*/ 5748 w 21600"/>
                <a:gd name="connsiteY12" fmla="*/ 15503 h 21600"/>
                <a:gd name="connsiteX13" fmla="*/ 9049 w 21600"/>
                <a:gd name="connsiteY13" fmla="*/ 14641 h 21600"/>
                <a:gd name="connsiteX14" fmla="*/ 8933 w 21600"/>
                <a:gd name="connsiteY14" fmla="*/ 14737 h 21600"/>
                <a:gd name="connsiteX15" fmla="*/ 10990 w 21600"/>
                <a:gd name="connsiteY15" fmla="*/ 16400 h 21600"/>
                <a:gd name="connsiteX16" fmla="*/ 10020 w 21600"/>
                <a:gd name="connsiteY16" fmla="*/ 18482 h 21600"/>
                <a:gd name="connsiteX17" fmla="*/ 13795 w 21600"/>
                <a:gd name="connsiteY17" fmla="*/ 21600 h 21600"/>
                <a:gd name="connsiteX18" fmla="*/ 17571 w 21600"/>
                <a:gd name="connsiteY18" fmla="*/ 18482 h 21600"/>
                <a:gd name="connsiteX19" fmla="*/ 13795 w 21600"/>
                <a:gd name="connsiteY19" fmla="*/ 15364 h 21600"/>
                <a:gd name="connsiteX20" fmla="*/ 11211 w 21600"/>
                <a:gd name="connsiteY20" fmla="*/ 16209 h 21600"/>
                <a:gd name="connsiteX21" fmla="*/ 9176 w 21600"/>
                <a:gd name="connsiteY21" fmla="*/ 14563 h 21600"/>
                <a:gd name="connsiteX22" fmla="*/ 11496 w 21600"/>
                <a:gd name="connsiteY22" fmla="*/ 10878 h 21600"/>
                <a:gd name="connsiteX23" fmla="*/ 14048 w 21600"/>
                <a:gd name="connsiteY23" fmla="*/ 10878 h 21600"/>
                <a:gd name="connsiteX24" fmla="*/ 17824 w 21600"/>
                <a:gd name="connsiteY24" fmla="*/ 13883 h 21600"/>
                <a:gd name="connsiteX25" fmla="*/ 21600 w 21600"/>
                <a:gd name="connsiteY25" fmla="*/ 10765 h 21600"/>
                <a:gd name="connsiteX26" fmla="*/ 17824 w 21600"/>
                <a:gd name="connsiteY26" fmla="*/ 7665 h 21600"/>
                <a:gd name="connsiteX27" fmla="*/ 9893 w 21600"/>
                <a:gd name="connsiteY27" fmla="*/ 13413 h 21600"/>
                <a:gd name="connsiteX28" fmla="*/ 8195 w 21600"/>
                <a:gd name="connsiteY28" fmla="*/ 13413 h 21600"/>
                <a:gd name="connsiteX29" fmla="*/ 7098 w 21600"/>
                <a:gd name="connsiteY29" fmla="*/ 10756 h 21600"/>
                <a:gd name="connsiteX30" fmla="*/ 8195 w 21600"/>
                <a:gd name="connsiteY30" fmla="*/ 8100 h 21600"/>
                <a:gd name="connsiteX31" fmla="*/ 9893 w 21600"/>
                <a:gd name="connsiteY31" fmla="*/ 8100 h 21600"/>
                <a:gd name="connsiteX32" fmla="*/ 10990 w 21600"/>
                <a:gd name="connsiteY32" fmla="*/ 10756 h 21600"/>
                <a:gd name="connsiteX33" fmla="*/ 9893 w 21600"/>
                <a:gd name="connsiteY33" fmla="*/ 13413 h 21600"/>
                <a:gd name="connsiteX0" fmla="*/ 17824 w 21600"/>
                <a:gd name="connsiteY0" fmla="*/ 7665 h 21600"/>
                <a:gd name="connsiteX1" fmla="*/ 14049 w 21600"/>
                <a:gd name="connsiteY1" fmla="*/ 10635 h 21600"/>
                <a:gd name="connsiteX2" fmla="*/ 11496 w 21600"/>
                <a:gd name="connsiteY2" fmla="*/ 10635 h 21600"/>
                <a:gd name="connsiteX3" fmla="*/ 9650 w 21600"/>
                <a:gd name="connsiteY3" fmla="*/ 7273 h 21600"/>
                <a:gd name="connsiteX4" fmla="*/ 13806 w 21600"/>
                <a:gd name="connsiteY4" fmla="*/ 6236 h 21600"/>
                <a:gd name="connsiteX5" fmla="*/ 17582 w 21600"/>
                <a:gd name="connsiteY5" fmla="*/ 3118 h 21600"/>
                <a:gd name="connsiteX6" fmla="*/ 13806 w 21600"/>
                <a:gd name="connsiteY6" fmla="*/ 0 h 21600"/>
                <a:gd name="connsiteX7" fmla="*/ 10030 w 21600"/>
                <a:gd name="connsiteY7" fmla="*/ 3118 h 21600"/>
                <a:gd name="connsiteX8" fmla="*/ 9408 w 21600"/>
                <a:gd name="connsiteY8" fmla="*/ 7098 h 21600"/>
                <a:gd name="connsiteX9" fmla="*/ 5748 w 21600"/>
                <a:gd name="connsiteY9" fmla="*/ 6010 h 21600"/>
                <a:gd name="connsiteX10" fmla="*/ 0 w 21600"/>
                <a:gd name="connsiteY10" fmla="*/ 10756 h 21600"/>
                <a:gd name="connsiteX11" fmla="*/ 5748 w 21600"/>
                <a:gd name="connsiteY11" fmla="*/ 15503 h 21600"/>
                <a:gd name="connsiteX12" fmla="*/ 9049 w 21600"/>
                <a:gd name="connsiteY12" fmla="*/ 14641 h 21600"/>
                <a:gd name="connsiteX13" fmla="*/ 8933 w 21600"/>
                <a:gd name="connsiteY13" fmla="*/ 14737 h 21600"/>
                <a:gd name="connsiteX14" fmla="*/ 10990 w 21600"/>
                <a:gd name="connsiteY14" fmla="*/ 16400 h 21600"/>
                <a:gd name="connsiteX15" fmla="*/ 10020 w 21600"/>
                <a:gd name="connsiteY15" fmla="*/ 18482 h 21600"/>
                <a:gd name="connsiteX16" fmla="*/ 13795 w 21600"/>
                <a:gd name="connsiteY16" fmla="*/ 21600 h 21600"/>
                <a:gd name="connsiteX17" fmla="*/ 17571 w 21600"/>
                <a:gd name="connsiteY17" fmla="*/ 18482 h 21600"/>
                <a:gd name="connsiteX18" fmla="*/ 13795 w 21600"/>
                <a:gd name="connsiteY18" fmla="*/ 15364 h 21600"/>
                <a:gd name="connsiteX19" fmla="*/ 11211 w 21600"/>
                <a:gd name="connsiteY19" fmla="*/ 16209 h 21600"/>
                <a:gd name="connsiteX20" fmla="*/ 9176 w 21600"/>
                <a:gd name="connsiteY20" fmla="*/ 14563 h 21600"/>
                <a:gd name="connsiteX21" fmla="*/ 11496 w 21600"/>
                <a:gd name="connsiteY21" fmla="*/ 10878 h 21600"/>
                <a:gd name="connsiteX22" fmla="*/ 14048 w 21600"/>
                <a:gd name="connsiteY22" fmla="*/ 10878 h 21600"/>
                <a:gd name="connsiteX23" fmla="*/ 17824 w 21600"/>
                <a:gd name="connsiteY23" fmla="*/ 13883 h 21600"/>
                <a:gd name="connsiteX24" fmla="*/ 21600 w 21600"/>
                <a:gd name="connsiteY24" fmla="*/ 10765 h 21600"/>
                <a:gd name="connsiteX25" fmla="*/ 17824 w 21600"/>
                <a:gd name="connsiteY25" fmla="*/ 7665 h 21600"/>
                <a:gd name="connsiteX26" fmla="*/ 9893 w 21600"/>
                <a:gd name="connsiteY26" fmla="*/ 13413 h 21600"/>
                <a:gd name="connsiteX27" fmla="*/ 8195 w 21600"/>
                <a:gd name="connsiteY27" fmla="*/ 13413 h 21600"/>
                <a:gd name="connsiteX28" fmla="*/ 7098 w 21600"/>
                <a:gd name="connsiteY28" fmla="*/ 10756 h 21600"/>
                <a:gd name="connsiteX29" fmla="*/ 8195 w 21600"/>
                <a:gd name="connsiteY29" fmla="*/ 8100 h 21600"/>
                <a:gd name="connsiteX30" fmla="*/ 9893 w 21600"/>
                <a:gd name="connsiteY30" fmla="*/ 8100 h 21600"/>
                <a:gd name="connsiteX31" fmla="*/ 10990 w 21600"/>
                <a:gd name="connsiteY31" fmla="*/ 10756 h 21600"/>
                <a:gd name="connsiteX32" fmla="*/ 9893 w 21600"/>
                <a:gd name="connsiteY32" fmla="*/ 13413 h 21600"/>
                <a:gd name="connsiteX0" fmla="*/ 17824 w 21600"/>
                <a:gd name="connsiteY0" fmla="*/ 7792 h 21727"/>
                <a:gd name="connsiteX1" fmla="*/ 14049 w 21600"/>
                <a:gd name="connsiteY1" fmla="*/ 10762 h 21727"/>
                <a:gd name="connsiteX2" fmla="*/ 11496 w 21600"/>
                <a:gd name="connsiteY2" fmla="*/ 10762 h 21727"/>
                <a:gd name="connsiteX3" fmla="*/ 9650 w 21600"/>
                <a:gd name="connsiteY3" fmla="*/ 7400 h 21727"/>
                <a:gd name="connsiteX4" fmla="*/ 13806 w 21600"/>
                <a:gd name="connsiteY4" fmla="*/ 6363 h 21727"/>
                <a:gd name="connsiteX5" fmla="*/ 17582 w 21600"/>
                <a:gd name="connsiteY5" fmla="*/ 3245 h 21727"/>
                <a:gd name="connsiteX6" fmla="*/ 13806 w 21600"/>
                <a:gd name="connsiteY6" fmla="*/ 127 h 21727"/>
                <a:gd name="connsiteX7" fmla="*/ 9408 w 21600"/>
                <a:gd name="connsiteY7" fmla="*/ 7225 h 21727"/>
                <a:gd name="connsiteX8" fmla="*/ 5748 w 21600"/>
                <a:gd name="connsiteY8" fmla="*/ 6137 h 21727"/>
                <a:gd name="connsiteX9" fmla="*/ 0 w 21600"/>
                <a:gd name="connsiteY9" fmla="*/ 10883 h 21727"/>
                <a:gd name="connsiteX10" fmla="*/ 5748 w 21600"/>
                <a:gd name="connsiteY10" fmla="*/ 15630 h 21727"/>
                <a:gd name="connsiteX11" fmla="*/ 9049 w 21600"/>
                <a:gd name="connsiteY11" fmla="*/ 14768 h 21727"/>
                <a:gd name="connsiteX12" fmla="*/ 8933 w 21600"/>
                <a:gd name="connsiteY12" fmla="*/ 14864 h 21727"/>
                <a:gd name="connsiteX13" fmla="*/ 10990 w 21600"/>
                <a:gd name="connsiteY13" fmla="*/ 16527 h 21727"/>
                <a:gd name="connsiteX14" fmla="*/ 10020 w 21600"/>
                <a:gd name="connsiteY14" fmla="*/ 18609 h 21727"/>
                <a:gd name="connsiteX15" fmla="*/ 13795 w 21600"/>
                <a:gd name="connsiteY15" fmla="*/ 21727 h 21727"/>
                <a:gd name="connsiteX16" fmla="*/ 17571 w 21600"/>
                <a:gd name="connsiteY16" fmla="*/ 18609 h 21727"/>
                <a:gd name="connsiteX17" fmla="*/ 13795 w 21600"/>
                <a:gd name="connsiteY17" fmla="*/ 15491 h 21727"/>
                <a:gd name="connsiteX18" fmla="*/ 11211 w 21600"/>
                <a:gd name="connsiteY18" fmla="*/ 16336 h 21727"/>
                <a:gd name="connsiteX19" fmla="*/ 9176 w 21600"/>
                <a:gd name="connsiteY19" fmla="*/ 14690 h 21727"/>
                <a:gd name="connsiteX20" fmla="*/ 11496 w 21600"/>
                <a:gd name="connsiteY20" fmla="*/ 11005 h 21727"/>
                <a:gd name="connsiteX21" fmla="*/ 14048 w 21600"/>
                <a:gd name="connsiteY21" fmla="*/ 11005 h 21727"/>
                <a:gd name="connsiteX22" fmla="*/ 17824 w 21600"/>
                <a:gd name="connsiteY22" fmla="*/ 14010 h 21727"/>
                <a:gd name="connsiteX23" fmla="*/ 21600 w 21600"/>
                <a:gd name="connsiteY23" fmla="*/ 10892 h 21727"/>
                <a:gd name="connsiteX24" fmla="*/ 17824 w 21600"/>
                <a:gd name="connsiteY24" fmla="*/ 7792 h 21727"/>
                <a:gd name="connsiteX25" fmla="*/ 9893 w 21600"/>
                <a:gd name="connsiteY25" fmla="*/ 13540 h 21727"/>
                <a:gd name="connsiteX26" fmla="*/ 8195 w 21600"/>
                <a:gd name="connsiteY26" fmla="*/ 13540 h 21727"/>
                <a:gd name="connsiteX27" fmla="*/ 7098 w 21600"/>
                <a:gd name="connsiteY27" fmla="*/ 10883 h 21727"/>
                <a:gd name="connsiteX28" fmla="*/ 8195 w 21600"/>
                <a:gd name="connsiteY28" fmla="*/ 8227 h 21727"/>
                <a:gd name="connsiteX29" fmla="*/ 9893 w 21600"/>
                <a:gd name="connsiteY29" fmla="*/ 8227 h 21727"/>
                <a:gd name="connsiteX30" fmla="*/ 10990 w 21600"/>
                <a:gd name="connsiteY30" fmla="*/ 10883 h 21727"/>
                <a:gd name="connsiteX31" fmla="*/ 9893 w 21600"/>
                <a:gd name="connsiteY31" fmla="*/ 13540 h 21727"/>
                <a:gd name="connsiteX0" fmla="*/ 17824 w 21600"/>
                <a:gd name="connsiteY0" fmla="*/ 4552 h 18487"/>
                <a:gd name="connsiteX1" fmla="*/ 14049 w 21600"/>
                <a:gd name="connsiteY1" fmla="*/ 7522 h 18487"/>
                <a:gd name="connsiteX2" fmla="*/ 11496 w 21600"/>
                <a:gd name="connsiteY2" fmla="*/ 7522 h 18487"/>
                <a:gd name="connsiteX3" fmla="*/ 9650 w 21600"/>
                <a:gd name="connsiteY3" fmla="*/ 4160 h 18487"/>
                <a:gd name="connsiteX4" fmla="*/ 13806 w 21600"/>
                <a:gd name="connsiteY4" fmla="*/ 3123 h 18487"/>
                <a:gd name="connsiteX5" fmla="*/ 17582 w 21600"/>
                <a:gd name="connsiteY5" fmla="*/ 5 h 18487"/>
                <a:gd name="connsiteX6" fmla="*/ 9408 w 21600"/>
                <a:gd name="connsiteY6" fmla="*/ 3985 h 18487"/>
                <a:gd name="connsiteX7" fmla="*/ 5748 w 21600"/>
                <a:gd name="connsiteY7" fmla="*/ 2897 h 18487"/>
                <a:gd name="connsiteX8" fmla="*/ 0 w 21600"/>
                <a:gd name="connsiteY8" fmla="*/ 7643 h 18487"/>
                <a:gd name="connsiteX9" fmla="*/ 5748 w 21600"/>
                <a:gd name="connsiteY9" fmla="*/ 12390 h 18487"/>
                <a:gd name="connsiteX10" fmla="*/ 9049 w 21600"/>
                <a:gd name="connsiteY10" fmla="*/ 11528 h 18487"/>
                <a:gd name="connsiteX11" fmla="*/ 8933 w 21600"/>
                <a:gd name="connsiteY11" fmla="*/ 11624 h 18487"/>
                <a:gd name="connsiteX12" fmla="*/ 10990 w 21600"/>
                <a:gd name="connsiteY12" fmla="*/ 13287 h 18487"/>
                <a:gd name="connsiteX13" fmla="*/ 10020 w 21600"/>
                <a:gd name="connsiteY13" fmla="*/ 15369 h 18487"/>
                <a:gd name="connsiteX14" fmla="*/ 13795 w 21600"/>
                <a:gd name="connsiteY14" fmla="*/ 18487 h 18487"/>
                <a:gd name="connsiteX15" fmla="*/ 17571 w 21600"/>
                <a:gd name="connsiteY15" fmla="*/ 15369 h 18487"/>
                <a:gd name="connsiteX16" fmla="*/ 13795 w 21600"/>
                <a:gd name="connsiteY16" fmla="*/ 12251 h 18487"/>
                <a:gd name="connsiteX17" fmla="*/ 11211 w 21600"/>
                <a:gd name="connsiteY17" fmla="*/ 13096 h 18487"/>
                <a:gd name="connsiteX18" fmla="*/ 9176 w 21600"/>
                <a:gd name="connsiteY18" fmla="*/ 11450 h 18487"/>
                <a:gd name="connsiteX19" fmla="*/ 11496 w 21600"/>
                <a:gd name="connsiteY19" fmla="*/ 7765 h 18487"/>
                <a:gd name="connsiteX20" fmla="*/ 14048 w 21600"/>
                <a:gd name="connsiteY20" fmla="*/ 7765 h 18487"/>
                <a:gd name="connsiteX21" fmla="*/ 17824 w 21600"/>
                <a:gd name="connsiteY21" fmla="*/ 10770 h 18487"/>
                <a:gd name="connsiteX22" fmla="*/ 21600 w 21600"/>
                <a:gd name="connsiteY22" fmla="*/ 7652 h 18487"/>
                <a:gd name="connsiteX23" fmla="*/ 17824 w 21600"/>
                <a:gd name="connsiteY23" fmla="*/ 4552 h 18487"/>
                <a:gd name="connsiteX24" fmla="*/ 9893 w 21600"/>
                <a:gd name="connsiteY24" fmla="*/ 10300 h 18487"/>
                <a:gd name="connsiteX25" fmla="*/ 8195 w 21600"/>
                <a:gd name="connsiteY25" fmla="*/ 10300 h 18487"/>
                <a:gd name="connsiteX26" fmla="*/ 7098 w 21600"/>
                <a:gd name="connsiteY26" fmla="*/ 7643 h 18487"/>
                <a:gd name="connsiteX27" fmla="*/ 8195 w 21600"/>
                <a:gd name="connsiteY27" fmla="*/ 4987 h 18487"/>
                <a:gd name="connsiteX28" fmla="*/ 9893 w 21600"/>
                <a:gd name="connsiteY28" fmla="*/ 4987 h 18487"/>
                <a:gd name="connsiteX29" fmla="*/ 10990 w 21600"/>
                <a:gd name="connsiteY29" fmla="*/ 7643 h 18487"/>
                <a:gd name="connsiteX30" fmla="*/ 9893 w 21600"/>
                <a:gd name="connsiteY30" fmla="*/ 10300 h 18487"/>
                <a:gd name="connsiteX0" fmla="*/ 17824 w 21600"/>
                <a:gd name="connsiteY0" fmla="*/ 1655 h 15590"/>
                <a:gd name="connsiteX1" fmla="*/ 14049 w 21600"/>
                <a:gd name="connsiteY1" fmla="*/ 4625 h 15590"/>
                <a:gd name="connsiteX2" fmla="*/ 11496 w 21600"/>
                <a:gd name="connsiteY2" fmla="*/ 4625 h 15590"/>
                <a:gd name="connsiteX3" fmla="*/ 9650 w 21600"/>
                <a:gd name="connsiteY3" fmla="*/ 1263 h 15590"/>
                <a:gd name="connsiteX4" fmla="*/ 13806 w 21600"/>
                <a:gd name="connsiteY4" fmla="*/ 226 h 15590"/>
                <a:gd name="connsiteX5" fmla="*/ 9408 w 21600"/>
                <a:gd name="connsiteY5" fmla="*/ 1088 h 15590"/>
                <a:gd name="connsiteX6" fmla="*/ 5748 w 21600"/>
                <a:gd name="connsiteY6" fmla="*/ 0 h 15590"/>
                <a:gd name="connsiteX7" fmla="*/ 0 w 21600"/>
                <a:gd name="connsiteY7" fmla="*/ 4746 h 15590"/>
                <a:gd name="connsiteX8" fmla="*/ 5748 w 21600"/>
                <a:gd name="connsiteY8" fmla="*/ 9493 h 15590"/>
                <a:gd name="connsiteX9" fmla="*/ 9049 w 21600"/>
                <a:gd name="connsiteY9" fmla="*/ 8631 h 15590"/>
                <a:gd name="connsiteX10" fmla="*/ 8933 w 21600"/>
                <a:gd name="connsiteY10" fmla="*/ 8727 h 15590"/>
                <a:gd name="connsiteX11" fmla="*/ 10990 w 21600"/>
                <a:gd name="connsiteY11" fmla="*/ 10390 h 15590"/>
                <a:gd name="connsiteX12" fmla="*/ 10020 w 21600"/>
                <a:gd name="connsiteY12" fmla="*/ 12472 h 15590"/>
                <a:gd name="connsiteX13" fmla="*/ 13795 w 21600"/>
                <a:gd name="connsiteY13" fmla="*/ 15590 h 15590"/>
                <a:gd name="connsiteX14" fmla="*/ 17571 w 21600"/>
                <a:gd name="connsiteY14" fmla="*/ 12472 h 15590"/>
                <a:gd name="connsiteX15" fmla="*/ 13795 w 21600"/>
                <a:gd name="connsiteY15" fmla="*/ 9354 h 15590"/>
                <a:gd name="connsiteX16" fmla="*/ 11211 w 21600"/>
                <a:gd name="connsiteY16" fmla="*/ 10199 h 15590"/>
                <a:gd name="connsiteX17" fmla="*/ 9176 w 21600"/>
                <a:gd name="connsiteY17" fmla="*/ 8553 h 15590"/>
                <a:gd name="connsiteX18" fmla="*/ 11496 w 21600"/>
                <a:gd name="connsiteY18" fmla="*/ 4868 h 15590"/>
                <a:gd name="connsiteX19" fmla="*/ 14048 w 21600"/>
                <a:gd name="connsiteY19" fmla="*/ 4868 h 15590"/>
                <a:gd name="connsiteX20" fmla="*/ 17824 w 21600"/>
                <a:gd name="connsiteY20" fmla="*/ 7873 h 15590"/>
                <a:gd name="connsiteX21" fmla="*/ 21600 w 21600"/>
                <a:gd name="connsiteY21" fmla="*/ 4755 h 15590"/>
                <a:gd name="connsiteX22" fmla="*/ 17824 w 21600"/>
                <a:gd name="connsiteY22" fmla="*/ 1655 h 15590"/>
                <a:gd name="connsiteX23" fmla="*/ 9893 w 21600"/>
                <a:gd name="connsiteY23" fmla="*/ 7403 h 15590"/>
                <a:gd name="connsiteX24" fmla="*/ 8195 w 21600"/>
                <a:gd name="connsiteY24" fmla="*/ 7403 h 15590"/>
                <a:gd name="connsiteX25" fmla="*/ 7098 w 21600"/>
                <a:gd name="connsiteY25" fmla="*/ 4746 h 15590"/>
                <a:gd name="connsiteX26" fmla="*/ 8195 w 21600"/>
                <a:gd name="connsiteY26" fmla="*/ 2090 h 15590"/>
                <a:gd name="connsiteX27" fmla="*/ 9893 w 21600"/>
                <a:gd name="connsiteY27" fmla="*/ 2090 h 15590"/>
                <a:gd name="connsiteX28" fmla="*/ 10990 w 21600"/>
                <a:gd name="connsiteY28" fmla="*/ 4746 h 15590"/>
                <a:gd name="connsiteX29" fmla="*/ 9893 w 21600"/>
                <a:gd name="connsiteY29" fmla="*/ 7403 h 15590"/>
                <a:gd name="connsiteX0" fmla="*/ 17824 w 21600"/>
                <a:gd name="connsiteY0" fmla="*/ 1655 h 15590"/>
                <a:gd name="connsiteX1" fmla="*/ 14049 w 21600"/>
                <a:gd name="connsiteY1" fmla="*/ 4625 h 15590"/>
                <a:gd name="connsiteX2" fmla="*/ 11496 w 21600"/>
                <a:gd name="connsiteY2" fmla="*/ 4625 h 15590"/>
                <a:gd name="connsiteX3" fmla="*/ 9650 w 21600"/>
                <a:gd name="connsiteY3" fmla="*/ 1263 h 15590"/>
                <a:gd name="connsiteX4" fmla="*/ 9408 w 21600"/>
                <a:gd name="connsiteY4" fmla="*/ 1088 h 15590"/>
                <a:gd name="connsiteX5" fmla="*/ 5748 w 21600"/>
                <a:gd name="connsiteY5" fmla="*/ 0 h 15590"/>
                <a:gd name="connsiteX6" fmla="*/ 0 w 21600"/>
                <a:gd name="connsiteY6" fmla="*/ 4746 h 15590"/>
                <a:gd name="connsiteX7" fmla="*/ 5748 w 21600"/>
                <a:gd name="connsiteY7" fmla="*/ 9493 h 15590"/>
                <a:gd name="connsiteX8" fmla="*/ 9049 w 21600"/>
                <a:gd name="connsiteY8" fmla="*/ 8631 h 15590"/>
                <a:gd name="connsiteX9" fmla="*/ 8933 w 21600"/>
                <a:gd name="connsiteY9" fmla="*/ 8727 h 15590"/>
                <a:gd name="connsiteX10" fmla="*/ 10990 w 21600"/>
                <a:gd name="connsiteY10" fmla="*/ 10390 h 15590"/>
                <a:gd name="connsiteX11" fmla="*/ 10020 w 21600"/>
                <a:gd name="connsiteY11" fmla="*/ 12472 h 15590"/>
                <a:gd name="connsiteX12" fmla="*/ 13795 w 21600"/>
                <a:gd name="connsiteY12" fmla="*/ 15590 h 15590"/>
                <a:gd name="connsiteX13" fmla="*/ 17571 w 21600"/>
                <a:gd name="connsiteY13" fmla="*/ 12472 h 15590"/>
                <a:gd name="connsiteX14" fmla="*/ 13795 w 21600"/>
                <a:gd name="connsiteY14" fmla="*/ 9354 h 15590"/>
                <a:gd name="connsiteX15" fmla="*/ 11211 w 21600"/>
                <a:gd name="connsiteY15" fmla="*/ 10199 h 15590"/>
                <a:gd name="connsiteX16" fmla="*/ 9176 w 21600"/>
                <a:gd name="connsiteY16" fmla="*/ 8553 h 15590"/>
                <a:gd name="connsiteX17" fmla="*/ 11496 w 21600"/>
                <a:gd name="connsiteY17" fmla="*/ 4868 h 15590"/>
                <a:gd name="connsiteX18" fmla="*/ 14048 w 21600"/>
                <a:gd name="connsiteY18" fmla="*/ 4868 h 15590"/>
                <a:gd name="connsiteX19" fmla="*/ 17824 w 21600"/>
                <a:gd name="connsiteY19" fmla="*/ 7873 h 15590"/>
                <a:gd name="connsiteX20" fmla="*/ 21600 w 21600"/>
                <a:gd name="connsiteY20" fmla="*/ 4755 h 15590"/>
                <a:gd name="connsiteX21" fmla="*/ 17824 w 21600"/>
                <a:gd name="connsiteY21" fmla="*/ 1655 h 15590"/>
                <a:gd name="connsiteX22" fmla="*/ 9893 w 21600"/>
                <a:gd name="connsiteY22" fmla="*/ 7403 h 15590"/>
                <a:gd name="connsiteX23" fmla="*/ 8195 w 21600"/>
                <a:gd name="connsiteY23" fmla="*/ 7403 h 15590"/>
                <a:gd name="connsiteX24" fmla="*/ 7098 w 21600"/>
                <a:gd name="connsiteY24" fmla="*/ 4746 h 15590"/>
                <a:gd name="connsiteX25" fmla="*/ 8195 w 21600"/>
                <a:gd name="connsiteY25" fmla="*/ 2090 h 15590"/>
                <a:gd name="connsiteX26" fmla="*/ 9893 w 21600"/>
                <a:gd name="connsiteY26" fmla="*/ 2090 h 15590"/>
                <a:gd name="connsiteX27" fmla="*/ 10990 w 21600"/>
                <a:gd name="connsiteY27" fmla="*/ 4746 h 15590"/>
                <a:gd name="connsiteX28" fmla="*/ 9893 w 21600"/>
                <a:gd name="connsiteY28" fmla="*/ 7403 h 15590"/>
                <a:gd name="connsiteX0" fmla="*/ 21600 w 21704"/>
                <a:gd name="connsiteY0" fmla="*/ 4755 h 15590"/>
                <a:gd name="connsiteX1" fmla="*/ 14049 w 21704"/>
                <a:gd name="connsiteY1" fmla="*/ 4625 h 15590"/>
                <a:gd name="connsiteX2" fmla="*/ 11496 w 21704"/>
                <a:gd name="connsiteY2" fmla="*/ 4625 h 15590"/>
                <a:gd name="connsiteX3" fmla="*/ 9650 w 21704"/>
                <a:gd name="connsiteY3" fmla="*/ 1263 h 15590"/>
                <a:gd name="connsiteX4" fmla="*/ 9408 w 21704"/>
                <a:gd name="connsiteY4" fmla="*/ 1088 h 15590"/>
                <a:gd name="connsiteX5" fmla="*/ 5748 w 21704"/>
                <a:gd name="connsiteY5" fmla="*/ 0 h 15590"/>
                <a:gd name="connsiteX6" fmla="*/ 0 w 21704"/>
                <a:gd name="connsiteY6" fmla="*/ 4746 h 15590"/>
                <a:gd name="connsiteX7" fmla="*/ 5748 w 21704"/>
                <a:gd name="connsiteY7" fmla="*/ 9493 h 15590"/>
                <a:gd name="connsiteX8" fmla="*/ 9049 w 21704"/>
                <a:gd name="connsiteY8" fmla="*/ 8631 h 15590"/>
                <a:gd name="connsiteX9" fmla="*/ 8933 w 21704"/>
                <a:gd name="connsiteY9" fmla="*/ 8727 h 15590"/>
                <a:gd name="connsiteX10" fmla="*/ 10990 w 21704"/>
                <a:gd name="connsiteY10" fmla="*/ 10390 h 15590"/>
                <a:gd name="connsiteX11" fmla="*/ 10020 w 21704"/>
                <a:gd name="connsiteY11" fmla="*/ 12472 h 15590"/>
                <a:gd name="connsiteX12" fmla="*/ 13795 w 21704"/>
                <a:gd name="connsiteY12" fmla="*/ 15590 h 15590"/>
                <a:gd name="connsiteX13" fmla="*/ 17571 w 21704"/>
                <a:gd name="connsiteY13" fmla="*/ 12472 h 15590"/>
                <a:gd name="connsiteX14" fmla="*/ 13795 w 21704"/>
                <a:gd name="connsiteY14" fmla="*/ 9354 h 15590"/>
                <a:gd name="connsiteX15" fmla="*/ 11211 w 21704"/>
                <a:gd name="connsiteY15" fmla="*/ 10199 h 15590"/>
                <a:gd name="connsiteX16" fmla="*/ 9176 w 21704"/>
                <a:gd name="connsiteY16" fmla="*/ 8553 h 15590"/>
                <a:gd name="connsiteX17" fmla="*/ 11496 w 21704"/>
                <a:gd name="connsiteY17" fmla="*/ 4868 h 15590"/>
                <a:gd name="connsiteX18" fmla="*/ 14048 w 21704"/>
                <a:gd name="connsiteY18" fmla="*/ 4868 h 15590"/>
                <a:gd name="connsiteX19" fmla="*/ 17824 w 21704"/>
                <a:gd name="connsiteY19" fmla="*/ 7873 h 15590"/>
                <a:gd name="connsiteX20" fmla="*/ 21600 w 21704"/>
                <a:gd name="connsiteY20" fmla="*/ 4755 h 15590"/>
                <a:gd name="connsiteX21" fmla="*/ 9893 w 21704"/>
                <a:gd name="connsiteY21" fmla="*/ 7403 h 15590"/>
                <a:gd name="connsiteX22" fmla="*/ 8195 w 21704"/>
                <a:gd name="connsiteY22" fmla="*/ 7403 h 15590"/>
                <a:gd name="connsiteX23" fmla="*/ 7098 w 21704"/>
                <a:gd name="connsiteY23" fmla="*/ 4746 h 15590"/>
                <a:gd name="connsiteX24" fmla="*/ 8195 w 21704"/>
                <a:gd name="connsiteY24" fmla="*/ 2090 h 15590"/>
                <a:gd name="connsiteX25" fmla="*/ 9893 w 21704"/>
                <a:gd name="connsiteY25" fmla="*/ 2090 h 15590"/>
                <a:gd name="connsiteX26" fmla="*/ 10990 w 21704"/>
                <a:gd name="connsiteY26" fmla="*/ 4746 h 15590"/>
                <a:gd name="connsiteX27" fmla="*/ 9893 w 21704"/>
                <a:gd name="connsiteY27" fmla="*/ 7403 h 15590"/>
                <a:gd name="connsiteX0" fmla="*/ 17824 w 17824"/>
                <a:gd name="connsiteY0" fmla="*/ 7873 h 15590"/>
                <a:gd name="connsiteX1" fmla="*/ 14049 w 17824"/>
                <a:gd name="connsiteY1" fmla="*/ 4625 h 15590"/>
                <a:gd name="connsiteX2" fmla="*/ 11496 w 17824"/>
                <a:gd name="connsiteY2" fmla="*/ 4625 h 15590"/>
                <a:gd name="connsiteX3" fmla="*/ 9650 w 17824"/>
                <a:gd name="connsiteY3" fmla="*/ 1263 h 15590"/>
                <a:gd name="connsiteX4" fmla="*/ 9408 w 17824"/>
                <a:gd name="connsiteY4" fmla="*/ 1088 h 15590"/>
                <a:gd name="connsiteX5" fmla="*/ 5748 w 17824"/>
                <a:gd name="connsiteY5" fmla="*/ 0 h 15590"/>
                <a:gd name="connsiteX6" fmla="*/ 0 w 17824"/>
                <a:gd name="connsiteY6" fmla="*/ 4746 h 15590"/>
                <a:gd name="connsiteX7" fmla="*/ 5748 w 17824"/>
                <a:gd name="connsiteY7" fmla="*/ 9493 h 15590"/>
                <a:gd name="connsiteX8" fmla="*/ 9049 w 17824"/>
                <a:gd name="connsiteY8" fmla="*/ 8631 h 15590"/>
                <a:gd name="connsiteX9" fmla="*/ 8933 w 17824"/>
                <a:gd name="connsiteY9" fmla="*/ 8727 h 15590"/>
                <a:gd name="connsiteX10" fmla="*/ 10990 w 17824"/>
                <a:gd name="connsiteY10" fmla="*/ 10390 h 15590"/>
                <a:gd name="connsiteX11" fmla="*/ 10020 w 17824"/>
                <a:gd name="connsiteY11" fmla="*/ 12472 h 15590"/>
                <a:gd name="connsiteX12" fmla="*/ 13795 w 17824"/>
                <a:gd name="connsiteY12" fmla="*/ 15590 h 15590"/>
                <a:gd name="connsiteX13" fmla="*/ 17571 w 17824"/>
                <a:gd name="connsiteY13" fmla="*/ 12472 h 15590"/>
                <a:gd name="connsiteX14" fmla="*/ 13795 w 17824"/>
                <a:gd name="connsiteY14" fmla="*/ 9354 h 15590"/>
                <a:gd name="connsiteX15" fmla="*/ 11211 w 17824"/>
                <a:gd name="connsiteY15" fmla="*/ 10199 h 15590"/>
                <a:gd name="connsiteX16" fmla="*/ 9176 w 17824"/>
                <a:gd name="connsiteY16" fmla="*/ 8553 h 15590"/>
                <a:gd name="connsiteX17" fmla="*/ 11496 w 17824"/>
                <a:gd name="connsiteY17" fmla="*/ 4868 h 15590"/>
                <a:gd name="connsiteX18" fmla="*/ 14048 w 17824"/>
                <a:gd name="connsiteY18" fmla="*/ 4868 h 15590"/>
                <a:gd name="connsiteX19" fmla="*/ 17824 w 17824"/>
                <a:gd name="connsiteY19" fmla="*/ 7873 h 15590"/>
                <a:gd name="connsiteX20" fmla="*/ 9893 w 17824"/>
                <a:gd name="connsiteY20" fmla="*/ 7403 h 15590"/>
                <a:gd name="connsiteX21" fmla="*/ 8195 w 17824"/>
                <a:gd name="connsiteY21" fmla="*/ 7403 h 15590"/>
                <a:gd name="connsiteX22" fmla="*/ 7098 w 17824"/>
                <a:gd name="connsiteY22" fmla="*/ 4746 h 15590"/>
                <a:gd name="connsiteX23" fmla="*/ 8195 w 17824"/>
                <a:gd name="connsiteY23" fmla="*/ 2090 h 15590"/>
                <a:gd name="connsiteX24" fmla="*/ 9893 w 17824"/>
                <a:gd name="connsiteY24" fmla="*/ 2090 h 15590"/>
                <a:gd name="connsiteX25" fmla="*/ 10990 w 17824"/>
                <a:gd name="connsiteY25" fmla="*/ 4746 h 15590"/>
                <a:gd name="connsiteX26" fmla="*/ 9893 w 17824"/>
                <a:gd name="connsiteY26" fmla="*/ 7403 h 15590"/>
                <a:gd name="connsiteX0" fmla="*/ 14048 w 17571"/>
                <a:gd name="connsiteY0" fmla="*/ 4868 h 15590"/>
                <a:gd name="connsiteX1" fmla="*/ 14049 w 17571"/>
                <a:gd name="connsiteY1" fmla="*/ 4625 h 15590"/>
                <a:gd name="connsiteX2" fmla="*/ 11496 w 17571"/>
                <a:gd name="connsiteY2" fmla="*/ 4625 h 15590"/>
                <a:gd name="connsiteX3" fmla="*/ 9650 w 17571"/>
                <a:gd name="connsiteY3" fmla="*/ 1263 h 15590"/>
                <a:gd name="connsiteX4" fmla="*/ 9408 w 17571"/>
                <a:gd name="connsiteY4" fmla="*/ 1088 h 15590"/>
                <a:gd name="connsiteX5" fmla="*/ 5748 w 17571"/>
                <a:gd name="connsiteY5" fmla="*/ 0 h 15590"/>
                <a:gd name="connsiteX6" fmla="*/ 0 w 17571"/>
                <a:gd name="connsiteY6" fmla="*/ 4746 h 15590"/>
                <a:gd name="connsiteX7" fmla="*/ 5748 w 17571"/>
                <a:gd name="connsiteY7" fmla="*/ 9493 h 15590"/>
                <a:gd name="connsiteX8" fmla="*/ 9049 w 17571"/>
                <a:gd name="connsiteY8" fmla="*/ 8631 h 15590"/>
                <a:gd name="connsiteX9" fmla="*/ 8933 w 17571"/>
                <a:gd name="connsiteY9" fmla="*/ 8727 h 15590"/>
                <a:gd name="connsiteX10" fmla="*/ 10990 w 17571"/>
                <a:gd name="connsiteY10" fmla="*/ 10390 h 15590"/>
                <a:gd name="connsiteX11" fmla="*/ 10020 w 17571"/>
                <a:gd name="connsiteY11" fmla="*/ 12472 h 15590"/>
                <a:gd name="connsiteX12" fmla="*/ 13795 w 17571"/>
                <a:gd name="connsiteY12" fmla="*/ 15590 h 15590"/>
                <a:gd name="connsiteX13" fmla="*/ 17571 w 17571"/>
                <a:gd name="connsiteY13" fmla="*/ 12472 h 15590"/>
                <a:gd name="connsiteX14" fmla="*/ 13795 w 17571"/>
                <a:gd name="connsiteY14" fmla="*/ 9354 h 15590"/>
                <a:gd name="connsiteX15" fmla="*/ 11211 w 17571"/>
                <a:gd name="connsiteY15" fmla="*/ 10199 h 15590"/>
                <a:gd name="connsiteX16" fmla="*/ 9176 w 17571"/>
                <a:gd name="connsiteY16" fmla="*/ 8553 h 15590"/>
                <a:gd name="connsiteX17" fmla="*/ 11496 w 17571"/>
                <a:gd name="connsiteY17" fmla="*/ 4868 h 15590"/>
                <a:gd name="connsiteX18" fmla="*/ 14048 w 17571"/>
                <a:gd name="connsiteY18" fmla="*/ 4868 h 15590"/>
                <a:gd name="connsiteX19" fmla="*/ 9893 w 17571"/>
                <a:gd name="connsiteY19" fmla="*/ 7403 h 15590"/>
                <a:gd name="connsiteX20" fmla="*/ 8195 w 17571"/>
                <a:gd name="connsiteY20" fmla="*/ 7403 h 15590"/>
                <a:gd name="connsiteX21" fmla="*/ 7098 w 17571"/>
                <a:gd name="connsiteY21" fmla="*/ 4746 h 15590"/>
                <a:gd name="connsiteX22" fmla="*/ 8195 w 17571"/>
                <a:gd name="connsiteY22" fmla="*/ 2090 h 15590"/>
                <a:gd name="connsiteX23" fmla="*/ 9893 w 17571"/>
                <a:gd name="connsiteY23" fmla="*/ 2090 h 15590"/>
                <a:gd name="connsiteX24" fmla="*/ 10990 w 17571"/>
                <a:gd name="connsiteY24" fmla="*/ 4746 h 15590"/>
                <a:gd name="connsiteX25" fmla="*/ 9893 w 17571"/>
                <a:gd name="connsiteY25" fmla="*/ 7403 h 15590"/>
                <a:gd name="connsiteX0" fmla="*/ 11496 w 17571"/>
                <a:gd name="connsiteY0" fmla="*/ 4868 h 15590"/>
                <a:gd name="connsiteX1" fmla="*/ 14049 w 17571"/>
                <a:gd name="connsiteY1" fmla="*/ 4625 h 15590"/>
                <a:gd name="connsiteX2" fmla="*/ 11496 w 17571"/>
                <a:gd name="connsiteY2" fmla="*/ 4625 h 15590"/>
                <a:gd name="connsiteX3" fmla="*/ 9650 w 17571"/>
                <a:gd name="connsiteY3" fmla="*/ 1263 h 15590"/>
                <a:gd name="connsiteX4" fmla="*/ 9408 w 17571"/>
                <a:gd name="connsiteY4" fmla="*/ 1088 h 15590"/>
                <a:gd name="connsiteX5" fmla="*/ 5748 w 17571"/>
                <a:gd name="connsiteY5" fmla="*/ 0 h 15590"/>
                <a:gd name="connsiteX6" fmla="*/ 0 w 17571"/>
                <a:gd name="connsiteY6" fmla="*/ 4746 h 15590"/>
                <a:gd name="connsiteX7" fmla="*/ 5748 w 17571"/>
                <a:gd name="connsiteY7" fmla="*/ 9493 h 15590"/>
                <a:gd name="connsiteX8" fmla="*/ 9049 w 17571"/>
                <a:gd name="connsiteY8" fmla="*/ 8631 h 15590"/>
                <a:gd name="connsiteX9" fmla="*/ 8933 w 17571"/>
                <a:gd name="connsiteY9" fmla="*/ 8727 h 15590"/>
                <a:gd name="connsiteX10" fmla="*/ 10990 w 17571"/>
                <a:gd name="connsiteY10" fmla="*/ 10390 h 15590"/>
                <a:gd name="connsiteX11" fmla="*/ 10020 w 17571"/>
                <a:gd name="connsiteY11" fmla="*/ 12472 h 15590"/>
                <a:gd name="connsiteX12" fmla="*/ 13795 w 17571"/>
                <a:gd name="connsiteY12" fmla="*/ 15590 h 15590"/>
                <a:gd name="connsiteX13" fmla="*/ 17571 w 17571"/>
                <a:gd name="connsiteY13" fmla="*/ 12472 h 15590"/>
                <a:gd name="connsiteX14" fmla="*/ 13795 w 17571"/>
                <a:gd name="connsiteY14" fmla="*/ 9354 h 15590"/>
                <a:gd name="connsiteX15" fmla="*/ 11211 w 17571"/>
                <a:gd name="connsiteY15" fmla="*/ 10199 h 15590"/>
                <a:gd name="connsiteX16" fmla="*/ 9176 w 17571"/>
                <a:gd name="connsiteY16" fmla="*/ 8553 h 15590"/>
                <a:gd name="connsiteX17" fmla="*/ 11496 w 17571"/>
                <a:gd name="connsiteY17" fmla="*/ 4868 h 15590"/>
                <a:gd name="connsiteX18" fmla="*/ 9893 w 17571"/>
                <a:gd name="connsiteY18" fmla="*/ 7403 h 15590"/>
                <a:gd name="connsiteX19" fmla="*/ 8195 w 17571"/>
                <a:gd name="connsiteY19" fmla="*/ 7403 h 15590"/>
                <a:gd name="connsiteX20" fmla="*/ 7098 w 17571"/>
                <a:gd name="connsiteY20" fmla="*/ 4746 h 15590"/>
                <a:gd name="connsiteX21" fmla="*/ 8195 w 17571"/>
                <a:gd name="connsiteY21" fmla="*/ 2090 h 15590"/>
                <a:gd name="connsiteX22" fmla="*/ 9893 w 17571"/>
                <a:gd name="connsiteY22" fmla="*/ 2090 h 15590"/>
                <a:gd name="connsiteX23" fmla="*/ 10990 w 17571"/>
                <a:gd name="connsiteY23" fmla="*/ 4746 h 15590"/>
                <a:gd name="connsiteX24" fmla="*/ 9893 w 17571"/>
                <a:gd name="connsiteY24" fmla="*/ 7403 h 15590"/>
                <a:gd name="connsiteX0" fmla="*/ 11496 w 17571"/>
                <a:gd name="connsiteY0" fmla="*/ 4868 h 15590"/>
                <a:gd name="connsiteX1" fmla="*/ 11496 w 17571"/>
                <a:gd name="connsiteY1" fmla="*/ 4625 h 15590"/>
                <a:gd name="connsiteX2" fmla="*/ 9650 w 17571"/>
                <a:gd name="connsiteY2" fmla="*/ 1263 h 15590"/>
                <a:gd name="connsiteX3" fmla="*/ 9408 w 17571"/>
                <a:gd name="connsiteY3" fmla="*/ 1088 h 15590"/>
                <a:gd name="connsiteX4" fmla="*/ 5748 w 17571"/>
                <a:gd name="connsiteY4" fmla="*/ 0 h 15590"/>
                <a:gd name="connsiteX5" fmla="*/ 0 w 17571"/>
                <a:gd name="connsiteY5" fmla="*/ 4746 h 15590"/>
                <a:gd name="connsiteX6" fmla="*/ 5748 w 17571"/>
                <a:gd name="connsiteY6" fmla="*/ 9493 h 15590"/>
                <a:gd name="connsiteX7" fmla="*/ 9049 w 17571"/>
                <a:gd name="connsiteY7" fmla="*/ 8631 h 15590"/>
                <a:gd name="connsiteX8" fmla="*/ 8933 w 17571"/>
                <a:gd name="connsiteY8" fmla="*/ 8727 h 15590"/>
                <a:gd name="connsiteX9" fmla="*/ 10990 w 17571"/>
                <a:gd name="connsiteY9" fmla="*/ 10390 h 15590"/>
                <a:gd name="connsiteX10" fmla="*/ 10020 w 17571"/>
                <a:gd name="connsiteY10" fmla="*/ 12472 h 15590"/>
                <a:gd name="connsiteX11" fmla="*/ 13795 w 17571"/>
                <a:gd name="connsiteY11" fmla="*/ 15590 h 15590"/>
                <a:gd name="connsiteX12" fmla="*/ 17571 w 17571"/>
                <a:gd name="connsiteY12" fmla="*/ 12472 h 15590"/>
                <a:gd name="connsiteX13" fmla="*/ 13795 w 17571"/>
                <a:gd name="connsiteY13" fmla="*/ 9354 h 15590"/>
                <a:gd name="connsiteX14" fmla="*/ 11211 w 17571"/>
                <a:gd name="connsiteY14" fmla="*/ 10199 h 15590"/>
                <a:gd name="connsiteX15" fmla="*/ 9176 w 17571"/>
                <a:gd name="connsiteY15" fmla="*/ 8553 h 15590"/>
                <a:gd name="connsiteX16" fmla="*/ 11496 w 17571"/>
                <a:gd name="connsiteY16" fmla="*/ 4868 h 15590"/>
                <a:gd name="connsiteX17" fmla="*/ 9893 w 17571"/>
                <a:gd name="connsiteY17" fmla="*/ 7403 h 15590"/>
                <a:gd name="connsiteX18" fmla="*/ 8195 w 17571"/>
                <a:gd name="connsiteY18" fmla="*/ 7403 h 15590"/>
                <a:gd name="connsiteX19" fmla="*/ 7098 w 17571"/>
                <a:gd name="connsiteY19" fmla="*/ 4746 h 15590"/>
                <a:gd name="connsiteX20" fmla="*/ 8195 w 17571"/>
                <a:gd name="connsiteY20" fmla="*/ 2090 h 15590"/>
                <a:gd name="connsiteX21" fmla="*/ 9893 w 17571"/>
                <a:gd name="connsiteY21" fmla="*/ 2090 h 15590"/>
                <a:gd name="connsiteX22" fmla="*/ 10990 w 17571"/>
                <a:gd name="connsiteY22" fmla="*/ 4746 h 15590"/>
                <a:gd name="connsiteX23" fmla="*/ 9893 w 17571"/>
                <a:gd name="connsiteY23" fmla="*/ 7403 h 15590"/>
                <a:gd name="connsiteX0" fmla="*/ 11496 w 17627"/>
                <a:gd name="connsiteY0" fmla="*/ 4868 h 15590"/>
                <a:gd name="connsiteX1" fmla="*/ 11496 w 17627"/>
                <a:gd name="connsiteY1" fmla="*/ 4625 h 15590"/>
                <a:gd name="connsiteX2" fmla="*/ 9650 w 17627"/>
                <a:gd name="connsiteY2" fmla="*/ 1263 h 15590"/>
                <a:gd name="connsiteX3" fmla="*/ 9408 w 17627"/>
                <a:gd name="connsiteY3" fmla="*/ 1088 h 15590"/>
                <a:gd name="connsiteX4" fmla="*/ 5748 w 17627"/>
                <a:gd name="connsiteY4" fmla="*/ 0 h 15590"/>
                <a:gd name="connsiteX5" fmla="*/ 0 w 17627"/>
                <a:gd name="connsiteY5" fmla="*/ 4746 h 15590"/>
                <a:gd name="connsiteX6" fmla="*/ 5748 w 17627"/>
                <a:gd name="connsiteY6" fmla="*/ 9493 h 15590"/>
                <a:gd name="connsiteX7" fmla="*/ 9049 w 17627"/>
                <a:gd name="connsiteY7" fmla="*/ 8631 h 15590"/>
                <a:gd name="connsiteX8" fmla="*/ 8933 w 17627"/>
                <a:gd name="connsiteY8" fmla="*/ 8727 h 15590"/>
                <a:gd name="connsiteX9" fmla="*/ 10990 w 17627"/>
                <a:gd name="connsiteY9" fmla="*/ 10390 h 15590"/>
                <a:gd name="connsiteX10" fmla="*/ 10020 w 17627"/>
                <a:gd name="connsiteY10" fmla="*/ 12472 h 15590"/>
                <a:gd name="connsiteX11" fmla="*/ 13795 w 17627"/>
                <a:gd name="connsiteY11" fmla="*/ 15590 h 15590"/>
                <a:gd name="connsiteX12" fmla="*/ 17571 w 17627"/>
                <a:gd name="connsiteY12" fmla="*/ 12472 h 15590"/>
                <a:gd name="connsiteX13" fmla="*/ 11211 w 17627"/>
                <a:gd name="connsiteY13" fmla="*/ 10199 h 15590"/>
                <a:gd name="connsiteX14" fmla="*/ 9176 w 17627"/>
                <a:gd name="connsiteY14" fmla="*/ 8553 h 15590"/>
                <a:gd name="connsiteX15" fmla="*/ 11496 w 17627"/>
                <a:gd name="connsiteY15" fmla="*/ 4868 h 15590"/>
                <a:gd name="connsiteX16" fmla="*/ 9893 w 17627"/>
                <a:gd name="connsiteY16" fmla="*/ 7403 h 15590"/>
                <a:gd name="connsiteX17" fmla="*/ 8195 w 17627"/>
                <a:gd name="connsiteY17" fmla="*/ 7403 h 15590"/>
                <a:gd name="connsiteX18" fmla="*/ 7098 w 17627"/>
                <a:gd name="connsiteY18" fmla="*/ 4746 h 15590"/>
                <a:gd name="connsiteX19" fmla="*/ 8195 w 17627"/>
                <a:gd name="connsiteY19" fmla="*/ 2090 h 15590"/>
                <a:gd name="connsiteX20" fmla="*/ 9893 w 17627"/>
                <a:gd name="connsiteY20" fmla="*/ 2090 h 15590"/>
                <a:gd name="connsiteX21" fmla="*/ 10990 w 17627"/>
                <a:gd name="connsiteY21" fmla="*/ 4746 h 15590"/>
                <a:gd name="connsiteX22" fmla="*/ 9893 w 17627"/>
                <a:gd name="connsiteY22" fmla="*/ 7403 h 15590"/>
                <a:gd name="connsiteX0" fmla="*/ 11496 w 13808"/>
                <a:gd name="connsiteY0" fmla="*/ 4868 h 15641"/>
                <a:gd name="connsiteX1" fmla="*/ 11496 w 13808"/>
                <a:gd name="connsiteY1" fmla="*/ 4625 h 15641"/>
                <a:gd name="connsiteX2" fmla="*/ 9650 w 13808"/>
                <a:gd name="connsiteY2" fmla="*/ 1263 h 15641"/>
                <a:gd name="connsiteX3" fmla="*/ 9408 w 13808"/>
                <a:gd name="connsiteY3" fmla="*/ 1088 h 15641"/>
                <a:gd name="connsiteX4" fmla="*/ 5748 w 13808"/>
                <a:gd name="connsiteY4" fmla="*/ 0 h 15641"/>
                <a:gd name="connsiteX5" fmla="*/ 0 w 13808"/>
                <a:gd name="connsiteY5" fmla="*/ 4746 h 15641"/>
                <a:gd name="connsiteX6" fmla="*/ 5748 w 13808"/>
                <a:gd name="connsiteY6" fmla="*/ 9493 h 15641"/>
                <a:gd name="connsiteX7" fmla="*/ 9049 w 13808"/>
                <a:gd name="connsiteY7" fmla="*/ 8631 h 15641"/>
                <a:gd name="connsiteX8" fmla="*/ 8933 w 13808"/>
                <a:gd name="connsiteY8" fmla="*/ 8727 h 15641"/>
                <a:gd name="connsiteX9" fmla="*/ 10990 w 13808"/>
                <a:gd name="connsiteY9" fmla="*/ 10390 h 15641"/>
                <a:gd name="connsiteX10" fmla="*/ 10020 w 13808"/>
                <a:gd name="connsiteY10" fmla="*/ 12472 h 15641"/>
                <a:gd name="connsiteX11" fmla="*/ 13795 w 13808"/>
                <a:gd name="connsiteY11" fmla="*/ 15590 h 15641"/>
                <a:gd name="connsiteX12" fmla="*/ 11211 w 13808"/>
                <a:gd name="connsiteY12" fmla="*/ 10199 h 15641"/>
                <a:gd name="connsiteX13" fmla="*/ 9176 w 13808"/>
                <a:gd name="connsiteY13" fmla="*/ 8553 h 15641"/>
                <a:gd name="connsiteX14" fmla="*/ 11496 w 13808"/>
                <a:gd name="connsiteY14" fmla="*/ 4868 h 15641"/>
                <a:gd name="connsiteX15" fmla="*/ 9893 w 13808"/>
                <a:gd name="connsiteY15" fmla="*/ 7403 h 15641"/>
                <a:gd name="connsiteX16" fmla="*/ 8195 w 13808"/>
                <a:gd name="connsiteY16" fmla="*/ 7403 h 15641"/>
                <a:gd name="connsiteX17" fmla="*/ 7098 w 13808"/>
                <a:gd name="connsiteY17" fmla="*/ 4746 h 15641"/>
                <a:gd name="connsiteX18" fmla="*/ 8195 w 13808"/>
                <a:gd name="connsiteY18" fmla="*/ 2090 h 15641"/>
                <a:gd name="connsiteX19" fmla="*/ 9893 w 13808"/>
                <a:gd name="connsiteY19" fmla="*/ 2090 h 15641"/>
                <a:gd name="connsiteX20" fmla="*/ 10990 w 13808"/>
                <a:gd name="connsiteY20" fmla="*/ 4746 h 15641"/>
                <a:gd name="connsiteX21" fmla="*/ 9893 w 13808"/>
                <a:gd name="connsiteY21" fmla="*/ 7403 h 15641"/>
                <a:gd name="connsiteX0" fmla="*/ 11496 w 11496"/>
                <a:gd name="connsiteY0" fmla="*/ 4868 h 12472"/>
                <a:gd name="connsiteX1" fmla="*/ 11496 w 11496"/>
                <a:gd name="connsiteY1" fmla="*/ 4625 h 12472"/>
                <a:gd name="connsiteX2" fmla="*/ 9650 w 11496"/>
                <a:gd name="connsiteY2" fmla="*/ 1263 h 12472"/>
                <a:gd name="connsiteX3" fmla="*/ 9408 w 11496"/>
                <a:gd name="connsiteY3" fmla="*/ 1088 h 12472"/>
                <a:gd name="connsiteX4" fmla="*/ 5748 w 11496"/>
                <a:gd name="connsiteY4" fmla="*/ 0 h 12472"/>
                <a:gd name="connsiteX5" fmla="*/ 0 w 11496"/>
                <a:gd name="connsiteY5" fmla="*/ 4746 h 12472"/>
                <a:gd name="connsiteX6" fmla="*/ 5748 w 11496"/>
                <a:gd name="connsiteY6" fmla="*/ 9493 h 12472"/>
                <a:gd name="connsiteX7" fmla="*/ 9049 w 11496"/>
                <a:gd name="connsiteY7" fmla="*/ 8631 h 12472"/>
                <a:gd name="connsiteX8" fmla="*/ 8933 w 11496"/>
                <a:gd name="connsiteY8" fmla="*/ 8727 h 12472"/>
                <a:gd name="connsiteX9" fmla="*/ 10990 w 11496"/>
                <a:gd name="connsiteY9" fmla="*/ 10390 h 12472"/>
                <a:gd name="connsiteX10" fmla="*/ 10020 w 11496"/>
                <a:gd name="connsiteY10" fmla="*/ 12472 h 12472"/>
                <a:gd name="connsiteX11" fmla="*/ 11211 w 11496"/>
                <a:gd name="connsiteY11" fmla="*/ 10199 h 12472"/>
                <a:gd name="connsiteX12" fmla="*/ 9176 w 11496"/>
                <a:gd name="connsiteY12" fmla="*/ 8553 h 12472"/>
                <a:gd name="connsiteX13" fmla="*/ 11496 w 11496"/>
                <a:gd name="connsiteY13" fmla="*/ 4868 h 12472"/>
                <a:gd name="connsiteX14" fmla="*/ 9893 w 11496"/>
                <a:gd name="connsiteY14" fmla="*/ 7403 h 12472"/>
                <a:gd name="connsiteX15" fmla="*/ 8195 w 11496"/>
                <a:gd name="connsiteY15" fmla="*/ 7403 h 12472"/>
                <a:gd name="connsiteX16" fmla="*/ 7098 w 11496"/>
                <a:gd name="connsiteY16" fmla="*/ 4746 h 12472"/>
                <a:gd name="connsiteX17" fmla="*/ 8195 w 11496"/>
                <a:gd name="connsiteY17" fmla="*/ 2090 h 12472"/>
                <a:gd name="connsiteX18" fmla="*/ 9893 w 11496"/>
                <a:gd name="connsiteY18" fmla="*/ 2090 h 12472"/>
                <a:gd name="connsiteX19" fmla="*/ 10990 w 11496"/>
                <a:gd name="connsiteY19" fmla="*/ 4746 h 12472"/>
                <a:gd name="connsiteX20" fmla="*/ 9893 w 11496"/>
                <a:gd name="connsiteY20" fmla="*/ 7403 h 12472"/>
                <a:gd name="connsiteX0" fmla="*/ 11496 w 11496"/>
                <a:gd name="connsiteY0" fmla="*/ 4868 h 10518"/>
                <a:gd name="connsiteX1" fmla="*/ 11496 w 11496"/>
                <a:gd name="connsiteY1" fmla="*/ 4625 h 10518"/>
                <a:gd name="connsiteX2" fmla="*/ 9650 w 11496"/>
                <a:gd name="connsiteY2" fmla="*/ 1263 h 10518"/>
                <a:gd name="connsiteX3" fmla="*/ 9408 w 11496"/>
                <a:gd name="connsiteY3" fmla="*/ 1088 h 10518"/>
                <a:gd name="connsiteX4" fmla="*/ 5748 w 11496"/>
                <a:gd name="connsiteY4" fmla="*/ 0 h 10518"/>
                <a:gd name="connsiteX5" fmla="*/ 0 w 11496"/>
                <a:gd name="connsiteY5" fmla="*/ 4746 h 10518"/>
                <a:gd name="connsiteX6" fmla="*/ 5748 w 11496"/>
                <a:gd name="connsiteY6" fmla="*/ 9493 h 10518"/>
                <a:gd name="connsiteX7" fmla="*/ 9049 w 11496"/>
                <a:gd name="connsiteY7" fmla="*/ 8631 h 10518"/>
                <a:gd name="connsiteX8" fmla="*/ 8933 w 11496"/>
                <a:gd name="connsiteY8" fmla="*/ 8727 h 10518"/>
                <a:gd name="connsiteX9" fmla="*/ 10990 w 11496"/>
                <a:gd name="connsiteY9" fmla="*/ 10390 h 10518"/>
                <a:gd name="connsiteX10" fmla="*/ 11211 w 11496"/>
                <a:gd name="connsiteY10" fmla="*/ 10199 h 10518"/>
                <a:gd name="connsiteX11" fmla="*/ 9176 w 11496"/>
                <a:gd name="connsiteY11" fmla="*/ 8553 h 10518"/>
                <a:gd name="connsiteX12" fmla="*/ 11496 w 11496"/>
                <a:gd name="connsiteY12" fmla="*/ 4868 h 10518"/>
                <a:gd name="connsiteX13" fmla="*/ 9893 w 11496"/>
                <a:gd name="connsiteY13" fmla="*/ 7403 h 10518"/>
                <a:gd name="connsiteX14" fmla="*/ 8195 w 11496"/>
                <a:gd name="connsiteY14" fmla="*/ 7403 h 10518"/>
                <a:gd name="connsiteX15" fmla="*/ 7098 w 11496"/>
                <a:gd name="connsiteY15" fmla="*/ 4746 h 10518"/>
                <a:gd name="connsiteX16" fmla="*/ 8195 w 11496"/>
                <a:gd name="connsiteY16" fmla="*/ 2090 h 10518"/>
                <a:gd name="connsiteX17" fmla="*/ 9893 w 11496"/>
                <a:gd name="connsiteY17" fmla="*/ 2090 h 10518"/>
                <a:gd name="connsiteX18" fmla="*/ 10990 w 11496"/>
                <a:gd name="connsiteY18" fmla="*/ 4746 h 10518"/>
                <a:gd name="connsiteX19" fmla="*/ 9893 w 11496"/>
                <a:gd name="connsiteY19" fmla="*/ 7403 h 10518"/>
                <a:gd name="connsiteX0" fmla="*/ 11496 w 11496"/>
                <a:gd name="connsiteY0" fmla="*/ 4868 h 10390"/>
                <a:gd name="connsiteX1" fmla="*/ 11496 w 11496"/>
                <a:gd name="connsiteY1" fmla="*/ 4625 h 10390"/>
                <a:gd name="connsiteX2" fmla="*/ 9650 w 11496"/>
                <a:gd name="connsiteY2" fmla="*/ 1263 h 10390"/>
                <a:gd name="connsiteX3" fmla="*/ 9408 w 11496"/>
                <a:gd name="connsiteY3" fmla="*/ 1088 h 10390"/>
                <a:gd name="connsiteX4" fmla="*/ 5748 w 11496"/>
                <a:gd name="connsiteY4" fmla="*/ 0 h 10390"/>
                <a:gd name="connsiteX5" fmla="*/ 0 w 11496"/>
                <a:gd name="connsiteY5" fmla="*/ 4746 h 10390"/>
                <a:gd name="connsiteX6" fmla="*/ 5748 w 11496"/>
                <a:gd name="connsiteY6" fmla="*/ 9493 h 10390"/>
                <a:gd name="connsiteX7" fmla="*/ 9049 w 11496"/>
                <a:gd name="connsiteY7" fmla="*/ 8631 h 10390"/>
                <a:gd name="connsiteX8" fmla="*/ 8933 w 11496"/>
                <a:gd name="connsiteY8" fmla="*/ 8727 h 10390"/>
                <a:gd name="connsiteX9" fmla="*/ 10990 w 11496"/>
                <a:gd name="connsiteY9" fmla="*/ 10390 h 10390"/>
                <a:gd name="connsiteX10" fmla="*/ 9176 w 11496"/>
                <a:gd name="connsiteY10" fmla="*/ 8553 h 10390"/>
                <a:gd name="connsiteX11" fmla="*/ 11496 w 11496"/>
                <a:gd name="connsiteY11" fmla="*/ 4868 h 10390"/>
                <a:gd name="connsiteX12" fmla="*/ 9893 w 11496"/>
                <a:gd name="connsiteY12" fmla="*/ 7403 h 10390"/>
                <a:gd name="connsiteX13" fmla="*/ 8195 w 11496"/>
                <a:gd name="connsiteY13" fmla="*/ 7403 h 10390"/>
                <a:gd name="connsiteX14" fmla="*/ 7098 w 11496"/>
                <a:gd name="connsiteY14" fmla="*/ 4746 h 10390"/>
                <a:gd name="connsiteX15" fmla="*/ 8195 w 11496"/>
                <a:gd name="connsiteY15" fmla="*/ 2090 h 10390"/>
                <a:gd name="connsiteX16" fmla="*/ 9893 w 11496"/>
                <a:gd name="connsiteY16" fmla="*/ 2090 h 10390"/>
                <a:gd name="connsiteX17" fmla="*/ 10990 w 11496"/>
                <a:gd name="connsiteY17" fmla="*/ 4746 h 10390"/>
                <a:gd name="connsiteX18" fmla="*/ 9893 w 11496"/>
                <a:gd name="connsiteY18" fmla="*/ 7403 h 10390"/>
                <a:gd name="connsiteX0" fmla="*/ 11496 w 11496"/>
                <a:gd name="connsiteY0" fmla="*/ 4868 h 9493"/>
                <a:gd name="connsiteX1" fmla="*/ 11496 w 11496"/>
                <a:gd name="connsiteY1" fmla="*/ 4625 h 9493"/>
                <a:gd name="connsiteX2" fmla="*/ 9650 w 11496"/>
                <a:gd name="connsiteY2" fmla="*/ 1263 h 9493"/>
                <a:gd name="connsiteX3" fmla="*/ 9408 w 11496"/>
                <a:gd name="connsiteY3" fmla="*/ 1088 h 9493"/>
                <a:gd name="connsiteX4" fmla="*/ 5748 w 11496"/>
                <a:gd name="connsiteY4" fmla="*/ 0 h 9493"/>
                <a:gd name="connsiteX5" fmla="*/ 0 w 11496"/>
                <a:gd name="connsiteY5" fmla="*/ 4746 h 9493"/>
                <a:gd name="connsiteX6" fmla="*/ 5748 w 11496"/>
                <a:gd name="connsiteY6" fmla="*/ 9493 h 9493"/>
                <a:gd name="connsiteX7" fmla="*/ 9049 w 11496"/>
                <a:gd name="connsiteY7" fmla="*/ 8631 h 9493"/>
                <a:gd name="connsiteX8" fmla="*/ 8933 w 11496"/>
                <a:gd name="connsiteY8" fmla="*/ 8727 h 9493"/>
                <a:gd name="connsiteX9" fmla="*/ 9176 w 11496"/>
                <a:gd name="connsiteY9" fmla="*/ 8553 h 9493"/>
                <a:gd name="connsiteX10" fmla="*/ 11496 w 11496"/>
                <a:gd name="connsiteY10" fmla="*/ 4868 h 9493"/>
                <a:gd name="connsiteX11" fmla="*/ 9893 w 11496"/>
                <a:gd name="connsiteY11" fmla="*/ 7403 h 9493"/>
                <a:gd name="connsiteX12" fmla="*/ 8195 w 11496"/>
                <a:gd name="connsiteY12" fmla="*/ 7403 h 9493"/>
                <a:gd name="connsiteX13" fmla="*/ 7098 w 11496"/>
                <a:gd name="connsiteY13" fmla="*/ 4746 h 9493"/>
                <a:gd name="connsiteX14" fmla="*/ 8195 w 11496"/>
                <a:gd name="connsiteY14" fmla="*/ 2090 h 9493"/>
                <a:gd name="connsiteX15" fmla="*/ 9893 w 11496"/>
                <a:gd name="connsiteY15" fmla="*/ 2090 h 9493"/>
                <a:gd name="connsiteX16" fmla="*/ 10990 w 11496"/>
                <a:gd name="connsiteY16" fmla="*/ 4746 h 9493"/>
                <a:gd name="connsiteX17" fmla="*/ 9893 w 11496"/>
                <a:gd name="connsiteY17" fmla="*/ 7403 h 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496" h="9493" extrusionOk="0">
                  <a:moveTo>
                    <a:pt x="11496" y="4868"/>
                  </a:moveTo>
                  <a:lnTo>
                    <a:pt x="11496" y="4625"/>
                  </a:lnTo>
                  <a:cubicBezTo>
                    <a:pt x="11454" y="3292"/>
                    <a:pt x="10747" y="2099"/>
                    <a:pt x="9650" y="1263"/>
                  </a:cubicBezTo>
                  <a:lnTo>
                    <a:pt x="9408" y="1088"/>
                  </a:lnTo>
                  <a:cubicBezTo>
                    <a:pt x="8416" y="409"/>
                    <a:pt x="7140" y="0"/>
                    <a:pt x="5748" y="0"/>
                  </a:cubicBezTo>
                  <a:cubicBezTo>
                    <a:pt x="2573" y="0"/>
                    <a:pt x="0" y="2125"/>
                    <a:pt x="0" y="4746"/>
                  </a:cubicBezTo>
                  <a:cubicBezTo>
                    <a:pt x="0" y="7368"/>
                    <a:pt x="2573" y="9493"/>
                    <a:pt x="5748" y="9493"/>
                  </a:cubicBezTo>
                  <a:cubicBezTo>
                    <a:pt x="6982" y="9493"/>
                    <a:pt x="8121" y="9171"/>
                    <a:pt x="9049" y="8631"/>
                  </a:cubicBezTo>
                  <a:lnTo>
                    <a:pt x="8933" y="8727"/>
                  </a:lnTo>
                  <a:lnTo>
                    <a:pt x="9176" y="8553"/>
                  </a:lnTo>
                  <a:cubicBezTo>
                    <a:pt x="10547" y="7708"/>
                    <a:pt x="11443" y="6375"/>
                    <a:pt x="11496" y="4868"/>
                  </a:cubicBezTo>
                  <a:close/>
                  <a:moveTo>
                    <a:pt x="9893" y="7403"/>
                  </a:moveTo>
                  <a:cubicBezTo>
                    <a:pt x="9461" y="7856"/>
                    <a:pt x="8627" y="7856"/>
                    <a:pt x="8195" y="7403"/>
                  </a:cubicBezTo>
                  <a:cubicBezTo>
                    <a:pt x="7509" y="6671"/>
                    <a:pt x="7098" y="5748"/>
                    <a:pt x="7098" y="4746"/>
                  </a:cubicBezTo>
                  <a:cubicBezTo>
                    <a:pt x="7098" y="3745"/>
                    <a:pt x="7509" y="2822"/>
                    <a:pt x="8195" y="2090"/>
                  </a:cubicBezTo>
                  <a:cubicBezTo>
                    <a:pt x="8627" y="1637"/>
                    <a:pt x="9461" y="1637"/>
                    <a:pt x="9893" y="2090"/>
                  </a:cubicBezTo>
                  <a:cubicBezTo>
                    <a:pt x="10579" y="2822"/>
                    <a:pt x="10990" y="3745"/>
                    <a:pt x="10990" y="4746"/>
                  </a:cubicBezTo>
                  <a:cubicBezTo>
                    <a:pt x="10990" y="5748"/>
                    <a:pt x="10579" y="6671"/>
                    <a:pt x="9893" y="7403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57141" tIns="57141" rIns="57141" bIns="57141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lang="en-ID" sz="4499" b="1" dirty="0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4D238F2B-0A9A-C84D-88B8-DBEEF0177A84}"/>
                </a:ext>
              </a:extLst>
            </p:cNvPr>
            <p:cNvSpPr txBox="1"/>
            <p:nvPr/>
          </p:nvSpPr>
          <p:spPr>
            <a:xfrm>
              <a:off x="7851344" y="-2352935"/>
              <a:ext cx="891310" cy="615648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r>
                <a:rPr lang="en-US" b="1" noProof="1"/>
                <a:t>MITIGATION, FLOOD AND LAVA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5DDF58E8-672F-F94D-87E0-DA160547B9B7}"/>
                </a:ext>
              </a:extLst>
            </p:cNvPr>
            <p:cNvSpPr txBox="1"/>
            <p:nvPr/>
          </p:nvSpPr>
          <p:spPr>
            <a:xfrm>
              <a:off x="6984197" y="-3359310"/>
              <a:ext cx="1633514" cy="400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50" noProof="1"/>
                <a:t>FLOOD FORECASTING AND MODELING</a:t>
              </a:r>
              <a:endParaRPr lang="en-US" sz="1650" dirty="0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C1736C2C-EDF5-2540-BA62-405128F4C489}"/>
                </a:ext>
              </a:extLst>
            </p:cNvPr>
            <p:cNvSpPr txBox="1"/>
            <p:nvPr/>
          </p:nvSpPr>
          <p:spPr>
            <a:xfrm>
              <a:off x="5807087" y="-1863372"/>
              <a:ext cx="1767063" cy="5694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50" noProof="1"/>
                <a:t>LAVA AND SABO TECHNOLOGY WARNING SYSTEM</a:t>
              </a:r>
              <a:endParaRPr lang="en-US" sz="1650" dirty="0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1797D2A1-643E-204C-A490-20EFAA4392B2}"/>
                </a:ext>
              </a:extLst>
            </p:cNvPr>
            <p:cNvSpPr txBox="1"/>
            <p:nvPr/>
          </p:nvSpPr>
          <p:spPr>
            <a:xfrm>
              <a:off x="5611811" y="-2772554"/>
              <a:ext cx="1871684" cy="569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50" noProof="1"/>
                <a:t>SOCIO-ECONOMY PERSPECTIVE POST FLOOD &amp; LAHAR DISASTER</a:t>
              </a:r>
              <a:endParaRPr lang="en-US" sz="1650" dirty="0"/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0EAF03F1-E49A-9F47-A630-13B9B5CF7CE1}"/>
              </a:ext>
            </a:extLst>
          </p:cNvPr>
          <p:cNvGrpSpPr/>
          <p:nvPr/>
        </p:nvGrpSpPr>
        <p:grpSpPr>
          <a:xfrm>
            <a:off x="3602829" y="6253148"/>
            <a:ext cx="4757863" cy="3450157"/>
            <a:chOff x="11997225" y="2224154"/>
            <a:chExt cx="3172398" cy="2300460"/>
          </a:xfrm>
        </p:grpSpPr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D8A4F3E1-E2AD-F84D-B4AB-A3ABD44106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386314" y="2510378"/>
              <a:ext cx="349485" cy="285827"/>
            </a:xfrm>
            <a:prstGeom prst="line">
              <a:avLst/>
            </a:prstGeom>
            <a:ln w="3810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D295181D-E4A0-B142-901F-076A3BC43F52}"/>
                </a:ext>
              </a:extLst>
            </p:cNvPr>
            <p:cNvCxnSpPr>
              <a:cxnSpLocks/>
            </p:cNvCxnSpPr>
            <p:nvPr/>
          </p:nvCxnSpPr>
          <p:spPr>
            <a:xfrm>
              <a:off x="12954854" y="3801979"/>
              <a:ext cx="0" cy="391968"/>
            </a:xfrm>
            <a:prstGeom prst="line">
              <a:avLst/>
            </a:prstGeom>
            <a:ln w="3810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61053649-3B32-514F-AC15-98EFBE464FE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451736" y="3177945"/>
              <a:ext cx="585199" cy="53671"/>
            </a:xfrm>
            <a:prstGeom prst="line">
              <a:avLst/>
            </a:prstGeom>
            <a:ln w="3810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A9FF2CE4-3E54-6C44-A048-28FB01348F9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343009" y="3536516"/>
              <a:ext cx="332922" cy="354554"/>
            </a:xfrm>
            <a:prstGeom prst="line">
              <a:avLst/>
            </a:prstGeom>
            <a:ln w="3810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56" name="Shape">
              <a:extLst>
                <a:ext uri="{FF2B5EF4-FFF2-40B4-BE49-F238E27FC236}">
                  <a16:creationId xmlns:a16="http://schemas.microsoft.com/office/drawing/2014/main" id="{057CA231-DAE3-A44D-B2E9-4DD5DC76E538}"/>
                </a:ext>
              </a:extLst>
            </p:cNvPr>
            <p:cNvSpPr/>
            <p:nvPr/>
          </p:nvSpPr>
          <p:spPr>
            <a:xfrm>
              <a:off x="12243396" y="2479243"/>
              <a:ext cx="1303685" cy="1303646"/>
            </a:xfrm>
            <a:custGeom>
              <a:avLst/>
              <a:gdLst>
                <a:gd name="connsiteX0" fmla="*/ 18922 w 21600"/>
                <a:gd name="connsiteY0" fmla="*/ 8638 h 21600"/>
                <a:gd name="connsiteX1" fmla="*/ 16594 w 21600"/>
                <a:gd name="connsiteY1" fmla="*/ 10848 h 21600"/>
                <a:gd name="connsiteX2" fmla="*/ 14967 w 21600"/>
                <a:gd name="connsiteY2" fmla="*/ 9387 h 21600"/>
                <a:gd name="connsiteX3" fmla="*/ 15355 w 21600"/>
                <a:gd name="connsiteY3" fmla="*/ 6584 h 21600"/>
                <a:gd name="connsiteX4" fmla="*/ 11289 w 21600"/>
                <a:gd name="connsiteY4" fmla="*/ 0 h 21600"/>
                <a:gd name="connsiteX5" fmla="*/ 7222 w 21600"/>
                <a:gd name="connsiteY5" fmla="*/ 6403 h 21600"/>
                <a:gd name="connsiteX6" fmla="*/ 5342 w 21600"/>
                <a:gd name="connsiteY6" fmla="*/ 6403 h 21600"/>
                <a:gd name="connsiteX7" fmla="*/ 0 w 21600"/>
                <a:gd name="connsiteY7" fmla="*/ 6584 h 21600"/>
                <a:gd name="connsiteX8" fmla="*/ 2671 w 21600"/>
                <a:gd name="connsiteY8" fmla="*/ 10909 h 21600"/>
                <a:gd name="connsiteX9" fmla="*/ 5342 w 21600"/>
                <a:gd name="connsiteY9" fmla="*/ 6765 h 21600"/>
                <a:gd name="connsiteX10" fmla="*/ 7230 w 21600"/>
                <a:gd name="connsiteY10" fmla="*/ 6765 h 21600"/>
                <a:gd name="connsiteX11" fmla="*/ 8871 w 21600"/>
                <a:gd name="connsiteY11" fmla="*/ 11875 h 21600"/>
                <a:gd name="connsiteX12" fmla="*/ 7379 w 21600"/>
                <a:gd name="connsiteY12" fmla="*/ 14170 h 21600"/>
                <a:gd name="connsiteX13" fmla="*/ 5521 w 21600"/>
                <a:gd name="connsiteY13" fmla="*/ 12950 h 21600"/>
                <a:gd name="connsiteX14" fmla="*/ 2850 w 21600"/>
                <a:gd name="connsiteY14" fmla="*/ 17275 h 21600"/>
                <a:gd name="connsiteX15" fmla="*/ 5521 w 21600"/>
                <a:gd name="connsiteY15" fmla="*/ 21600 h 21600"/>
                <a:gd name="connsiteX16" fmla="*/ 8192 w 21600"/>
                <a:gd name="connsiteY16" fmla="*/ 17275 h 21600"/>
                <a:gd name="connsiteX17" fmla="*/ 7528 w 21600"/>
                <a:gd name="connsiteY17" fmla="*/ 14424 h 21600"/>
                <a:gd name="connsiteX18" fmla="*/ 9035 w 21600"/>
                <a:gd name="connsiteY18" fmla="*/ 12105 h 21600"/>
                <a:gd name="connsiteX19" fmla="*/ 8953 w 21600"/>
                <a:gd name="connsiteY19" fmla="*/ 11972 h 21600"/>
                <a:gd name="connsiteX20" fmla="*/ 11289 w 21600"/>
                <a:gd name="connsiteY20" fmla="*/ 13168 h 21600"/>
                <a:gd name="connsiteX21" fmla="*/ 14870 w 21600"/>
                <a:gd name="connsiteY21" fmla="*/ 9713 h 21600"/>
                <a:gd name="connsiteX22" fmla="*/ 16497 w 21600"/>
                <a:gd name="connsiteY22" fmla="*/ 11175 h 21600"/>
                <a:gd name="connsiteX23" fmla="*/ 16258 w 21600"/>
                <a:gd name="connsiteY23" fmla="*/ 12962 h 21600"/>
                <a:gd name="connsiteX24" fmla="*/ 18929 w 21600"/>
                <a:gd name="connsiteY24" fmla="*/ 17287 h 21600"/>
                <a:gd name="connsiteX25" fmla="*/ 21600 w 21600"/>
                <a:gd name="connsiteY25" fmla="*/ 12962 h 21600"/>
                <a:gd name="connsiteX26" fmla="*/ 18922 w 21600"/>
                <a:gd name="connsiteY26" fmla="*/ 8638 h 21600"/>
                <a:gd name="connsiteX27" fmla="*/ 9543 w 21600"/>
                <a:gd name="connsiteY27" fmla="*/ 10281 h 21600"/>
                <a:gd name="connsiteX28" fmla="*/ 8342 w 21600"/>
                <a:gd name="connsiteY28" fmla="*/ 10281 h 21600"/>
                <a:gd name="connsiteX29" fmla="*/ 7566 w 21600"/>
                <a:gd name="connsiteY29" fmla="*/ 6596 h 21600"/>
                <a:gd name="connsiteX30" fmla="*/ 8342 w 21600"/>
                <a:gd name="connsiteY30" fmla="*/ 2911 h 21600"/>
                <a:gd name="connsiteX31" fmla="*/ 9543 w 21600"/>
                <a:gd name="connsiteY31" fmla="*/ 2911 h 21600"/>
                <a:gd name="connsiteX32" fmla="*/ 10319 w 21600"/>
                <a:gd name="connsiteY32" fmla="*/ 6596 h 21600"/>
                <a:gd name="connsiteX33" fmla="*/ 9543 w 21600"/>
                <a:gd name="connsiteY33" fmla="*/ 10281 h 21600"/>
                <a:gd name="connsiteX0" fmla="*/ 16251 w 18929"/>
                <a:gd name="connsiteY0" fmla="*/ 8638 h 21600"/>
                <a:gd name="connsiteX1" fmla="*/ 13923 w 18929"/>
                <a:gd name="connsiteY1" fmla="*/ 10848 h 21600"/>
                <a:gd name="connsiteX2" fmla="*/ 12296 w 18929"/>
                <a:gd name="connsiteY2" fmla="*/ 9387 h 21600"/>
                <a:gd name="connsiteX3" fmla="*/ 12684 w 18929"/>
                <a:gd name="connsiteY3" fmla="*/ 6584 h 21600"/>
                <a:gd name="connsiteX4" fmla="*/ 8618 w 18929"/>
                <a:gd name="connsiteY4" fmla="*/ 0 h 21600"/>
                <a:gd name="connsiteX5" fmla="*/ 4551 w 18929"/>
                <a:gd name="connsiteY5" fmla="*/ 6403 h 21600"/>
                <a:gd name="connsiteX6" fmla="*/ 2671 w 18929"/>
                <a:gd name="connsiteY6" fmla="*/ 6403 h 21600"/>
                <a:gd name="connsiteX7" fmla="*/ 0 w 18929"/>
                <a:gd name="connsiteY7" fmla="*/ 10909 h 21600"/>
                <a:gd name="connsiteX8" fmla="*/ 2671 w 18929"/>
                <a:gd name="connsiteY8" fmla="*/ 6765 h 21600"/>
                <a:gd name="connsiteX9" fmla="*/ 4559 w 18929"/>
                <a:gd name="connsiteY9" fmla="*/ 6765 h 21600"/>
                <a:gd name="connsiteX10" fmla="*/ 6200 w 18929"/>
                <a:gd name="connsiteY10" fmla="*/ 11875 h 21600"/>
                <a:gd name="connsiteX11" fmla="*/ 4708 w 18929"/>
                <a:gd name="connsiteY11" fmla="*/ 14170 h 21600"/>
                <a:gd name="connsiteX12" fmla="*/ 2850 w 18929"/>
                <a:gd name="connsiteY12" fmla="*/ 12950 h 21600"/>
                <a:gd name="connsiteX13" fmla="*/ 179 w 18929"/>
                <a:gd name="connsiteY13" fmla="*/ 17275 h 21600"/>
                <a:gd name="connsiteX14" fmla="*/ 2850 w 18929"/>
                <a:gd name="connsiteY14" fmla="*/ 21600 h 21600"/>
                <a:gd name="connsiteX15" fmla="*/ 5521 w 18929"/>
                <a:gd name="connsiteY15" fmla="*/ 17275 h 21600"/>
                <a:gd name="connsiteX16" fmla="*/ 4857 w 18929"/>
                <a:gd name="connsiteY16" fmla="*/ 14424 h 21600"/>
                <a:gd name="connsiteX17" fmla="*/ 6364 w 18929"/>
                <a:gd name="connsiteY17" fmla="*/ 12105 h 21600"/>
                <a:gd name="connsiteX18" fmla="*/ 6282 w 18929"/>
                <a:gd name="connsiteY18" fmla="*/ 11972 h 21600"/>
                <a:gd name="connsiteX19" fmla="*/ 8618 w 18929"/>
                <a:gd name="connsiteY19" fmla="*/ 13168 h 21600"/>
                <a:gd name="connsiteX20" fmla="*/ 12199 w 18929"/>
                <a:gd name="connsiteY20" fmla="*/ 9713 h 21600"/>
                <a:gd name="connsiteX21" fmla="*/ 13826 w 18929"/>
                <a:gd name="connsiteY21" fmla="*/ 11175 h 21600"/>
                <a:gd name="connsiteX22" fmla="*/ 13587 w 18929"/>
                <a:gd name="connsiteY22" fmla="*/ 12962 h 21600"/>
                <a:gd name="connsiteX23" fmla="*/ 16258 w 18929"/>
                <a:gd name="connsiteY23" fmla="*/ 17287 h 21600"/>
                <a:gd name="connsiteX24" fmla="*/ 18929 w 18929"/>
                <a:gd name="connsiteY24" fmla="*/ 12962 h 21600"/>
                <a:gd name="connsiteX25" fmla="*/ 16251 w 18929"/>
                <a:gd name="connsiteY25" fmla="*/ 8638 h 21600"/>
                <a:gd name="connsiteX26" fmla="*/ 6872 w 18929"/>
                <a:gd name="connsiteY26" fmla="*/ 10281 h 21600"/>
                <a:gd name="connsiteX27" fmla="*/ 5671 w 18929"/>
                <a:gd name="connsiteY27" fmla="*/ 10281 h 21600"/>
                <a:gd name="connsiteX28" fmla="*/ 4895 w 18929"/>
                <a:gd name="connsiteY28" fmla="*/ 6596 h 21600"/>
                <a:gd name="connsiteX29" fmla="*/ 5671 w 18929"/>
                <a:gd name="connsiteY29" fmla="*/ 2911 h 21600"/>
                <a:gd name="connsiteX30" fmla="*/ 6872 w 18929"/>
                <a:gd name="connsiteY30" fmla="*/ 2911 h 21600"/>
                <a:gd name="connsiteX31" fmla="*/ 7648 w 18929"/>
                <a:gd name="connsiteY31" fmla="*/ 6596 h 21600"/>
                <a:gd name="connsiteX32" fmla="*/ 6872 w 18929"/>
                <a:gd name="connsiteY32" fmla="*/ 10281 h 21600"/>
                <a:gd name="connsiteX0" fmla="*/ 16072 w 18750"/>
                <a:gd name="connsiteY0" fmla="*/ 8638 h 21600"/>
                <a:gd name="connsiteX1" fmla="*/ 13744 w 18750"/>
                <a:gd name="connsiteY1" fmla="*/ 10848 h 21600"/>
                <a:gd name="connsiteX2" fmla="*/ 12117 w 18750"/>
                <a:gd name="connsiteY2" fmla="*/ 9387 h 21600"/>
                <a:gd name="connsiteX3" fmla="*/ 12505 w 18750"/>
                <a:gd name="connsiteY3" fmla="*/ 6584 h 21600"/>
                <a:gd name="connsiteX4" fmla="*/ 8439 w 18750"/>
                <a:gd name="connsiteY4" fmla="*/ 0 h 21600"/>
                <a:gd name="connsiteX5" fmla="*/ 4372 w 18750"/>
                <a:gd name="connsiteY5" fmla="*/ 6403 h 21600"/>
                <a:gd name="connsiteX6" fmla="*/ 2492 w 18750"/>
                <a:gd name="connsiteY6" fmla="*/ 6403 h 21600"/>
                <a:gd name="connsiteX7" fmla="*/ 2492 w 18750"/>
                <a:gd name="connsiteY7" fmla="*/ 6765 h 21600"/>
                <a:gd name="connsiteX8" fmla="*/ 4380 w 18750"/>
                <a:gd name="connsiteY8" fmla="*/ 6765 h 21600"/>
                <a:gd name="connsiteX9" fmla="*/ 6021 w 18750"/>
                <a:gd name="connsiteY9" fmla="*/ 11875 h 21600"/>
                <a:gd name="connsiteX10" fmla="*/ 4529 w 18750"/>
                <a:gd name="connsiteY10" fmla="*/ 14170 h 21600"/>
                <a:gd name="connsiteX11" fmla="*/ 2671 w 18750"/>
                <a:gd name="connsiteY11" fmla="*/ 12950 h 21600"/>
                <a:gd name="connsiteX12" fmla="*/ 0 w 18750"/>
                <a:gd name="connsiteY12" fmla="*/ 17275 h 21600"/>
                <a:gd name="connsiteX13" fmla="*/ 2671 w 18750"/>
                <a:gd name="connsiteY13" fmla="*/ 21600 h 21600"/>
                <a:gd name="connsiteX14" fmla="*/ 5342 w 18750"/>
                <a:gd name="connsiteY14" fmla="*/ 17275 h 21600"/>
                <a:gd name="connsiteX15" fmla="*/ 4678 w 18750"/>
                <a:gd name="connsiteY15" fmla="*/ 14424 h 21600"/>
                <a:gd name="connsiteX16" fmla="*/ 6185 w 18750"/>
                <a:gd name="connsiteY16" fmla="*/ 12105 h 21600"/>
                <a:gd name="connsiteX17" fmla="*/ 6103 w 18750"/>
                <a:gd name="connsiteY17" fmla="*/ 11972 h 21600"/>
                <a:gd name="connsiteX18" fmla="*/ 8439 w 18750"/>
                <a:gd name="connsiteY18" fmla="*/ 13168 h 21600"/>
                <a:gd name="connsiteX19" fmla="*/ 12020 w 18750"/>
                <a:gd name="connsiteY19" fmla="*/ 9713 h 21600"/>
                <a:gd name="connsiteX20" fmla="*/ 13647 w 18750"/>
                <a:gd name="connsiteY20" fmla="*/ 11175 h 21600"/>
                <a:gd name="connsiteX21" fmla="*/ 13408 w 18750"/>
                <a:gd name="connsiteY21" fmla="*/ 12962 h 21600"/>
                <a:gd name="connsiteX22" fmla="*/ 16079 w 18750"/>
                <a:gd name="connsiteY22" fmla="*/ 17287 h 21600"/>
                <a:gd name="connsiteX23" fmla="*/ 18750 w 18750"/>
                <a:gd name="connsiteY23" fmla="*/ 12962 h 21600"/>
                <a:gd name="connsiteX24" fmla="*/ 16072 w 18750"/>
                <a:gd name="connsiteY24" fmla="*/ 8638 h 21600"/>
                <a:gd name="connsiteX25" fmla="*/ 6693 w 18750"/>
                <a:gd name="connsiteY25" fmla="*/ 10281 h 21600"/>
                <a:gd name="connsiteX26" fmla="*/ 5492 w 18750"/>
                <a:gd name="connsiteY26" fmla="*/ 10281 h 21600"/>
                <a:gd name="connsiteX27" fmla="*/ 4716 w 18750"/>
                <a:gd name="connsiteY27" fmla="*/ 6596 h 21600"/>
                <a:gd name="connsiteX28" fmla="*/ 5492 w 18750"/>
                <a:gd name="connsiteY28" fmla="*/ 2911 h 21600"/>
                <a:gd name="connsiteX29" fmla="*/ 6693 w 18750"/>
                <a:gd name="connsiteY29" fmla="*/ 2911 h 21600"/>
                <a:gd name="connsiteX30" fmla="*/ 7469 w 18750"/>
                <a:gd name="connsiteY30" fmla="*/ 6596 h 21600"/>
                <a:gd name="connsiteX31" fmla="*/ 6693 w 18750"/>
                <a:gd name="connsiteY31" fmla="*/ 10281 h 21600"/>
                <a:gd name="connsiteX0" fmla="*/ 16072 w 18750"/>
                <a:gd name="connsiteY0" fmla="*/ 8638 h 21600"/>
                <a:gd name="connsiteX1" fmla="*/ 13744 w 18750"/>
                <a:gd name="connsiteY1" fmla="*/ 10848 h 21600"/>
                <a:gd name="connsiteX2" fmla="*/ 12117 w 18750"/>
                <a:gd name="connsiteY2" fmla="*/ 9387 h 21600"/>
                <a:gd name="connsiteX3" fmla="*/ 12505 w 18750"/>
                <a:gd name="connsiteY3" fmla="*/ 6584 h 21600"/>
                <a:gd name="connsiteX4" fmla="*/ 8439 w 18750"/>
                <a:gd name="connsiteY4" fmla="*/ 0 h 21600"/>
                <a:gd name="connsiteX5" fmla="*/ 4372 w 18750"/>
                <a:gd name="connsiteY5" fmla="*/ 6403 h 21600"/>
                <a:gd name="connsiteX6" fmla="*/ 2492 w 18750"/>
                <a:gd name="connsiteY6" fmla="*/ 6403 h 21600"/>
                <a:gd name="connsiteX7" fmla="*/ 4380 w 18750"/>
                <a:gd name="connsiteY7" fmla="*/ 6765 h 21600"/>
                <a:gd name="connsiteX8" fmla="*/ 6021 w 18750"/>
                <a:gd name="connsiteY8" fmla="*/ 11875 h 21600"/>
                <a:gd name="connsiteX9" fmla="*/ 4529 w 18750"/>
                <a:gd name="connsiteY9" fmla="*/ 14170 h 21600"/>
                <a:gd name="connsiteX10" fmla="*/ 2671 w 18750"/>
                <a:gd name="connsiteY10" fmla="*/ 12950 h 21600"/>
                <a:gd name="connsiteX11" fmla="*/ 0 w 18750"/>
                <a:gd name="connsiteY11" fmla="*/ 17275 h 21600"/>
                <a:gd name="connsiteX12" fmla="*/ 2671 w 18750"/>
                <a:gd name="connsiteY12" fmla="*/ 21600 h 21600"/>
                <a:gd name="connsiteX13" fmla="*/ 5342 w 18750"/>
                <a:gd name="connsiteY13" fmla="*/ 17275 h 21600"/>
                <a:gd name="connsiteX14" fmla="*/ 4678 w 18750"/>
                <a:gd name="connsiteY14" fmla="*/ 14424 h 21600"/>
                <a:gd name="connsiteX15" fmla="*/ 6185 w 18750"/>
                <a:gd name="connsiteY15" fmla="*/ 12105 h 21600"/>
                <a:gd name="connsiteX16" fmla="*/ 6103 w 18750"/>
                <a:gd name="connsiteY16" fmla="*/ 11972 h 21600"/>
                <a:gd name="connsiteX17" fmla="*/ 8439 w 18750"/>
                <a:gd name="connsiteY17" fmla="*/ 13168 h 21600"/>
                <a:gd name="connsiteX18" fmla="*/ 12020 w 18750"/>
                <a:gd name="connsiteY18" fmla="*/ 9713 h 21600"/>
                <a:gd name="connsiteX19" fmla="*/ 13647 w 18750"/>
                <a:gd name="connsiteY19" fmla="*/ 11175 h 21600"/>
                <a:gd name="connsiteX20" fmla="*/ 13408 w 18750"/>
                <a:gd name="connsiteY20" fmla="*/ 12962 h 21600"/>
                <a:gd name="connsiteX21" fmla="*/ 16079 w 18750"/>
                <a:gd name="connsiteY21" fmla="*/ 17287 h 21600"/>
                <a:gd name="connsiteX22" fmla="*/ 18750 w 18750"/>
                <a:gd name="connsiteY22" fmla="*/ 12962 h 21600"/>
                <a:gd name="connsiteX23" fmla="*/ 16072 w 18750"/>
                <a:gd name="connsiteY23" fmla="*/ 8638 h 21600"/>
                <a:gd name="connsiteX24" fmla="*/ 6693 w 18750"/>
                <a:gd name="connsiteY24" fmla="*/ 10281 h 21600"/>
                <a:gd name="connsiteX25" fmla="*/ 5492 w 18750"/>
                <a:gd name="connsiteY25" fmla="*/ 10281 h 21600"/>
                <a:gd name="connsiteX26" fmla="*/ 4716 w 18750"/>
                <a:gd name="connsiteY26" fmla="*/ 6596 h 21600"/>
                <a:gd name="connsiteX27" fmla="*/ 5492 w 18750"/>
                <a:gd name="connsiteY27" fmla="*/ 2911 h 21600"/>
                <a:gd name="connsiteX28" fmla="*/ 6693 w 18750"/>
                <a:gd name="connsiteY28" fmla="*/ 2911 h 21600"/>
                <a:gd name="connsiteX29" fmla="*/ 7469 w 18750"/>
                <a:gd name="connsiteY29" fmla="*/ 6596 h 21600"/>
                <a:gd name="connsiteX30" fmla="*/ 6693 w 18750"/>
                <a:gd name="connsiteY30" fmla="*/ 10281 h 21600"/>
                <a:gd name="connsiteX0" fmla="*/ 16072 w 18750"/>
                <a:gd name="connsiteY0" fmla="*/ 8638 h 21600"/>
                <a:gd name="connsiteX1" fmla="*/ 13744 w 18750"/>
                <a:gd name="connsiteY1" fmla="*/ 10848 h 21600"/>
                <a:gd name="connsiteX2" fmla="*/ 12117 w 18750"/>
                <a:gd name="connsiteY2" fmla="*/ 9387 h 21600"/>
                <a:gd name="connsiteX3" fmla="*/ 12505 w 18750"/>
                <a:gd name="connsiteY3" fmla="*/ 6584 h 21600"/>
                <a:gd name="connsiteX4" fmla="*/ 8439 w 18750"/>
                <a:gd name="connsiteY4" fmla="*/ 0 h 21600"/>
                <a:gd name="connsiteX5" fmla="*/ 4372 w 18750"/>
                <a:gd name="connsiteY5" fmla="*/ 6403 h 21600"/>
                <a:gd name="connsiteX6" fmla="*/ 4380 w 18750"/>
                <a:gd name="connsiteY6" fmla="*/ 6765 h 21600"/>
                <a:gd name="connsiteX7" fmla="*/ 6021 w 18750"/>
                <a:gd name="connsiteY7" fmla="*/ 11875 h 21600"/>
                <a:gd name="connsiteX8" fmla="*/ 4529 w 18750"/>
                <a:gd name="connsiteY8" fmla="*/ 14170 h 21600"/>
                <a:gd name="connsiteX9" fmla="*/ 2671 w 18750"/>
                <a:gd name="connsiteY9" fmla="*/ 12950 h 21600"/>
                <a:gd name="connsiteX10" fmla="*/ 0 w 18750"/>
                <a:gd name="connsiteY10" fmla="*/ 17275 h 21600"/>
                <a:gd name="connsiteX11" fmla="*/ 2671 w 18750"/>
                <a:gd name="connsiteY11" fmla="*/ 21600 h 21600"/>
                <a:gd name="connsiteX12" fmla="*/ 5342 w 18750"/>
                <a:gd name="connsiteY12" fmla="*/ 17275 h 21600"/>
                <a:gd name="connsiteX13" fmla="*/ 4678 w 18750"/>
                <a:gd name="connsiteY13" fmla="*/ 14424 h 21600"/>
                <a:gd name="connsiteX14" fmla="*/ 6185 w 18750"/>
                <a:gd name="connsiteY14" fmla="*/ 12105 h 21600"/>
                <a:gd name="connsiteX15" fmla="*/ 6103 w 18750"/>
                <a:gd name="connsiteY15" fmla="*/ 11972 h 21600"/>
                <a:gd name="connsiteX16" fmla="*/ 8439 w 18750"/>
                <a:gd name="connsiteY16" fmla="*/ 13168 h 21600"/>
                <a:gd name="connsiteX17" fmla="*/ 12020 w 18750"/>
                <a:gd name="connsiteY17" fmla="*/ 9713 h 21600"/>
                <a:gd name="connsiteX18" fmla="*/ 13647 w 18750"/>
                <a:gd name="connsiteY18" fmla="*/ 11175 h 21600"/>
                <a:gd name="connsiteX19" fmla="*/ 13408 w 18750"/>
                <a:gd name="connsiteY19" fmla="*/ 12962 h 21600"/>
                <a:gd name="connsiteX20" fmla="*/ 16079 w 18750"/>
                <a:gd name="connsiteY20" fmla="*/ 17287 h 21600"/>
                <a:gd name="connsiteX21" fmla="*/ 18750 w 18750"/>
                <a:gd name="connsiteY21" fmla="*/ 12962 h 21600"/>
                <a:gd name="connsiteX22" fmla="*/ 16072 w 18750"/>
                <a:gd name="connsiteY22" fmla="*/ 8638 h 21600"/>
                <a:gd name="connsiteX23" fmla="*/ 6693 w 18750"/>
                <a:gd name="connsiteY23" fmla="*/ 10281 h 21600"/>
                <a:gd name="connsiteX24" fmla="*/ 5492 w 18750"/>
                <a:gd name="connsiteY24" fmla="*/ 10281 h 21600"/>
                <a:gd name="connsiteX25" fmla="*/ 4716 w 18750"/>
                <a:gd name="connsiteY25" fmla="*/ 6596 h 21600"/>
                <a:gd name="connsiteX26" fmla="*/ 5492 w 18750"/>
                <a:gd name="connsiteY26" fmla="*/ 2911 h 21600"/>
                <a:gd name="connsiteX27" fmla="*/ 6693 w 18750"/>
                <a:gd name="connsiteY27" fmla="*/ 2911 h 21600"/>
                <a:gd name="connsiteX28" fmla="*/ 7469 w 18750"/>
                <a:gd name="connsiteY28" fmla="*/ 6596 h 21600"/>
                <a:gd name="connsiteX29" fmla="*/ 6693 w 18750"/>
                <a:gd name="connsiteY29" fmla="*/ 10281 h 21600"/>
                <a:gd name="connsiteX0" fmla="*/ 16112 w 18790"/>
                <a:gd name="connsiteY0" fmla="*/ 8638 h 21600"/>
                <a:gd name="connsiteX1" fmla="*/ 13784 w 18790"/>
                <a:gd name="connsiteY1" fmla="*/ 10848 h 21600"/>
                <a:gd name="connsiteX2" fmla="*/ 12157 w 18790"/>
                <a:gd name="connsiteY2" fmla="*/ 9387 h 21600"/>
                <a:gd name="connsiteX3" fmla="*/ 12545 w 18790"/>
                <a:gd name="connsiteY3" fmla="*/ 6584 h 21600"/>
                <a:gd name="connsiteX4" fmla="*/ 8479 w 18790"/>
                <a:gd name="connsiteY4" fmla="*/ 0 h 21600"/>
                <a:gd name="connsiteX5" fmla="*/ 4412 w 18790"/>
                <a:gd name="connsiteY5" fmla="*/ 6403 h 21600"/>
                <a:gd name="connsiteX6" fmla="*/ 4420 w 18790"/>
                <a:gd name="connsiteY6" fmla="*/ 6765 h 21600"/>
                <a:gd name="connsiteX7" fmla="*/ 6061 w 18790"/>
                <a:gd name="connsiteY7" fmla="*/ 11875 h 21600"/>
                <a:gd name="connsiteX8" fmla="*/ 4569 w 18790"/>
                <a:gd name="connsiteY8" fmla="*/ 14170 h 21600"/>
                <a:gd name="connsiteX9" fmla="*/ 40 w 18790"/>
                <a:gd name="connsiteY9" fmla="*/ 17275 h 21600"/>
                <a:gd name="connsiteX10" fmla="*/ 2711 w 18790"/>
                <a:gd name="connsiteY10" fmla="*/ 21600 h 21600"/>
                <a:gd name="connsiteX11" fmla="*/ 5382 w 18790"/>
                <a:gd name="connsiteY11" fmla="*/ 17275 h 21600"/>
                <a:gd name="connsiteX12" fmla="*/ 4718 w 18790"/>
                <a:gd name="connsiteY12" fmla="*/ 14424 h 21600"/>
                <a:gd name="connsiteX13" fmla="*/ 6225 w 18790"/>
                <a:gd name="connsiteY13" fmla="*/ 12105 h 21600"/>
                <a:gd name="connsiteX14" fmla="*/ 6143 w 18790"/>
                <a:gd name="connsiteY14" fmla="*/ 11972 h 21600"/>
                <a:gd name="connsiteX15" fmla="*/ 8479 w 18790"/>
                <a:gd name="connsiteY15" fmla="*/ 13168 h 21600"/>
                <a:gd name="connsiteX16" fmla="*/ 12060 w 18790"/>
                <a:gd name="connsiteY16" fmla="*/ 9713 h 21600"/>
                <a:gd name="connsiteX17" fmla="*/ 13687 w 18790"/>
                <a:gd name="connsiteY17" fmla="*/ 11175 h 21600"/>
                <a:gd name="connsiteX18" fmla="*/ 13448 w 18790"/>
                <a:gd name="connsiteY18" fmla="*/ 12962 h 21600"/>
                <a:gd name="connsiteX19" fmla="*/ 16119 w 18790"/>
                <a:gd name="connsiteY19" fmla="*/ 17287 h 21600"/>
                <a:gd name="connsiteX20" fmla="*/ 18790 w 18790"/>
                <a:gd name="connsiteY20" fmla="*/ 12962 h 21600"/>
                <a:gd name="connsiteX21" fmla="*/ 16112 w 18790"/>
                <a:gd name="connsiteY21" fmla="*/ 8638 h 21600"/>
                <a:gd name="connsiteX22" fmla="*/ 6733 w 18790"/>
                <a:gd name="connsiteY22" fmla="*/ 10281 h 21600"/>
                <a:gd name="connsiteX23" fmla="*/ 5532 w 18790"/>
                <a:gd name="connsiteY23" fmla="*/ 10281 h 21600"/>
                <a:gd name="connsiteX24" fmla="*/ 4756 w 18790"/>
                <a:gd name="connsiteY24" fmla="*/ 6596 h 21600"/>
                <a:gd name="connsiteX25" fmla="*/ 5532 w 18790"/>
                <a:gd name="connsiteY25" fmla="*/ 2911 h 21600"/>
                <a:gd name="connsiteX26" fmla="*/ 6733 w 18790"/>
                <a:gd name="connsiteY26" fmla="*/ 2911 h 21600"/>
                <a:gd name="connsiteX27" fmla="*/ 7509 w 18790"/>
                <a:gd name="connsiteY27" fmla="*/ 6596 h 21600"/>
                <a:gd name="connsiteX28" fmla="*/ 6733 w 18790"/>
                <a:gd name="connsiteY28" fmla="*/ 10281 h 21600"/>
                <a:gd name="connsiteX0" fmla="*/ 13410 w 16088"/>
                <a:gd name="connsiteY0" fmla="*/ 8638 h 21600"/>
                <a:gd name="connsiteX1" fmla="*/ 11082 w 16088"/>
                <a:gd name="connsiteY1" fmla="*/ 10848 h 21600"/>
                <a:gd name="connsiteX2" fmla="*/ 9455 w 16088"/>
                <a:gd name="connsiteY2" fmla="*/ 9387 h 21600"/>
                <a:gd name="connsiteX3" fmla="*/ 9843 w 16088"/>
                <a:gd name="connsiteY3" fmla="*/ 6584 h 21600"/>
                <a:gd name="connsiteX4" fmla="*/ 5777 w 16088"/>
                <a:gd name="connsiteY4" fmla="*/ 0 h 21600"/>
                <a:gd name="connsiteX5" fmla="*/ 1710 w 16088"/>
                <a:gd name="connsiteY5" fmla="*/ 6403 h 21600"/>
                <a:gd name="connsiteX6" fmla="*/ 1718 w 16088"/>
                <a:gd name="connsiteY6" fmla="*/ 6765 h 21600"/>
                <a:gd name="connsiteX7" fmla="*/ 3359 w 16088"/>
                <a:gd name="connsiteY7" fmla="*/ 11875 h 21600"/>
                <a:gd name="connsiteX8" fmla="*/ 1867 w 16088"/>
                <a:gd name="connsiteY8" fmla="*/ 14170 h 21600"/>
                <a:gd name="connsiteX9" fmla="*/ 9 w 16088"/>
                <a:gd name="connsiteY9" fmla="*/ 21600 h 21600"/>
                <a:gd name="connsiteX10" fmla="*/ 2680 w 16088"/>
                <a:gd name="connsiteY10" fmla="*/ 17275 h 21600"/>
                <a:gd name="connsiteX11" fmla="*/ 2016 w 16088"/>
                <a:gd name="connsiteY11" fmla="*/ 14424 h 21600"/>
                <a:gd name="connsiteX12" fmla="*/ 3523 w 16088"/>
                <a:gd name="connsiteY12" fmla="*/ 12105 h 21600"/>
                <a:gd name="connsiteX13" fmla="*/ 3441 w 16088"/>
                <a:gd name="connsiteY13" fmla="*/ 11972 h 21600"/>
                <a:gd name="connsiteX14" fmla="*/ 5777 w 16088"/>
                <a:gd name="connsiteY14" fmla="*/ 13168 h 21600"/>
                <a:gd name="connsiteX15" fmla="*/ 9358 w 16088"/>
                <a:gd name="connsiteY15" fmla="*/ 9713 h 21600"/>
                <a:gd name="connsiteX16" fmla="*/ 10985 w 16088"/>
                <a:gd name="connsiteY16" fmla="*/ 11175 h 21600"/>
                <a:gd name="connsiteX17" fmla="*/ 10746 w 16088"/>
                <a:gd name="connsiteY17" fmla="*/ 12962 h 21600"/>
                <a:gd name="connsiteX18" fmla="*/ 13417 w 16088"/>
                <a:gd name="connsiteY18" fmla="*/ 17287 h 21600"/>
                <a:gd name="connsiteX19" fmla="*/ 16088 w 16088"/>
                <a:gd name="connsiteY19" fmla="*/ 12962 h 21600"/>
                <a:gd name="connsiteX20" fmla="*/ 13410 w 16088"/>
                <a:gd name="connsiteY20" fmla="*/ 8638 h 21600"/>
                <a:gd name="connsiteX21" fmla="*/ 4031 w 16088"/>
                <a:gd name="connsiteY21" fmla="*/ 10281 h 21600"/>
                <a:gd name="connsiteX22" fmla="*/ 2830 w 16088"/>
                <a:gd name="connsiteY22" fmla="*/ 10281 h 21600"/>
                <a:gd name="connsiteX23" fmla="*/ 2054 w 16088"/>
                <a:gd name="connsiteY23" fmla="*/ 6596 h 21600"/>
                <a:gd name="connsiteX24" fmla="*/ 2830 w 16088"/>
                <a:gd name="connsiteY24" fmla="*/ 2911 h 21600"/>
                <a:gd name="connsiteX25" fmla="*/ 4031 w 16088"/>
                <a:gd name="connsiteY25" fmla="*/ 2911 h 21600"/>
                <a:gd name="connsiteX26" fmla="*/ 4807 w 16088"/>
                <a:gd name="connsiteY26" fmla="*/ 6596 h 21600"/>
                <a:gd name="connsiteX27" fmla="*/ 4031 w 16088"/>
                <a:gd name="connsiteY27" fmla="*/ 10281 h 21600"/>
                <a:gd name="connsiteX0" fmla="*/ 11700 w 14378"/>
                <a:gd name="connsiteY0" fmla="*/ 8638 h 17287"/>
                <a:gd name="connsiteX1" fmla="*/ 9372 w 14378"/>
                <a:gd name="connsiteY1" fmla="*/ 10848 h 17287"/>
                <a:gd name="connsiteX2" fmla="*/ 7745 w 14378"/>
                <a:gd name="connsiteY2" fmla="*/ 9387 h 17287"/>
                <a:gd name="connsiteX3" fmla="*/ 8133 w 14378"/>
                <a:gd name="connsiteY3" fmla="*/ 6584 h 17287"/>
                <a:gd name="connsiteX4" fmla="*/ 4067 w 14378"/>
                <a:gd name="connsiteY4" fmla="*/ 0 h 17287"/>
                <a:gd name="connsiteX5" fmla="*/ 0 w 14378"/>
                <a:gd name="connsiteY5" fmla="*/ 6403 h 17287"/>
                <a:gd name="connsiteX6" fmla="*/ 8 w 14378"/>
                <a:gd name="connsiteY6" fmla="*/ 6765 h 17287"/>
                <a:gd name="connsiteX7" fmla="*/ 1649 w 14378"/>
                <a:gd name="connsiteY7" fmla="*/ 11875 h 17287"/>
                <a:gd name="connsiteX8" fmla="*/ 157 w 14378"/>
                <a:gd name="connsiteY8" fmla="*/ 14170 h 17287"/>
                <a:gd name="connsiteX9" fmla="*/ 970 w 14378"/>
                <a:gd name="connsiteY9" fmla="*/ 17275 h 17287"/>
                <a:gd name="connsiteX10" fmla="*/ 306 w 14378"/>
                <a:gd name="connsiteY10" fmla="*/ 14424 h 17287"/>
                <a:gd name="connsiteX11" fmla="*/ 1813 w 14378"/>
                <a:gd name="connsiteY11" fmla="*/ 12105 h 17287"/>
                <a:gd name="connsiteX12" fmla="*/ 1731 w 14378"/>
                <a:gd name="connsiteY12" fmla="*/ 11972 h 17287"/>
                <a:gd name="connsiteX13" fmla="*/ 4067 w 14378"/>
                <a:gd name="connsiteY13" fmla="*/ 13168 h 17287"/>
                <a:gd name="connsiteX14" fmla="*/ 7648 w 14378"/>
                <a:gd name="connsiteY14" fmla="*/ 9713 h 17287"/>
                <a:gd name="connsiteX15" fmla="*/ 9275 w 14378"/>
                <a:gd name="connsiteY15" fmla="*/ 11175 h 17287"/>
                <a:gd name="connsiteX16" fmla="*/ 9036 w 14378"/>
                <a:gd name="connsiteY16" fmla="*/ 12962 h 17287"/>
                <a:gd name="connsiteX17" fmla="*/ 11707 w 14378"/>
                <a:gd name="connsiteY17" fmla="*/ 17287 h 17287"/>
                <a:gd name="connsiteX18" fmla="*/ 14378 w 14378"/>
                <a:gd name="connsiteY18" fmla="*/ 12962 h 17287"/>
                <a:gd name="connsiteX19" fmla="*/ 11700 w 14378"/>
                <a:gd name="connsiteY19" fmla="*/ 8638 h 17287"/>
                <a:gd name="connsiteX20" fmla="*/ 2321 w 14378"/>
                <a:gd name="connsiteY20" fmla="*/ 10281 h 17287"/>
                <a:gd name="connsiteX21" fmla="*/ 1120 w 14378"/>
                <a:gd name="connsiteY21" fmla="*/ 10281 h 17287"/>
                <a:gd name="connsiteX22" fmla="*/ 344 w 14378"/>
                <a:gd name="connsiteY22" fmla="*/ 6596 h 17287"/>
                <a:gd name="connsiteX23" fmla="*/ 1120 w 14378"/>
                <a:gd name="connsiteY23" fmla="*/ 2911 h 17287"/>
                <a:gd name="connsiteX24" fmla="*/ 2321 w 14378"/>
                <a:gd name="connsiteY24" fmla="*/ 2911 h 17287"/>
                <a:gd name="connsiteX25" fmla="*/ 3097 w 14378"/>
                <a:gd name="connsiteY25" fmla="*/ 6596 h 17287"/>
                <a:gd name="connsiteX26" fmla="*/ 2321 w 14378"/>
                <a:gd name="connsiteY26" fmla="*/ 10281 h 17287"/>
                <a:gd name="connsiteX0" fmla="*/ 11700 w 14378"/>
                <a:gd name="connsiteY0" fmla="*/ 8638 h 17287"/>
                <a:gd name="connsiteX1" fmla="*/ 9372 w 14378"/>
                <a:gd name="connsiteY1" fmla="*/ 10848 h 17287"/>
                <a:gd name="connsiteX2" fmla="*/ 7745 w 14378"/>
                <a:gd name="connsiteY2" fmla="*/ 9387 h 17287"/>
                <a:gd name="connsiteX3" fmla="*/ 8133 w 14378"/>
                <a:gd name="connsiteY3" fmla="*/ 6584 h 17287"/>
                <a:gd name="connsiteX4" fmla="*/ 4067 w 14378"/>
                <a:gd name="connsiteY4" fmla="*/ 0 h 17287"/>
                <a:gd name="connsiteX5" fmla="*/ 0 w 14378"/>
                <a:gd name="connsiteY5" fmla="*/ 6403 h 17287"/>
                <a:gd name="connsiteX6" fmla="*/ 8 w 14378"/>
                <a:gd name="connsiteY6" fmla="*/ 6765 h 17287"/>
                <a:gd name="connsiteX7" fmla="*/ 1649 w 14378"/>
                <a:gd name="connsiteY7" fmla="*/ 11875 h 17287"/>
                <a:gd name="connsiteX8" fmla="*/ 157 w 14378"/>
                <a:gd name="connsiteY8" fmla="*/ 14170 h 17287"/>
                <a:gd name="connsiteX9" fmla="*/ 306 w 14378"/>
                <a:gd name="connsiteY9" fmla="*/ 14424 h 17287"/>
                <a:gd name="connsiteX10" fmla="*/ 1813 w 14378"/>
                <a:gd name="connsiteY10" fmla="*/ 12105 h 17287"/>
                <a:gd name="connsiteX11" fmla="*/ 1731 w 14378"/>
                <a:gd name="connsiteY11" fmla="*/ 11972 h 17287"/>
                <a:gd name="connsiteX12" fmla="*/ 4067 w 14378"/>
                <a:gd name="connsiteY12" fmla="*/ 13168 h 17287"/>
                <a:gd name="connsiteX13" fmla="*/ 7648 w 14378"/>
                <a:gd name="connsiteY13" fmla="*/ 9713 h 17287"/>
                <a:gd name="connsiteX14" fmla="*/ 9275 w 14378"/>
                <a:gd name="connsiteY14" fmla="*/ 11175 h 17287"/>
                <a:gd name="connsiteX15" fmla="*/ 9036 w 14378"/>
                <a:gd name="connsiteY15" fmla="*/ 12962 h 17287"/>
                <a:gd name="connsiteX16" fmla="*/ 11707 w 14378"/>
                <a:gd name="connsiteY16" fmla="*/ 17287 h 17287"/>
                <a:gd name="connsiteX17" fmla="*/ 14378 w 14378"/>
                <a:gd name="connsiteY17" fmla="*/ 12962 h 17287"/>
                <a:gd name="connsiteX18" fmla="*/ 11700 w 14378"/>
                <a:gd name="connsiteY18" fmla="*/ 8638 h 17287"/>
                <a:gd name="connsiteX19" fmla="*/ 2321 w 14378"/>
                <a:gd name="connsiteY19" fmla="*/ 10281 h 17287"/>
                <a:gd name="connsiteX20" fmla="*/ 1120 w 14378"/>
                <a:gd name="connsiteY20" fmla="*/ 10281 h 17287"/>
                <a:gd name="connsiteX21" fmla="*/ 344 w 14378"/>
                <a:gd name="connsiteY21" fmla="*/ 6596 h 17287"/>
                <a:gd name="connsiteX22" fmla="*/ 1120 w 14378"/>
                <a:gd name="connsiteY22" fmla="*/ 2911 h 17287"/>
                <a:gd name="connsiteX23" fmla="*/ 2321 w 14378"/>
                <a:gd name="connsiteY23" fmla="*/ 2911 h 17287"/>
                <a:gd name="connsiteX24" fmla="*/ 3097 w 14378"/>
                <a:gd name="connsiteY24" fmla="*/ 6596 h 17287"/>
                <a:gd name="connsiteX25" fmla="*/ 2321 w 14378"/>
                <a:gd name="connsiteY25" fmla="*/ 10281 h 17287"/>
                <a:gd name="connsiteX0" fmla="*/ 11700 w 14378"/>
                <a:gd name="connsiteY0" fmla="*/ 8638 h 17287"/>
                <a:gd name="connsiteX1" fmla="*/ 9372 w 14378"/>
                <a:gd name="connsiteY1" fmla="*/ 10848 h 17287"/>
                <a:gd name="connsiteX2" fmla="*/ 7745 w 14378"/>
                <a:gd name="connsiteY2" fmla="*/ 9387 h 17287"/>
                <a:gd name="connsiteX3" fmla="*/ 8133 w 14378"/>
                <a:gd name="connsiteY3" fmla="*/ 6584 h 17287"/>
                <a:gd name="connsiteX4" fmla="*/ 4067 w 14378"/>
                <a:gd name="connsiteY4" fmla="*/ 0 h 17287"/>
                <a:gd name="connsiteX5" fmla="*/ 0 w 14378"/>
                <a:gd name="connsiteY5" fmla="*/ 6403 h 17287"/>
                <a:gd name="connsiteX6" fmla="*/ 8 w 14378"/>
                <a:gd name="connsiteY6" fmla="*/ 6765 h 17287"/>
                <a:gd name="connsiteX7" fmla="*/ 1649 w 14378"/>
                <a:gd name="connsiteY7" fmla="*/ 11875 h 17287"/>
                <a:gd name="connsiteX8" fmla="*/ 157 w 14378"/>
                <a:gd name="connsiteY8" fmla="*/ 14170 h 17287"/>
                <a:gd name="connsiteX9" fmla="*/ 1813 w 14378"/>
                <a:gd name="connsiteY9" fmla="*/ 12105 h 17287"/>
                <a:gd name="connsiteX10" fmla="*/ 1731 w 14378"/>
                <a:gd name="connsiteY10" fmla="*/ 11972 h 17287"/>
                <a:gd name="connsiteX11" fmla="*/ 4067 w 14378"/>
                <a:gd name="connsiteY11" fmla="*/ 13168 h 17287"/>
                <a:gd name="connsiteX12" fmla="*/ 7648 w 14378"/>
                <a:gd name="connsiteY12" fmla="*/ 9713 h 17287"/>
                <a:gd name="connsiteX13" fmla="*/ 9275 w 14378"/>
                <a:gd name="connsiteY13" fmla="*/ 11175 h 17287"/>
                <a:gd name="connsiteX14" fmla="*/ 9036 w 14378"/>
                <a:gd name="connsiteY14" fmla="*/ 12962 h 17287"/>
                <a:gd name="connsiteX15" fmla="*/ 11707 w 14378"/>
                <a:gd name="connsiteY15" fmla="*/ 17287 h 17287"/>
                <a:gd name="connsiteX16" fmla="*/ 14378 w 14378"/>
                <a:gd name="connsiteY16" fmla="*/ 12962 h 17287"/>
                <a:gd name="connsiteX17" fmla="*/ 11700 w 14378"/>
                <a:gd name="connsiteY17" fmla="*/ 8638 h 17287"/>
                <a:gd name="connsiteX18" fmla="*/ 2321 w 14378"/>
                <a:gd name="connsiteY18" fmla="*/ 10281 h 17287"/>
                <a:gd name="connsiteX19" fmla="*/ 1120 w 14378"/>
                <a:gd name="connsiteY19" fmla="*/ 10281 h 17287"/>
                <a:gd name="connsiteX20" fmla="*/ 344 w 14378"/>
                <a:gd name="connsiteY20" fmla="*/ 6596 h 17287"/>
                <a:gd name="connsiteX21" fmla="*/ 1120 w 14378"/>
                <a:gd name="connsiteY21" fmla="*/ 2911 h 17287"/>
                <a:gd name="connsiteX22" fmla="*/ 2321 w 14378"/>
                <a:gd name="connsiteY22" fmla="*/ 2911 h 17287"/>
                <a:gd name="connsiteX23" fmla="*/ 3097 w 14378"/>
                <a:gd name="connsiteY23" fmla="*/ 6596 h 17287"/>
                <a:gd name="connsiteX24" fmla="*/ 2321 w 14378"/>
                <a:gd name="connsiteY24" fmla="*/ 10281 h 17287"/>
                <a:gd name="connsiteX0" fmla="*/ 11700 w 14378"/>
                <a:gd name="connsiteY0" fmla="*/ 8638 h 17287"/>
                <a:gd name="connsiteX1" fmla="*/ 9372 w 14378"/>
                <a:gd name="connsiteY1" fmla="*/ 10848 h 17287"/>
                <a:gd name="connsiteX2" fmla="*/ 7745 w 14378"/>
                <a:gd name="connsiteY2" fmla="*/ 9387 h 17287"/>
                <a:gd name="connsiteX3" fmla="*/ 8133 w 14378"/>
                <a:gd name="connsiteY3" fmla="*/ 6584 h 17287"/>
                <a:gd name="connsiteX4" fmla="*/ 4067 w 14378"/>
                <a:gd name="connsiteY4" fmla="*/ 0 h 17287"/>
                <a:gd name="connsiteX5" fmla="*/ 0 w 14378"/>
                <a:gd name="connsiteY5" fmla="*/ 6403 h 17287"/>
                <a:gd name="connsiteX6" fmla="*/ 8 w 14378"/>
                <a:gd name="connsiteY6" fmla="*/ 6765 h 17287"/>
                <a:gd name="connsiteX7" fmla="*/ 1649 w 14378"/>
                <a:gd name="connsiteY7" fmla="*/ 11875 h 17287"/>
                <a:gd name="connsiteX8" fmla="*/ 1813 w 14378"/>
                <a:gd name="connsiteY8" fmla="*/ 12105 h 17287"/>
                <a:gd name="connsiteX9" fmla="*/ 1731 w 14378"/>
                <a:gd name="connsiteY9" fmla="*/ 11972 h 17287"/>
                <a:gd name="connsiteX10" fmla="*/ 4067 w 14378"/>
                <a:gd name="connsiteY10" fmla="*/ 13168 h 17287"/>
                <a:gd name="connsiteX11" fmla="*/ 7648 w 14378"/>
                <a:gd name="connsiteY11" fmla="*/ 9713 h 17287"/>
                <a:gd name="connsiteX12" fmla="*/ 9275 w 14378"/>
                <a:gd name="connsiteY12" fmla="*/ 11175 h 17287"/>
                <a:gd name="connsiteX13" fmla="*/ 9036 w 14378"/>
                <a:gd name="connsiteY13" fmla="*/ 12962 h 17287"/>
                <a:gd name="connsiteX14" fmla="*/ 11707 w 14378"/>
                <a:gd name="connsiteY14" fmla="*/ 17287 h 17287"/>
                <a:gd name="connsiteX15" fmla="*/ 14378 w 14378"/>
                <a:gd name="connsiteY15" fmla="*/ 12962 h 17287"/>
                <a:gd name="connsiteX16" fmla="*/ 11700 w 14378"/>
                <a:gd name="connsiteY16" fmla="*/ 8638 h 17287"/>
                <a:gd name="connsiteX17" fmla="*/ 2321 w 14378"/>
                <a:gd name="connsiteY17" fmla="*/ 10281 h 17287"/>
                <a:gd name="connsiteX18" fmla="*/ 1120 w 14378"/>
                <a:gd name="connsiteY18" fmla="*/ 10281 h 17287"/>
                <a:gd name="connsiteX19" fmla="*/ 344 w 14378"/>
                <a:gd name="connsiteY19" fmla="*/ 6596 h 17287"/>
                <a:gd name="connsiteX20" fmla="*/ 1120 w 14378"/>
                <a:gd name="connsiteY20" fmla="*/ 2911 h 17287"/>
                <a:gd name="connsiteX21" fmla="*/ 2321 w 14378"/>
                <a:gd name="connsiteY21" fmla="*/ 2911 h 17287"/>
                <a:gd name="connsiteX22" fmla="*/ 3097 w 14378"/>
                <a:gd name="connsiteY22" fmla="*/ 6596 h 17287"/>
                <a:gd name="connsiteX23" fmla="*/ 2321 w 14378"/>
                <a:gd name="connsiteY23" fmla="*/ 10281 h 17287"/>
                <a:gd name="connsiteX0" fmla="*/ 11700 w 14378"/>
                <a:gd name="connsiteY0" fmla="*/ 8638 h 13359"/>
                <a:gd name="connsiteX1" fmla="*/ 9372 w 14378"/>
                <a:gd name="connsiteY1" fmla="*/ 10848 h 13359"/>
                <a:gd name="connsiteX2" fmla="*/ 7745 w 14378"/>
                <a:gd name="connsiteY2" fmla="*/ 9387 h 13359"/>
                <a:gd name="connsiteX3" fmla="*/ 8133 w 14378"/>
                <a:gd name="connsiteY3" fmla="*/ 6584 h 13359"/>
                <a:gd name="connsiteX4" fmla="*/ 4067 w 14378"/>
                <a:gd name="connsiteY4" fmla="*/ 0 h 13359"/>
                <a:gd name="connsiteX5" fmla="*/ 0 w 14378"/>
                <a:gd name="connsiteY5" fmla="*/ 6403 h 13359"/>
                <a:gd name="connsiteX6" fmla="*/ 8 w 14378"/>
                <a:gd name="connsiteY6" fmla="*/ 6765 h 13359"/>
                <a:gd name="connsiteX7" fmla="*/ 1649 w 14378"/>
                <a:gd name="connsiteY7" fmla="*/ 11875 h 13359"/>
                <a:gd name="connsiteX8" fmla="*/ 1813 w 14378"/>
                <a:gd name="connsiteY8" fmla="*/ 12105 h 13359"/>
                <a:gd name="connsiteX9" fmla="*/ 1731 w 14378"/>
                <a:gd name="connsiteY9" fmla="*/ 11972 h 13359"/>
                <a:gd name="connsiteX10" fmla="*/ 4067 w 14378"/>
                <a:gd name="connsiteY10" fmla="*/ 13168 h 13359"/>
                <a:gd name="connsiteX11" fmla="*/ 7648 w 14378"/>
                <a:gd name="connsiteY11" fmla="*/ 9713 h 13359"/>
                <a:gd name="connsiteX12" fmla="*/ 9275 w 14378"/>
                <a:gd name="connsiteY12" fmla="*/ 11175 h 13359"/>
                <a:gd name="connsiteX13" fmla="*/ 9036 w 14378"/>
                <a:gd name="connsiteY13" fmla="*/ 12962 h 13359"/>
                <a:gd name="connsiteX14" fmla="*/ 14378 w 14378"/>
                <a:gd name="connsiteY14" fmla="*/ 12962 h 13359"/>
                <a:gd name="connsiteX15" fmla="*/ 11700 w 14378"/>
                <a:gd name="connsiteY15" fmla="*/ 8638 h 13359"/>
                <a:gd name="connsiteX16" fmla="*/ 2321 w 14378"/>
                <a:gd name="connsiteY16" fmla="*/ 10281 h 13359"/>
                <a:gd name="connsiteX17" fmla="*/ 1120 w 14378"/>
                <a:gd name="connsiteY17" fmla="*/ 10281 h 13359"/>
                <a:gd name="connsiteX18" fmla="*/ 344 w 14378"/>
                <a:gd name="connsiteY18" fmla="*/ 6596 h 13359"/>
                <a:gd name="connsiteX19" fmla="*/ 1120 w 14378"/>
                <a:gd name="connsiteY19" fmla="*/ 2911 h 13359"/>
                <a:gd name="connsiteX20" fmla="*/ 2321 w 14378"/>
                <a:gd name="connsiteY20" fmla="*/ 2911 h 13359"/>
                <a:gd name="connsiteX21" fmla="*/ 3097 w 14378"/>
                <a:gd name="connsiteY21" fmla="*/ 6596 h 13359"/>
                <a:gd name="connsiteX22" fmla="*/ 2321 w 14378"/>
                <a:gd name="connsiteY22" fmla="*/ 10281 h 13359"/>
                <a:gd name="connsiteX0" fmla="*/ 11700 w 11700"/>
                <a:gd name="connsiteY0" fmla="*/ 8638 h 13168"/>
                <a:gd name="connsiteX1" fmla="*/ 9372 w 11700"/>
                <a:gd name="connsiteY1" fmla="*/ 10848 h 13168"/>
                <a:gd name="connsiteX2" fmla="*/ 7745 w 11700"/>
                <a:gd name="connsiteY2" fmla="*/ 9387 h 13168"/>
                <a:gd name="connsiteX3" fmla="*/ 8133 w 11700"/>
                <a:gd name="connsiteY3" fmla="*/ 6584 h 13168"/>
                <a:gd name="connsiteX4" fmla="*/ 4067 w 11700"/>
                <a:gd name="connsiteY4" fmla="*/ 0 h 13168"/>
                <a:gd name="connsiteX5" fmla="*/ 0 w 11700"/>
                <a:gd name="connsiteY5" fmla="*/ 6403 h 13168"/>
                <a:gd name="connsiteX6" fmla="*/ 8 w 11700"/>
                <a:gd name="connsiteY6" fmla="*/ 6765 h 13168"/>
                <a:gd name="connsiteX7" fmla="*/ 1649 w 11700"/>
                <a:gd name="connsiteY7" fmla="*/ 11875 h 13168"/>
                <a:gd name="connsiteX8" fmla="*/ 1813 w 11700"/>
                <a:gd name="connsiteY8" fmla="*/ 12105 h 13168"/>
                <a:gd name="connsiteX9" fmla="*/ 1731 w 11700"/>
                <a:gd name="connsiteY9" fmla="*/ 11972 h 13168"/>
                <a:gd name="connsiteX10" fmla="*/ 4067 w 11700"/>
                <a:gd name="connsiteY10" fmla="*/ 13168 h 13168"/>
                <a:gd name="connsiteX11" fmla="*/ 7648 w 11700"/>
                <a:gd name="connsiteY11" fmla="*/ 9713 h 13168"/>
                <a:gd name="connsiteX12" fmla="*/ 9275 w 11700"/>
                <a:gd name="connsiteY12" fmla="*/ 11175 h 13168"/>
                <a:gd name="connsiteX13" fmla="*/ 9036 w 11700"/>
                <a:gd name="connsiteY13" fmla="*/ 12962 h 13168"/>
                <a:gd name="connsiteX14" fmla="*/ 11700 w 11700"/>
                <a:gd name="connsiteY14" fmla="*/ 8638 h 13168"/>
                <a:gd name="connsiteX15" fmla="*/ 2321 w 11700"/>
                <a:gd name="connsiteY15" fmla="*/ 10281 h 13168"/>
                <a:gd name="connsiteX16" fmla="*/ 1120 w 11700"/>
                <a:gd name="connsiteY16" fmla="*/ 10281 h 13168"/>
                <a:gd name="connsiteX17" fmla="*/ 344 w 11700"/>
                <a:gd name="connsiteY17" fmla="*/ 6596 h 13168"/>
                <a:gd name="connsiteX18" fmla="*/ 1120 w 11700"/>
                <a:gd name="connsiteY18" fmla="*/ 2911 h 13168"/>
                <a:gd name="connsiteX19" fmla="*/ 2321 w 11700"/>
                <a:gd name="connsiteY19" fmla="*/ 2911 h 13168"/>
                <a:gd name="connsiteX20" fmla="*/ 3097 w 11700"/>
                <a:gd name="connsiteY20" fmla="*/ 6596 h 13168"/>
                <a:gd name="connsiteX21" fmla="*/ 2321 w 11700"/>
                <a:gd name="connsiteY21" fmla="*/ 10281 h 13168"/>
                <a:gd name="connsiteX0" fmla="*/ 9036 w 9422"/>
                <a:gd name="connsiteY0" fmla="*/ 12962 h 13168"/>
                <a:gd name="connsiteX1" fmla="*/ 9372 w 9422"/>
                <a:gd name="connsiteY1" fmla="*/ 10848 h 13168"/>
                <a:gd name="connsiteX2" fmla="*/ 7745 w 9422"/>
                <a:gd name="connsiteY2" fmla="*/ 9387 h 13168"/>
                <a:gd name="connsiteX3" fmla="*/ 8133 w 9422"/>
                <a:gd name="connsiteY3" fmla="*/ 6584 h 13168"/>
                <a:gd name="connsiteX4" fmla="*/ 4067 w 9422"/>
                <a:gd name="connsiteY4" fmla="*/ 0 h 13168"/>
                <a:gd name="connsiteX5" fmla="*/ 0 w 9422"/>
                <a:gd name="connsiteY5" fmla="*/ 6403 h 13168"/>
                <a:gd name="connsiteX6" fmla="*/ 8 w 9422"/>
                <a:gd name="connsiteY6" fmla="*/ 6765 h 13168"/>
                <a:gd name="connsiteX7" fmla="*/ 1649 w 9422"/>
                <a:gd name="connsiteY7" fmla="*/ 11875 h 13168"/>
                <a:gd name="connsiteX8" fmla="*/ 1813 w 9422"/>
                <a:gd name="connsiteY8" fmla="*/ 12105 h 13168"/>
                <a:gd name="connsiteX9" fmla="*/ 1731 w 9422"/>
                <a:gd name="connsiteY9" fmla="*/ 11972 h 13168"/>
                <a:gd name="connsiteX10" fmla="*/ 4067 w 9422"/>
                <a:gd name="connsiteY10" fmla="*/ 13168 h 13168"/>
                <a:gd name="connsiteX11" fmla="*/ 7648 w 9422"/>
                <a:gd name="connsiteY11" fmla="*/ 9713 h 13168"/>
                <a:gd name="connsiteX12" fmla="*/ 9275 w 9422"/>
                <a:gd name="connsiteY12" fmla="*/ 11175 h 13168"/>
                <a:gd name="connsiteX13" fmla="*/ 9036 w 9422"/>
                <a:gd name="connsiteY13" fmla="*/ 12962 h 13168"/>
                <a:gd name="connsiteX14" fmla="*/ 2321 w 9422"/>
                <a:gd name="connsiteY14" fmla="*/ 10281 h 13168"/>
                <a:gd name="connsiteX15" fmla="*/ 1120 w 9422"/>
                <a:gd name="connsiteY15" fmla="*/ 10281 h 13168"/>
                <a:gd name="connsiteX16" fmla="*/ 344 w 9422"/>
                <a:gd name="connsiteY16" fmla="*/ 6596 h 13168"/>
                <a:gd name="connsiteX17" fmla="*/ 1120 w 9422"/>
                <a:gd name="connsiteY17" fmla="*/ 2911 h 13168"/>
                <a:gd name="connsiteX18" fmla="*/ 2321 w 9422"/>
                <a:gd name="connsiteY18" fmla="*/ 2911 h 13168"/>
                <a:gd name="connsiteX19" fmla="*/ 3097 w 9422"/>
                <a:gd name="connsiteY19" fmla="*/ 6596 h 13168"/>
                <a:gd name="connsiteX20" fmla="*/ 2321 w 9422"/>
                <a:gd name="connsiteY20" fmla="*/ 10281 h 13168"/>
                <a:gd name="connsiteX0" fmla="*/ 9844 w 10116"/>
                <a:gd name="connsiteY0" fmla="*/ 8486 h 10000"/>
                <a:gd name="connsiteX1" fmla="*/ 9947 w 10116"/>
                <a:gd name="connsiteY1" fmla="*/ 8238 h 10000"/>
                <a:gd name="connsiteX2" fmla="*/ 8220 w 10116"/>
                <a:gd name="connsiteY2" fmla="*/ 7129 h 10000"/>
                <a:gd name="connsiteX3" fmla="*/ 8632 w 10116"/>
                <a:gd name="connsiteY3" fmla="*/ 5000 h 10000"/>
                <a:gd name="connsiteX4" fmla="*/ 4316 w 10116"/>
                <a:gd name="connsiteY4" fmla="*/ 0 h 10000"/>
                <a:gd name="connsiteX5" fmla="*/ 0 w 10116"/>
                <a:gd name="connsiteY5" fmla="*/ 4863 h 10000"/>
                <a:gd name="connsiteX6" fmla="*/ 8 w 10116"/>
                <a:gd name="connsiteY6" fmla="*/ 5137 h 10000"/>
                <a:gd name="connsiteX7" fmla="*/ 1750 w 10116"/>
                <a:gd name="connsiteY7" fmla="*/ 9018 h 10000"/>
                <a:gd name="connsiteX8" fmla="*/ 1924 w 10116"/>
                <a:gd name="connsiteY8" fmla="*/ 9193 h 10000"/>
                <a:gd name="connsiteX9" fmla="*/ 1837 w 10116"/>
                <a:gd name="connsiteY9" fmla="*/ 9092 h 10000"/>
                <a:gd name="connsiteX10" fmla="*/ 4316 w 10116"/>
                <a:gd name="connsiteY10" fmla="*/ 10000 h 10000"/>
                <a:gd name="connsiteX11" fmla="*/ 8117 w 10116"/>
                <a:gd name="connsiteY11" fmla="*/ 7376 h 10000"/>
                <a:gd name="connsiteX12" fmla="*/ 9844 w 10116"/>
                <a:gd name="connsiteY12" fmla="*/ 8486 h 10000"/>
                <a:gd name="connsiteX13" fmla="*/ 2463 w 10116"/>
                <a:gd name="connsiteY13" fmla="*/ 7808 h 10000"/>
                <a:gd name="connsiteX14" fmla="*/ 1189 w 10116"/>
                <a:gd name="connsiteY14" fmla="*/ 7808 h 10000"/>
                <a:gd name="connsiteX15" fmla="*/ 365 w 10116"/>
                <a:gd name="connsiteY15" fmla="*/ 5009 h 10000"/>
                <a:gd name="connsiteX16" fmla="*/ 1189 w 10116"/>
                <a:gd name="connsiteY16" fmla="*/ 2211 h 10000"/>
                <a:gd name="connsiteX17" fmla="*/ 2463 w 10116"/>
                <a:gd name="connsiteY17" fmla="*/ 2211 h 10000"/>
                <a:gd name="connsiteX18" fmla="*/ 3287 w 10116"/>
                <a:gd name="connsiteY18" fmla="*/ 5009 h 10000"/>
                <a:gd name="connsiteX19" fmla="*/ 2463 w 10116"/>
                <a:gd name="connsiteY19" fmla="*/ 7808 h 10000"/>
                <a:gd name="connsiteX0" fmla="*/ 8117 w 9947"/>
                <a:gd name="connsiteY0" fmla="*/ 7376 h 10000"/>
                <a:gd name="connsiteX1" fmla="*/ 9947 w 9947"/>
                <a:gd name="connsiteY1" fmla="*/ 8238 h 10000"/>
                <a:gd name="connsiteX2" fmla="*/ 8220 w 9947"/>
                <a:gd name="connsiteY2" fmla="*/ 7129 h 10000"/>
                <a:gd name="connsiteX3" fmla="*/ 8632 w 9947"/>
                <a:gd name="connsiteY3" fmla="*/ 5000 h 10000"/>
                <a:gd name="connsiteX4" fmla="*/ 4316 w 9947"/>
                <a:gd name="connsiteY4" fmla="*/ 0 h 10000"/>
                <a:gd name="connsiteX5" fmla="*/ 0 w 9947"/>
                <a:gd name="connsiteY5" fmla="*/ 4863 h 10000"/>
                <a:gd name="connsiteX6" fmla="*/ 8 w 9947"/>
                <a:gd name="connsiteY6" fmla="*/ 5137 h 10000"/>
                <a:gd name="connsiteX7" fmla="*/ 1750 w 9947"/>
                <a:gd name="connsiteY7" fmla="*/ 9018 h 10000"/>
                <a:gd name="connsiteX8" fmla="*/ 1924 w 9947"/>
                <a:gd name="connsiteY8" fmla="*/ 9193 h 10000"/>
                <a:gd name="connsiteX9" fmla="*/ 1837 w 9947"/>
                <a:gd name="connsiteY9" fmla="*/ 9092 h 10000"/>
                <a:gd name="connsiteX10" fmla="*/ 4316 w 9947"/>
                <a:gd name="connsiteY10" fmla="*/ 10000 h 10000"/>
                <a:gd name="connsiteX11" fmla="*/ 8117 w 9947"/>
                <a:gd name="connsiteY11" fmla="*/ 7376 h 10000"/>
                <a:gd name="connsiteX12" fmla="*/ 2463 w 9947"/>
                <a:gd name="connsiteY12" fmla="*/ 7808 h 10000"/>
                <a:gd name="connsiteX13" fmla="*/ 1189 w 9947"/>
                <a:gd name="connsiteY13" fmla="*/ 7808 h 10000"/>
                <a:gd name="connsiteX14" fmla="*/ 365 w 9947"/>
                <a:gd name="connsiteY14" fmla="*/ 5009 h 10000"/>
                <a:gd name="connsiteX15" fmla="*/ 1189 w 9947"/>
                <a:gd name="connsiteY15" fmla="*/ 2211 h 10000"/>
                <a:gd name="connsiteX16" fmla="*/ 2463 w 9947"/>
                <a:gd name="connsiteY16" fmla="*/ 2211 h 10000"/>
                <a:gd name="connsiteX17" fmla="*/ 3287 w 9947"/>
                <a:gd name="connsiteY17" fmla="*/ 5009 h 10000"/>
                <a:gd name="connsiteX18" fmla="*/ 2463 w 9947"/>
                <a:gd name="connsiteY18" fmla="*/ 7808 h 10000"/>
                <a:gd name="connsiteX0" fmla="*/ 8160 w 8678"/>
                <a:gd name="connsiteY0" fmla="*/ 7376 h 10000"/>
                <a:gd name="connsiteX1" fmla="*/ 8264 w 8678"/>
                <a:gd name="connsiteY1" fmla="*/ 7129 h 10000"/>
                <a:gd name="connsiteX2" fmla="*/ 8678 w 8678"/>
                <a:gd name="connsiteY2" fmla="*/ 5000 h 10000"/>
                <a:gd name="connsiteX3" fmla="*/ 4339 w 8678"/>
                <a:gd name="connsiteY3" fmla="*/ 0 h 10000"/>
                <a:gd name="connsiteX4" fmla="*/ 0 w 8678"/>
                <a:gd name="connsiteY4" fmla="*/ 4863 h 10000"/>
                <a:gd name="connsiteX5" fmla="*/ 8 w 8678"/>
                <a:gd name="connsiteY5" fmla="*/ 5137 h 10000"/>
                <a:gd name="connsiteX6" fmla="*/ 1759 w 8678"/>
                <a:gd name="connsiteY6" fmla="*/ 9018 h 10000"/>
                <a:gd name="connsiteX7" fmla="*/ 1934 w 8678"/>
                <a:gd name="connsiteY7" fmla="*/ 9193 h 10000"/>
                <a:gd name="connsiteX8" fmla="*/ 1847 w 8678"/>
                <a:gd name="connsiteY8" fmla="*/ 9092 h 10000"/>
                <a:gd name="connsiteX9" fmla="*/ 4339 w 8678"/>
                <a:gd name="connsiteY9" fmla="*/ 10000 h 10000"/>
                <a:gd name="connsiteX10" fmla="*/ 8160 w 8678"/>
                <a:gd name="connsiteY10" fmla="*/ 7376 h 10000"/>
                <a:gd name="connsiteX11" fmla="*/ 2476 w 8678"/>
                <a:gd name="connsiteY11" fmla="*/ 7808 h 10000"/>
                <a:gd name="connsiteX12" fmla="*/ 1195 w 8678"/>
                <a:gd name="connsiteY12" fmla="*/ 7808 h 10000"/>
                <a:gd name="connsiteX13" fmla="*/ 367 w 8678"/>
                <a:gd name="connsiteY13" fmla="*/ 5009 h 10000"/>
                <a:gd name="connsiteX14" fmla="*/ 1195 w 8678"/>
                <a:gd name="connsiteY14" fmla="*/ 2211 h 10000"/>
                <a:gd name="connsiteX15" fmla="*/ 2476 w 8678"/>
                <a:gd name="connsiteY15" fmla="*/ 2211 h 10000"/>
                <a:gd name="connsiteX16" fmla="*/ 3305 w 8678"/>
                <a:gd name="connsiteY16" fmla="*/ 5009 h 10000"/>
                <a:gd name="connsiteX17" fmla="*/ 2476 w 8678"/>
                <a:gd name="connsiteY17" fmla="*/ 780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678" h="10000" extrusionOk="0">
                  <a:moveTo>
                    <a:pt x="8160" y="7376"/>
                  </a:moveTo>
                  <a:cubicBezTo>
                    <a:pt x="8195" y="7294"/>
                    <a:pt x="8229" y="7211"/>
                    <a:pt x="8264" y="7129"/>
                  </a:cubicBezTo>
                  <a:cubicBezTo>
                    <a:pt x="8526" y="6477"/>
                    <a:pt x="8678" y="5762"/>
                    <a:pt x="8678" y="5000"/>
                  </a:cubicBezTo>
                  <a:cubicBezTo>
                    <a:pt x="8678" y="2239"/>
                    <a:pt x="6736" y="0"/>
                    <a:pt x="4339" y="0"/>
                  </a:cubicBezTo>
                  <a:cubicBezTo>
                    <a:pt x="1983" y="0"/>
                    <a:pt x="64" y="2165"/>
                    <a:pt x="0" y="4863"/>
                  </a:cubicBezTo>
                  <a:cubicBezTo>
                    <a:pt x="3" y="4954"/>
                    <a:pt x="5" y="5046"/>
                    <a:pt x="8" y="5137"/>
                  </a:cubicBezTo>
                  <a:cubicBezTo>
                    <a:pt x="48" y="6725"/>
                    <a:pt x="725" y="8128"/>
                    <a:pt x="1759" y="9018"/>
                  </a:cubicBezTo>
                  <a:lnTo>
                    <a:pt x="1934" y="9193"/>
                  </a:lnTo>
                  <a:cubicBezTo>
                    <a:pt x="1905" y="9159"/>
                    <a:pt x="1876" y="9126"/>
                    <a:pt x="1847" y="9092"/>
                  </a:cubicBezTo>
                  <a:cubicBezTo>
                    <a:pt x="2556" y="9661"/>
                    <a:pt x="3415" y="10000"/>
                    <a:pt x="4339" y="10000"/>
                  </a:cubicBezTo>
                  <a:cubicBezTo>
                    <a:pt x="5987" y="10000"/>
                    <a:pt x="7428" y="8935"/>
                    <a:pt x="8160" y="7376"/>
                  </a:cubicBezTo>
                  <a:close/>
                  <a:moveTo>
                    <a:pt x="2476" y="7808"/>
                  </a:moveTo>
                  <a:cubicBezTo>
                    <a:pt x="2150" y="8284"/>
                    <a:pt x="1520" y="8284"/>
                    <a:pt x="1195" y="7808"/>
                  </a:cubicBezTo>
                  <a:cubicBezTo>
                    <a:pt x="678" y="7037"/>
                    <a:pt x="367" y="6064"/>
                    <a:pt x="367" y="5009"/>
                  </a:cubicBezTo>
                  <a:cubicBezTo>
                    <a:pt x="367" y="3954"/>
                    <a:pt x="678" y="2981"/>
                    <a:pt x="1195" y="2211"/>
                  </a:cubicBezTo>
                  <a:cubicBezTo>
                    <a:pt x="1520" y="1734"/>
                    <a:pt x="2150" y="1734"/>
                    <a:pt x="2476" y="2211"/>
                  </a:cubicBezTo>
                  <a:cubicBezTo>
                    <a:pt x="2994" y="2981"/>
                    <a:pt x="3305" y="3954"/>
                    <a:pt x="3305" y="5009"/>
                  </a:cubicBezTo>
                  <a:cubicBezTo>
                    <a:pt x="3305" y="6064"/>
                    <a:pt x="3002" y="7028"/>
                    <a:pt x="2476" y="7808"/>
                  </a:cubicBezTo>
                  <a:close/>
                </a:path>
              </a:pathLst>
            </a:custGeom>
            <a:solidFill>
              <a:srgbClr val="FFC000"/>
            </a:solidFill>
            <a:ln w="12700">
              <a:solidFill>
                <a:schemeClr val="accent4"/>
              </a:solidFill>
              <a:miter lim="400000"/>
            </a:ln>
          </p:spPr>
          <p:txBody>
            <a:bodyPr lIns="57141" tIns="57141" rIns="57141" bIns="57141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lang="en-ID" sz="1650" b="1" dirty="0">
                <a:solidFill>
                  <a:schemeClr val="bg1"/>
                </a:solidFill>
              </a:endParaRP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2ADC1CF9-622F-AD46-9B63-126A512D9E2E}"/>
                </a:ext>
              </a:extLst>
            </p:cNvPr>
            <p:cNvSpPr/>
            <p:nvPr/>
          </p:nvSpPr>
          <p:spPr>
            <a:xfrm>
              <a:off x="11997225" y="2731135"/>
              <a:ext cx="1864628" cy="6156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b="1" dirty="0"/>
                <a:t>SUSTAINABLE AGRICULTURE</a:t>
              </a:r>
            </a:p>
            <a:p>
              <a:pPr lvl="0" algn="ctr"/>
              <a:r>
                <a:rPr lang="en-US" b="1" dirty="0"/>
                <a:t>BASED ON ISLAMIC VALUES</a:t>
              </a:r>
              <a:endParaRPr lang="en-ID" b="1" dirty="0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9C167AA4-46FC-5A4C-B252-6D7D8E9126A5}"/>
                </a:ext>
              </a:extLst>
            </p:cNvPr>
            <p:cNvSpPr/>
            <p:nvPr/>
          </p:nvSpPr>
          <p:spPr>
            <a:xfrm rot="720000">
              <a:off x="13580140" y="2224154"/>
              <a:ext cx="473790" cy="459641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AB36649E-57A5-4A41-9CDF-EB5533316562}"/>
                </a:ext>
              </a:extLst>
            </p:cNvPr>
            <p:cNvSpPr/>
            <p:nvPr/>
          </p:nvSpPr>
          <p:spPr>
            <a:xfrm rot="720000">
              <a:off x="13884227" y="3030649"/>
              <a:ext cx="473790" cy="459641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A4A1B1BC-65DD-9C41-A30F-CE34E6FEC0AC}"/>
                </a:ext>
              </a:extLst>
            </p:cNvPr>
            <p:cNvSpPr/>
            <p:nvPr/>
          </p:nvSpPr>
          <p:spPr>
            <a:xfrm rot="720000">
              <a:off x="13556356" y="3719560"/>
              <a:ext cx="473790" cy="459641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5C4A6D7D-8720-6C44-A4B4-2609D0090568}"/>
                </a:ext>
              </a:extLst>
            </p:cNvPr>
            <p:cNvSpPr/>
            <p:nvPr/>
          </p:nvSpPr>
          <p:spPr>
            <a:xfrm rot="720000">
              <a:off x="12746728" y="4064973"/>
              <a:ext cx="473790" cy="459641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67507200-00AE-154A-8209-B19CF3B753CA}"/>
                </a:ext>
              </a:extLst>
            </p:cNvPr>
            <p:cNvSpPr/>
            <p:nvPr/>
          </p:nvSpPr>
          <p:spPr>
            <a:xfrm>
              <a:off x="13771945" y="3058545"/>
              <a:ext cx="1243588" cy="4001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1650" dirty="0"/>
                <a:t>MARGINAL LAND FARMING</a:t>
              </a:r>
              <a:endParaRPr lang="en-ID" sz="1650" dirty="0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869E3489-D44B-4C45-BFE1-087691E23D63}"/>
                </a:ext>
              </a:extLst>
            </p:cNvPr>
            <p:cNvSpPr/>
            <p:nvPr/>
          </p:nvSpPr>
          <p:spPr>
            <a:xfrm>
              <a:off x="13328703" y="3750515"/>
              <a:ext cx="1822083" cy="4001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1650" dirty="0"/>
                <a:t>ORGANIC FARMING AND LOCAL WISDOM</a:t>
              </a: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AB6F417F-1CF6-DA4D-AD14-B4D424A8EA67}"/>
                </a:ext>
              </a:extLst>
            </p:cNvPr>
            <p:cNvSpPr/>
            <p:nvPr/>
          </p:nvSpPr>
          <p:spPr>
            <a:xfrm>
              <a:off x="12560056" y="4180505"/>
              <a:ext cx="1117487" cy="2308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50" dirty="0"/>
                <a:t>SMART FARMING</a:t>
              </a:r>
              <a:endParaRPr lang="en-ID" sz="1650" dirty="0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48C76069-F4B0-A141-A112-6F11D383FB91}"/>
                </a:ext>
              </a:extLst>
            </p:cNvPr>
            <p:cNvSpPr/>
            <p:nvPr/>
          </p:nvSpPr>
          <p:spPr>
            <a:xfrm>
              <a:off x="13356213" y="2248810"/>
              <a:ext cx="1813410" cy="4001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1650" dirty="0"/>
                <a:t>PLANT  BIOTECHNOLOGY AND ECOSYSTEM</a:t>
              </a:r>
              <a:endParaRPr lang="en-ID" sz="1650" dirty="0"/>
            </a:p>
          </p:txBody>
        </p:sp>
      </p:grpSp>
    </p:spTree>
    <p:extLst>
      <p:ext uri="{BB962C8B-B14F-4D97-AF65-F5344CB8AC3E}">
        <p14:creationId xmlns:p14="http://schemas.microsoft.com/office/powerpoint/2010/main" val="4137698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16CAAB3-84E7-F84E-8582-44BA8A43E6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AC1F5A-452A-AB4F-A3A1-F7310F3A99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11</a:t>
            </a:fld>
            <a:endParaRPr kumimoji="1" lang="ja-JP" alt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11DB7B-E8C0-A040-A70A-CE53DF9A59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solidFill>
            <a:srgbClr val="950412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3-7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C8A811-1C85-4345-BFD1-D2F267F2F5F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60619" y="5624167"/>
            <a:ext cx="724962" cy="910330"/>
          </a:xfrm>
          <a:solidFill>
            <a:srgbClr val="950412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982BAD-872A-7241-9048-55FC110345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solidFill>
            <a:srgbClr val="950412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882E120-0F1B-1A43-8BF6-4B87C052B6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42484" y="7004373"/>
            <a:ext cx="6463524" cy="315488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2800" dirty="0" err="1">
                <a:solidFill>
                  <a:srgbClr val="000000"/>
                </a:solidFill>
              </a:rPr>
              <a:t>Penelitian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Terapan</a:t>
            </a:r>
            <a:endParaRPr lang="en-US" sz="2800" dirty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Penelitian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Pengembangan</a:t>
            </a:r>
            <a:endParaRPr lang="en-US" sz="2800" dirty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en-US" sz="2800" dirty="0" err="1">
                <a:solidFill>
                  <a:srgbClr val="000000"/>
                </a:solidFill>
              </a:rPr>
              <a:t>Penelitian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Penugasan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Strategis</a:t>
            </a:r>
            <a:endParaRPr lang="en-US" sz="2800" dirty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en-US" sz="2800" dirty="0" err="1">
                <a:solidFill>
                  <a:srgbClr val="000000"/>
                </a:solidFill>
              </a:rPr>
              <a:t>Penelitian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Kerjasama</a:t>
            </a:r>
            <a:r>
              <a:rPr lang="en-US" sz="2800" dirty="0">
                <a:solidFill>
                  <a:srgbClr val="000000"/>
                </a:solidFill>
              </a:rPr>
              <a:t> LN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Penelitian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Kemuhammadiyahan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5880A79-1735-F54C-9BEB-A21D3F5DC2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0000"/>
                </a:solidFill>
              </a:rPr>
              <a:t>Penelitian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Multidisiplin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C725790-BB85-5E40-85DC-CA7DFD38B0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0000"/>
                </a:solidFill>
              </a:rPr>
              <a:t>Penelitian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Unggulan</a:t>
            </a:r>
            <a:r>
              <a:rPr lang="en-US" dirty="0">
                <a:solidFill>
                  <a:srgbClr val="000000"/>
                </a:solidFill>
              </a:rPr>
              <a:t> Prodi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73AA73-F519-D24A-B625-13A0BE944F0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0000"/>
                </a:solidFill>
              </a:rPr>
              <a:t>Penelitian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Kemitraan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1811E8F-E513-AC4E-8AA4-7EAAF0C876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064721" y="5518987"/>
            <a:ext cx="4913679" cy="1045593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rgbClr val="000000"/>
                </a:solidFill>
              </a:rPr>
              <a:t>Penelitian</a:t>
            </a:r>
            <a:r>
              <a:rPr lang="en-US" sz="2800" dirty="0">
                <a:solidFill>
                  <a:srgbClr val="000000"/>
                </a:solidFill>
              </a:rPr>
              <a:t> Dasar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B70F983-09AB-8B43-A5F0-70F712C1156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solidFill>
                  <a:srgbClr val="000000"/>
                </a:solidFill>
              </a:rPr>
              <a:t>Penelitan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Dosen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Pemula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AA46DD1-8BED-9340-9809-20749B5B0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Penyelarasan</a:t>
            </a:r>
            <a:r>
              <a:rPr lang="en-US" b="1" dirty="0"/>
              <a:t> </a:t>
            </a:r>
            <a:r>
              <a:rPr lang="en-US" b="1" dirty="0" err="1"/>
              <a:t>Skema</a:t>
            </a:r>
            <a:r>
              <a:rPr lang="en-US" b="1" dirty="0"/>
              <a:t> </a:t>
            </a:r>
            <a:r>
              <a:rPr lang="en-US" b="1" dirty="0" err="1"/>
              <a:t>Penelitian</a:t>
            </a:r>
            <a:endParaRPr lang="en-US" b="1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C933BC2-FA53-7B40-B3CB-13A3A0CC81B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53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35A0CE7-204B-364F-BD2D-DE2FD8A5F3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57CB24-8ED6-0844-8AE0-6E1EF23E03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12</a:t>
            </a:fld>
            <a:endParaRPr kumimoji="1" lang="ja-JP" alt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94B8FC-F3DD-D445-BA21-5D5B5628D1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18857" y="4169191"/>
            <a:ext cx="724962" cy="611524"/>
          </a:xfrm>
          <a:solidFill>
            <a:srgbClr val="315B46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09F3C8-1A7C-704B-978D-29DEEBC326C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6D9BF74-792D-F548-871C-4F89B062232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solidFill>
            <a:srgbClr val="1522D9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D54650-114D-4B46-9EF9-08656C5D59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9515651-2245-6D4C-8A1D-7E96D372EA0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solidFill>
            <a:srgbClr val="4D5F8B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57D00F5-5140-0448-8973-5E41FDD0FF3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solidFill>
            <a:srgbClr val="7030A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810B872-701C-7147-95E5-EF91263462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017326" y="3548121"/>
            <a:ext cx="4867324" cy="1326686"/>
          </a:xfrm>
          <a:solidFill>
            <a:srgbClr val="315B46"/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dirty="0" err="1">
                <a:solidFill>
                  <a:schemeClr val="bg1"/>
                </a:solidFill>
              </a:rPr>
              <a:t>Meningkatkan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Jumlah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Dokumen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Kesepahaman</a:t>
            </a:r>
            <a:r>
              <a:rPr lang="en-US" sz="2000" dirty="0">
                <a:solidFill>
                  <a:schemeClr val="bg1"/>
                </a:solidFill>
              </a:rPr>
              <a:t>  </a:t>
            </a:r>
            <a:r>
              <a:rPr lang="en-US" sz="2000" dirty="0" err="1">
                <a:solidFill>
                  <a:schemeClr val="bg1"/>
                </a:solidFill>
              </a:rPr>
              <a:t>dengan</a:t>
            </a:r>
            <a:r>
              <a:rPr lang="en-US" sz="2000" dirty="0">
                <a:solidFill>
                  <a:schemeClr val="bg1"/>
                </a:solidFill>
              </a:rPr>
              <a:t> PT LN </a:t>
            </a:r>
            <a:r>
              <a:rPr lang="en-US" sz="2000" dirty="0" err="1">
                <a:solidFill>
                  <a:schemeClr val="bg1"/>
                </a:solidFill>
              </a:rPr>
              <a:t>dalam</a:t>
            </a:r>
            <a:r>
              <a:rPr lang="en-US" sz="2000" dirty="0">
                <a:solidFill>
                  <a:schemeClr val="bg1"/>
                </a:solidFill>
              </a:rPr>
              <a:t> 500 QS Rank.</a:t>
            </a:r>
          </a:p>
          <a:p>
            <a:pPr>
              <a:lnSpc>
                <a:spcPct val="100000"/>
              </a:lnSpc>
            </a:pPr>
            <a:r>
              <a:rPr lang="en-US" sz="2000" dirty="0" err="1">
                <a:solidFill>
                  <a:schemeClr val="bg1"/>
                </a:solidFill>
              </a:rPr>
              <a:t>Meningkatkan</a:t>
            </a:r>
            <a:r>
              <a:rPr lang="en-US" sz="2000" dirty="0">
                <a:solidFill>
                  <a:schemeClr val="bg1"/>
                </a:solidFill>
              </a:rPr>
              <a:t> Joint research </a:t>
            </a:r>
            <a:r>
              <a:rPr lang="en-US" sz="2000" dirty="0" err="1">
                <a:solidFill>
                  <a:schemeClr val="bg1"/>
                </a:solidFill>
              </a:rPr>
              <a:t>dengan</a:t>
            </a:r>
            <a:r>
              <a:rPr lang="en-US" sz="2000" dirty="0">
                <a:solidFill>
                  <a:schemeClr val="bg1"/>
                </a:solidFill>
              </a:rPr>
              <a:t> PT LN </a:t>
            </a:r>
            <a:r>
              <a:rPr lang="en-US" sz="2000" dirty="0" err="1">
                <a:solidFill>
                  <a:schemeClr val="bg1"/>
                </a:solidFill>
              </a:rPr>
              <a:t>dan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publikasi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100000"/>
              </a:lnSpc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D9CA525-6191-D14B-B94D-A35D84B700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017326" y="2432218"/>
            <a:ext cx="4867324" cy="1042907"/>
          </a:xfrm>
        </p:spPr>
        <p:txBody>
          <a:bodyPr>
            <a:normAutofit fontScale="85000" lnSpcReduction="20000"/>
          </a:bodyPr>
          <a:lstStyle/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err="1">
                <a:solidFill>
                  <a:srgbClr val="000000"/>
                </a:solidFill>
              </a:rPr>
              <a:t>Penelitian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Kerjasama</a:t>
            </a:r>
            <a:r>
              <a:rPr lang="en-US" dirty="0">
                <a:solidFill>
                  <a:srgbClr val="000000"/>
                </a:solidFill>
              </a:rPr>
              <a:t> LN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BAC61EC-1AD0-AE44-B53E-379A707960B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solidFill>
            <a:srgbClr val="4D5F8B"/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 err="1">
                <a:solidFill>
                  <a:schemeClr val="bg1"/>
                </a:solidFill>
              </a:rPr>
              <a:t>Mendorong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kluster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unggulan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publikasi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800D04F-F50F-4343-947A-86A9619E911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017326" y="4959599"/>
            <a:ext cx="4867324" cy="586241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Penelitian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Penugasan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Strategis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5240463-105D-484E-8895-40C196245C9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solidFill>
            <a:srgbClr val="1522D9"/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 err="1">
                <a:solidFill>
                  <a:schemeClr val="bg1"/>
                </a:solidFill>
              </a:rPr>
              <a:t>Meningkatkan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partisipasi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riset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dengan</a:t>
            </a:r>
            <a:r>
              <a:rPr lang="en-US" sz="2400" dirty="0">
                <a:solidFill>
                  <a:schemeClr val="bg1"/>
                </a:solidFill>
              </a:rPr>
              <a:t> target </a:t>
            </a:r>
            <a:r>
              <a:rPr lang="en-US" sz="2400" dirty="0" err="1">
                <a:solidFill>
                  <a:schemeClr val="bg1"/>
                </a:solidFill>
              </a:rPr>
              <a:t>Persyarikatan</a:t>
            </a:r>
            <a:r>
              <a:rPr lang="en-US" sz="2400" dirty="0">
                <a:solidFill>
                  <a:schemeClr val="bg1"/>
                </a:solidFill>
              </a:rPr>
              <a:t> Muhammadiyah </a:t>
            </a:r>
            <a:r>
              <a:rPr lang="en-US" sz="2400" dirty="0" err="1">
                <a:solidFill>
                  <a:schemeClr val="bg1"/>
                </a:solidFill>
              </a:rPr>
              <a:t>dan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publikasi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82DDC05-04C8-524B-B660-04F3792B503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2017326" y="7014980"/>
            <a:ext cx="4867324" cy="586241"/>
          </a:xfrm>
        </p:spPr>
        <p:txBody>
          <a:bodyPr/>
          <a:lstStyle/>
          <a:p>
            <a:r>
              <a:rPr lang="en-US" dirty="0" err="1">
                <a:solidFill>
                  <a:srgbClr val="000000"/>
                </a:solidFill>
              </a:rPr>
              <a:t>Penelitian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Kemuhammadiyahan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F346BC4-EA2A-4341-A9D7-6F8C57CB827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Hilirisasi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pada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publikasi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3507B03-0C25-6642-861D-54F62F80484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409181" y="2888884"/>
            <a:ext cx="4867324" cy="586241"/>
          </a:xfrm>
        </p:spPr>
        <p:txBody>
          <a:bodyPr/>
          <a:lstStyle/>
          <a:p>
            <a:r>
              <a:rPr lang="en-US" dirty="0" err="1">
                <a:solidFill>
                  <a:srgbClr val="000000"/>
                </a:solidFill>
              </a:rPr>
              <a:t>Penelitian</a:t>
            </a:r>
            <a:r>
              <a:rPr lang="en-US" dirty="0">
                <a:solidFill>
                  <a:srgbClr val="000000"/>
                </a:solidFill>
              </a:rPr>
              <a:t> Dasar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F8EB6FE-CF46-2C46-86C9-32545F99DEA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solidFill>
            <a:srgbClr val="7030A0"/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 err="1">
                <a:solidFill>
                  <a:schemeClr val="bg1"/>
                </a:solidFill>
              </a:rPr>
              <a:t>Hilirisasi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pada</a:t>
            </a:r>
            <a:r>
              <a:rPr lang="en-US" sz="2800" dirty="0">
                <a:solidFill>
                  <a:schemeClr val="bg1"/>
                </a:solidFill>
              </a:rPr>
              <a:t> KI </a:t>
            </a:r>
            <a:r>
              <a:rPr lang="en-US" sz="2800" dirty="0" err="1">
                <a:solidFill>
                  <a:schemeClr val="bg1"/>
                </a:solidFill>
              </a:rPr>
              <a:t>dan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Uji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Coba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Produk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serta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publikasi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0DC79F8-B7D2-2548-9ED7-FA0431958A3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409181" y="4959599"/>
            <a:ext cx="4867324" cy="586241"/>
          </a:xfrm>
        </p:spPr>
        <p:txBody>
          <a:bodyPr/>
          <a:lstStyle/>
          <a:p>
            <a:r>
              <a:rPr lang="en-US" dirty="0" err="1">
                <a:solidFill>
                  <a:srgbClr val="000000"/>
                </a:solidFill>
              </a:rPr>
              <a:t>Penelitian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Terapan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203127A-0677-C446-B82E-98BAE31EF84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 err="1">
                <a:solidFill>
                  <a:schemeClr val="bg1"/>
                </a:solidFill>
              </a:rPr>
              <a:t>Hilirisasi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pada</a:t>
            </a:r>
            <a:r>
              <a:rPr lang="en-US" sz="2800" dirty="0">
                <a:solidFill>
                  <a:schemeClr val="bg1"/>
                </a:solidFill>
              </a:rPr>
              <a:t> KI </a:t>
            </a:r>
            <a:r>
              <a:rPr lang="en-US" sz="2800" dirty="0" err="1">
                <a:solidFill>
                  <a:schemeClr val="bg1"/>
                </a:solidFill>
              </a:rPr>
              <a:t>Laik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Industri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publikasi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0713481-68BD-4040-8048-CBD632EEDF4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409181" y="7014980"/>
            <a:ext cx="4867324" cy="586241"/>
          </a:xfrm>
        </p:spPr>
        <p:txBody>
          <a:bodyPr/>
          <a:lstStyle/>
          <a:p>
            <a:r>
              <a:rPr lang="en-US" dirty="0" err="1">
                <a:solidFill>
                  <a:srgbClr val="000000"/>
                </a:solidFill>
              </a:rPr>
              <a:t>Penelitian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Pengembangan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32A47A90-FAED-4344-9E37-91B21ED90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2600" y="1250122"/>
            <a:ext cx="12242800" cy="736588"/>
          </a:xfrm>
        </p:spPr>
        <p:txBody>
          <a:bodyPr>
            <a:normAutofit fontScale="90000"/>
          </a:bodyPr>
          <a:lstStyle/>
          <a:p>
            <a:r>
              <a:rPr lang="en-US" dirty="0"/>
              <a:t>TUJUAN PENELITIAN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D9DADD4-7914-844D-AD30-9ACBAF319E4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317750" y="2015191"/>
            <a:ext cx="12242800" cy="689764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Penelitian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Dosen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Pemula</a:t>
            </a:r>
            <a:r>
              <a:rPr lang="en-US" sz="2400" dirty="0">
                <a:solidFill>
                  <a:schemeClr val="bg1"/>
                </a:solidFill>
              </a:rPr>
              <a:t>  : </a:t>
            </a:r>
            <a:r>
              <a:rPr lang="en-US" sz="2400" dirty="0" err="1">
                <a:solidFill>
                  <a:schemeClr val="bg1"/>
                </a:solidFill>
              </a:rPr>
              <a:t>Meningkatkan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kapasitas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dosen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dalam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penelitian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3556719-97FC-BC4A-9E64-5D93AE7D7C4E}"/>
              </a:ext>
            </a:extLst>
          </p:cNvPr>
          <p:cNvCxnSpPr/>
          <p:nvPr/>
        </p:nvCxnSpPr>
        <p:spPr>
          <a:xfrm>
            <a:off x="9144000" y="2700346"/>
            <a:ext cx="0" cy="774779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riangle 26">
            <a:extLst>
              <a:ext uri="{FF2B5EF4-FFF2-40B4-BE49-F238E27FC236}">
                <a16:creationId xmlns:a16="http://schemas.microsoft.com/office/drawing/2014/main" id="{0E51FC06-9D30-1C47-B357-B3743DCE97C3}"/>
              </a:ext>
            </a:extLst>
          </p:cNvPr>
          <p:cNvSpPr/>
          <p:nvPr/>
        </p:nvSpPr>
        <p:spPr>
          <a:xfrm>
            <a:off x="8599732" y="2728826"/>
            <a:ext cx="1088535" cy="879846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sz="2800" b="1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4663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231953-A034-3D49-AF99-4432722B02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2E836C-E8DD-5F4D-B831-BB3C82B6A7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13</a:t>
            </a:fld>
            <a:endParaRPr kumimoji="1" lang="ja-JP" alt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5865C23-2492-8D42-8AC4-9C60C6C08C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762236"/>
              </p:ext>
            </p:extLst>
          </p:nvPr>
        </p:nvGraphicFramePr>
        <p:xfrm>
          <a:off x="1851102" y="438568"/>
          <a:ext cx="13265200" cy="8870434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802888">
                  <a:extLst>
                    <a:ext uri="{9D8B030D-6E8A-4147-A177-3AD203B41FA5}">
                      <a16:colId xmlns:a16="http://schemas.microsoft.com/office/drawing/2014/main" val="473838682"/>
                    </a:ext>
                  </a:extLst>
                </a:gridCol>
                <a:gridCol w="2512396">
                  <a:extLst>
                    <a:ext uri="{9D8B030D-6E8A-4147-A177-3AD203B41FA5}">
                      <a16:colId xmlns:a16="http://schemas.microsoft.com/office/drawing/2014/main" val="2664701584"/>
                    </a:ext>
                  </a:extLst>
                </a:gridCol>
                <a:gridCol w="3419858">
                  <a:extLst>
                    <a:ext uri="{9D8B030D-6E8A-4147-A177-3AD203B41FA5}">
                      <a16:colId xmlns:a16="http://schemas.microsoft.com/office/drawing/2014/main" val="381501626"/>
                    </a:ext>
                  </a:extLst>
                </a:gridCol>
                <a:gridCol w="3300956">
                  <a:extLst>
                    <a:ext uri="{9D8B030D-6E8A-4147-A177-3AD203B41FA5}">
                      <a16:colId xmlns:a16="http://schemas.microsoft.com/office/drawing/2014/main" val="385368583"/>
                    </a:ext>
                  </a:extLst>
                </a:gridCol>
                <a:gridCol w="1052416">
                  <a:extLst>
                    <a:ext uri="{9D8B030D-6E8A-4147-A177-3AD203B41FA5}">
                      <a16:colId xmlns:a16="http://schemas.microsoft.com/office/drawing/2014/main" val="120377063"/>
                    </a:ext>
                  </a:extLst>
                </a:gridCol>
                <a:gridCol w="2176686">
                  <a:extLst>
                    <a:ext uri="{9D8B030D-6E8A-4147-A177-3AD203B41FA5}">
                      <a16:colId xmlns:a16="http://schemas.microsoft.com/office/drawing/2014/main" val="1685043174"/>
                    </a:ext>
                  </a:extLst>
                </a:gridCol>
              </a:tblGrid>
              <a:tr h="5923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9291632"/>
                  </a:ext>
                </a:extLst>
              </a:tr>
              <a:tr h="59235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NO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Skema Penelitian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Type </a:t>
                      </a:r>
                      <a:r>
                        <a:rPr lang="en-US" sz="2000" dirty="0" err="1">
                          <a:effectLst/>
                          <a:latin typeface="+mn-lt"/>
                        </a:rPr>
                        <a:t>Kolaboratif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384603"/>
                  </a:ext>
                </a:extLst>
              </a:tr>
              <a:tr h="5923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BAHASA YANG DIGUNAKAN 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TARGET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(645)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Unit Cost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7234304"/>
                  </a:ext>
                </a:extLst>
              </a:tr>
              <a:tr h="4120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1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Dosen Pemula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Non Kolaboratif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Bahasa Indonesia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10,000,000 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3768226"/>
                  </a:ext>
                </a:extLst>
              </a:tr>
              <a:tr h="412074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2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Dasar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Non Kolaboratif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Bahasa Indonesia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12.500.000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758615"/>
                  </a:ext>
                </a:extLst>
              </a:tr>
              <a:tr h="4120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Kolaboratif DN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Bahasa Indonesia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15.000.000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5333560"/>
                  </a:ext>
                </a:extLst>
              </a:tr>
              <a:tr h="4120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Kolaboratif LN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Bahasa Inggris 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30.000.000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8337103"/>
                  </a:ext>
                </a:extLst>
              </a:tr>
              <a:tr h="412074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3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+mn-lt"/>
                        </a:rPr>
                        <a:t>Terapan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Non Kolaboratif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Bahasa Indonesia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20,000,000 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9494158"/>
                  </a:ext>
                </a:extLst>
              </a:tr>
              <a:tr h="4120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Kolaboratif DN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Bahasa Indonesia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25.000.000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4126375"/>
                  </a:ext>
                </a:extLst>
              </a:tr>
              <a:tr h="4120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Kolaboratif LN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Bahasa Inggris 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35.000.000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8931882"/>
                  </a:ext>
                </a:extLst>
              </a:tr>
              <a:tr h="412074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4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+mn-lt"/>
                        </a:rPr>
                        <a:t>Pengembangan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Non Kolaboratif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Bahasa Indonesia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25. 000.000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1811829"/>
                  </a:ext>
                </a:extLst>
              </a:tr>
              <a:tr h="4120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Kolaboratif DN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Bahasa Indonesia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35.000.000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9837471"/>
                  </a:ext>
                </a:extLst>
              </a:tr>
              <a:tr h="4120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+mn-lt"/>
                        </a:rPr>
                        <a:t>Kolaboratif</a:t>
                      </a:r>
                      <a:r>
                        <a:rPr lang="en-US" sz="2000" dirty="0">
                          <a:effectLst/>
                          <a:latin typeface="+mn-lt"/>
                        </a:rPr>
                        <a:t> LN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Bahasa Inggris 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50.0000.000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6970331"/>
                  </a:ext>
                </a:extLst>
              </a:tr>
              <a:tr h="4120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5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+mn-lt"/>
                        </a:rPr>
                        <a:t>Kerjasama</a:t>
                      </a:r>
                      <a:r>
                        <a:rPr lang="en-US" sz="20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n-lt"/>
                        </a:rPr>
                        <a:t>Luar</a:t>
                      </a:r>
                      <a:r>
                        <a:rPr lang="en-US" sz="20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n-lt"/>
                        </a:rPr>
                        <a:t>Negeri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Kolaboratif LN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Bahasa </a:t>
                      </a:r>
                      <a:r>
                        <a:rPr lang="en-US" sz="2000" dirty="0" err="1">
                          <a:effectLst/>
                          <a:latin typeface="+mn-lt"/>
                        </a:rPr>
                        <a:t>Inggris</a:t>
                      </a:r>
                      <a:r>
                        <a:rPr lang="en-US" sz="2000" dirty="0">
                          <a:effectLst/>
                          <a:latin typeface="+mn-lt"/>
                        </a:rPr>
                        <a:t> 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50.000.000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0496903"/>
                  </a:ext>
                </a:extLst>
              </a:tr>
              <a:tr h="412074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6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+mn-lt"/>
                        </a:rPr>
                        <a:t>Penugasan</a:t>
                      </a:r>
                      <a:r>
                        <a:rPr lang="en-US" sz="20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n-lt"/>
                        </a:rPr>
                        <a:t>Strategis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Non Kolaboratif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Bahasa Indonesia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30.000.000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0992099"/>
                  </a:ext>
                </a:extLst>
              </a:tr>
              <a:tr h="4120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Kolaboratif DN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Bahasa Indonesia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40.000.000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4605246"/>
                  </a:ext>
                </a:extLst>
              </a:tr>
              <a:tr h="4120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Kolaboratif LN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Bahasa Inggris 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55.000.000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3201602"/>
                  </a:ext>
                </a:extLst>
              </a:tr>
              <a:tr h="412074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7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+mn-lt"/>
                        </a:rPr>
                        <a:t>Kemuhammadi-yahan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Non Kolaboratif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Bahasa Indonesia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10.000.000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5809671"/>
                  </a:ext>
                </a:extLst>
              </a:tr>
              <a:tr h="4120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Kolaboratif DN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Bahasa Indonesia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15.000.000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8163867"/>
                  </a:ext>
                </a:extLst>
              </a:tr>
              <a:tr h="4120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Kolaboratif LN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Bahasa </a:t>
                      </a:r>
                      <a:r>
                        <a:rPr lang="en-US" sz="2000" dirty="0" err="1">
                          <a:effectLst/>
                          <a:latin typeface="+mn-lt"/>
                        </a:rPr>
                        <a:t>Inggris</a:t>
                      </a:r>
                      <a:r>
                        <a:rPr lang="en-US" sz="2000" dirty="0">
                          <a:effectLst/>
                          <a:latin typeface="+mn-lt"/>
                        </a:rPr>
                        <a:t> 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28.000.000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7209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799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5C78A-9336-134B-BB92-3BEAB9FDB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2599" y="739969"/>
            <a:ext cx="12242800" cy="636908"/>
          </a:xfrm>
        </p:spPr>
        <p:txBody>
          <a:bodyPr>
            <a:normAutofit fontScale="90000"/>
          </a:bodyPr>
          <a:lstStyle/>
          <a:p>
            <a:r>
              <a:rPr lang="en-US" dirty="0"/>
              <a:t>KUALIFIKASI PENGUSUL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61278E-AC94-664C-BD49-018217550D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081DF3-7A12-AB40-8FEB-1E510F5903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14</a:t>
            </a:fld>
            <a:endParaRPr kumimoji="1" lang="ja-JP" alt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AA58ED-CB92-7E44-81BC-1F989146ED1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22601" y="2832410"/>
            <a:ext cx="12242800" cy="5551177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7293B56-471C-D646-8016-96632BA43E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926190"/>
              </p:ext>
            </p:extLst>
          </p:nvPr>
        </p:nvGraphicFramePr>
        <p:xfrm>
          <a:off x="3022599" y="1405056"/>
          <a:ext cx="12242799" cy="73493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10962">
                  <a:extLst>
                    <a:ext uri="{9D8B030D-6E8A-4147-A177-3AD203B41FA5}">
                      <a16:colId xmlns:a16="http://schemas.microsoft.com/office/drawing/2014/main" val="343992847"/>
                    </a:ext>
                  </a:extLst>
                </a:gridCol>
                <a:gridCol w="2620089">
                  <a:extLst>
                    <a:ext uri="{9D8B030D-6E8A-4147-A177-3AD203B41FA5}">
                      <a16:colId xmlns:a16="http://schemas.microsoft.com/office/drawing/2014/main" val="926562371"/>
                    </a:ext>
                  </a:extLst>
                </a:gridCol>
                <a:gridCol w="1586981">
                  <a:extLst>
                    <a:ext uri="{9D8B030D-6E8A-4147-A177-3AD203B41FA5}">
                      <a16:colId xmlns:a16="http://schemas.microsoft.com/office/drawing/2014/main" val="3724431336"/>
                    </a:ext>
                  </a:extLst>
                </a:gridCol>
                <a:gridCol w="1334268">
                  <a:extLst>
                    <a:ext uri="{9D8B030D-6E8A-4147-A177-3AD203B41FA5}">
                      <a16:colId xmlns:a16="http://schemas.microsoft.com/office/drawing/2014/main" val="786595290"/>
                    </a:ext>
                  </a:extLst>
                </a:gridCol>
                <a:gridCol w="1638048">
                  <a:extLst>
                    <a:ext uri="{9D8B030D-6E8A-4147-A177-3AD203B41FA5}">
                      <a16:colId xmlns:a16="http://schemas.microsoft.com/office/drawing/2014/main" val="1741472410"/>
                    </a:ext>
                  </a:extLst>
                </a:gridCol>
                <a:gridCol w="1652451">
                  <a:extLst>
                    <a:ext uri="{9D8B030D-6E8A-4147-A177-3AD203B41FA5}">
                      <a16:colId xmlns:a16="http://schemas.microsoft.com/office/drawing/2014/main" val="925662646"/>
                    </a:ext>
                  </a:extLst>
                </a:gridCol>
              </a:tblGrid>
              <a:tr h="3581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NAMA SKEMA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72" marR="54872" marT="0" marB="0">
                    <a:solidFill>
                      <a:srgbClr val="006B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KUALIFIKASI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72" marR="54872" marT="0" marB="0">
                    <a:solidFill>
                      <a:srgbClr val="006B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NIDN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72" marR="54872" marT="0" marB="0">
                    <a:solidFill>
                      <a:srgbClr val="006B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SINTA ID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72" marR="54872" marT="0" marB="0">
                    <a:solidFill>
                      <a:srgbClr val="006B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SCOPUS ID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72" marR="54872" marT="0" marB="0">
                    <a:solidFill>
                      <a:srgbClr val="006B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SEDANG STUDI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72" marR="54872" marT="0" marB="0">
                    <a:solidFill>
                      <a:srgbClr val="006B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742466"/>
                  </a:ext>
                </a:extLst>
              </a:tr>
              <a:tr h="4736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PENELITIAN DOSEN PEMULA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72" marR="54872" marT="0" marB="0">
                    <a:solidFill>
                      <a:srgbClr val="006B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S2 BP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S2 AA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S2 L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72" marR="54872" marT="0" marB="0">
                    <a:solidFill>
                      <a:srgbClr val="006B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</a:rPr>
                        <a:t>Tidak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 Harus Punya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72" marR="54872" marT="0" marB="0">
                    <a:solidFill>
                      <a:srgbClr val="006B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</a:rPr>
                        <a:t>Tidak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 Harus Punya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72" marR="54872" marT="0" marB="0">
                    <a:solidFill>
                      <a:srgbClr val="006B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Tidak Harus Punya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72" marR="54872" marT="0" marB="0">
                    <a:solidFill>
                      <a:srgbClr val="006B6B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</a:rPr>
                        <a:t>Boleh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</a:rPr>
                        <a:t>sepanjang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</a:rPr>
                        <a:t>tidak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</a:rPr>
                        <a:t>sedang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</a:rPr>
                        <a:t>menerima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 dana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</a:rPr>
                        <a:t>bantuan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</a:rPr>
                        <a:t>riset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</a:rPr>
                        <a:t>dari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</a:rPr>
                        <a:t>Warek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</a:rPr>
                        <a:t>bidang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 SDM</a:t>
                      </a:r>
                      <a:endParaRPr kumimoji="1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72" marR="54872" marT="0" marB="0">
                    <a:solidFill>
                      <a:srgbClr val="006B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318082"/>
                  </a:ext>
                </a:extLst>
              </a:tr>
              <a:tr h="11050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PENELITIAN DASAR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72" marR="54872" marT="0" marB="0">
                    <a:solidFill>
                      <a:srgbClr val="006B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S2 L, S2 LK, S3 BP, S3 AA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S3 L , S3 LK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S3 GB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72" marR="54872" marT="0" marB="0">
                    <a:solidFill>
                      <a:srgbClr val="006B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Harus Punya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72" marR="54872" marT="0" marB="0">
                    <a:solidFill>
                      <a:srgbClr val="006B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Harus Punya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72" marR="54872" marT="0" marB="0">
                    <a:solidFill>
                      <a:srgbClr val="006B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Tidak Harus Punya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72" marR="54872" marT="0" marB="0">
                    <a:solidFill>
                      <a:srgbClr val="006B6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13714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Boleh</a:t>
                      </a:r>
                      <a:r>
                        <a:rPr kumimoji="1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 </a:t>
                      </a:r>
                      <a:r>
                        <a:rPr kumimoji="1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sepanjang</a:t>
                      </a:r>
                      <a:r>
                        <a:rPr kumimoji="1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 </a:t>
                      </a:r>
                      <a:r>
                        <a:rPr kumimoji="1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tidak</a:t>
                      </a:r>
                      <a:r>
                        <a:rPr kumimoji="1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 </a:t>
                      </a:r>
                      <a:r>
                        <a:rPr kumimoji="1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sedang</a:t>
                      </a:r>
                      <a:r>
                        <a:rPr kumimoji="1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 </a:t>
                      </a:r>
                      <a:r>
                        <a:rPr kumimoji="1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menerima</a:t>
                      </a:r>
                      <a:r>
                        <a:rPr kumimoji="1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 dana </a:t>
                      </a:r>
                      <a:r>
                        <a:rPr kumimoji="1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bantuan</a:t>
                      </a:r>
                      <a:r>
                        <a:rPr kumimoji="1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 </a:t>
                      </a:r>
                      <a:r>
                        <a:rPr kumimoji="1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riset</a:t>
                      </a:r>
                      <a:r>
                        <a:rPr kumimoji="1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 </a:t>
                      </a:r>
                      <a:r>
                        <a:rPr kumimoji="1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dari</a:t>
                      </a:r>
                      <a:r>
                        <a:rPr kumimoji="1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 </a:t>
                      </a:r>
                      <a:r>
                        <a:rPr kumimoji="1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Warek</a:t>
                      </a:r>
                      <a:r>
                        <a:rPr kumimoji="1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 </a:t>
                      </a:r>
                      <a:r>
                        <a:rPr kumimoji="1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Bidang</a:t>
                      </a:r>
                      <a:r>
                        <a:rPr kumimoji="1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 SDM</a:t>
                      </a:r>
                    </a:p>
                    <a:p>
                      <a:pPr marL="0" marR="0" lvl="0" indent="0" algn="l" defTabSz="13714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Boleh</a:t>
                      </a:r>
                      <a:r>
                        <a:rPr kumimoji="1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 </a:t>
                      </a:r>
                      <a:r>
                        <a:rPr kumimoji="1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sepanjang</a:t>
                      </a:r>
                      <a:r>
                        <a:rPr kumimoji="1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 </a:t>
                      </a:r>
                      <a:r>
                        <a:rPr kumimoji="1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tidak</a:t>
                      </a:r>
                      <a:r>
                        <a:rPr kumimoji="1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 </a:t>
                      </a:r>
                      <a:r>
                        <a:rPr kumimoji="1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sedang</a:t>
                      </a:r>
                      <a:r>
                        <a:rPr kumimoji="1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 </a:t>
                      </a:r>
                      <a:r>
                        <a:rPr kumimoji="1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menerima</a:t>
                      </a:r>
                      <a:r>
                        <a:rPr kumimoji="1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 dana </a:t>
                      </a:r>
                      <a:r>
                        <a:rPr kumimoji="1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bantuan</a:t>
                      </a:r>
                      <a:r>
                        <a:rPr kumimoji="1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 </a:t>
                      </a:r>
                      <a:r>
                        <a:rPr kumimoji="1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riset</a:t>
                      </a:r>
                      <a:r>
                        <a:rPr kumimoji="1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 </a:t>
                      </a:r>
                      <a:r>
                        <a:rPr kumimoji="1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dari</a:t>
                      </a:r>
                      <a:r>
                        <a:rPr kumimoji="1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 </a:t>
                      </a:r>
                      <a:r>
                        <a:rPr kumimoji="1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Warek</a:t>
                      </a:r>
                      <a:r>
                        <a:rPr kumimoji="1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 </a:t>
                      </a:r>
                      <a:r>
                        <a:rPr kumimoji="1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Bidang</a:t>
                      </a:r>
                      <a:r>
                        <a:rPr kumimoji="1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 SDM</a:t>
                      </a:r>
                    </a:p>
                    <a:p>
                      <a:pPr marL="0" marR="0" lvl="0" indent="0" algn="l" defTabSz="13714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Boleh</a:t>
                      </a:r>
                      <a:r>
                        <a:rPr kumimoji="1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 </a:t>
                      </a:r>
                      <a:r>
                        <a:rPr kumimoji="1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sepanjang</a:t>
                      </a:r>
                      <a:r>
                        <a:rPr kumimoji="1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 </a:t>
                      </a:r>
                      <a:r>
                        <a:rPr kumimoji="1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tidak</a:t>
                      </a:r>
                      <a:r>
                        <a:rPr kumimoji="1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 </a:t>
                      </a:r>
                      <a:r>
                        <a:rPr kumimoji="1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sedang</a:t>
                      </a:r>
                      <a:r>
                        <a:rPr kumimoji="1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 </a:t>
                      </a:r>
                      <a:r>
                        <a:rPr kumimoji="1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menerima</a:t>
                      </a:r>
                      <a:r>
                        <a:rPr kumimoji="1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 dana </a:t>
                      </a:r>
                      <a:r>
                        <a:rPr kumimoji="1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bantuan</a:t>
                      </a:r>
                      <a:r>
                        <a:rPr kumimoji="1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 </a:t>
                      </a:r>
                      <a:r>
                        <a:rPr kumimoji="1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riset</a:t>
                      </a:r>
                      <a:r>
                        <a:rPr kumimoji="1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 </a:t>
                      </a:r>
                      <a:r>
                        <a:rPr kumimoji="1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dari</a:t>
                      </a:r>
                      <a:r>
                        <a:rPr kumimoji="1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 </a:t>
                      </a:r>
                      <a:r>
                        <a:rPr kumimoji="1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Warek</a:t>
                      </a:r>
                      <a:r>
                        <a:rPr kumimoji="1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 </a:t>
                      </a:r>
                      <a:r>
                        <a:rPr kumimoji="1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Bidang</a:t>
                      </a:r>
                      <a:r>
                        <a:rPr kumimoji="1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 SDM</a:t>
                      </a:r>
                    </a:p>
                    <a:p>
                      <a:pPr marL="0" marR="0" lvl="0" indent="0" algn="l" defTabSz="13714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Boleh</a:t>
                      </a:r>
                      <a:r>
                        <a:rPr kumimoji="1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 </a:t>
                      </a:r>
                      <a:r>
                        <a:rPr kumimoji="1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sepanjang</a:t>
                      </a:r>
                      <a:r>
                        <a:rPr kumimoji="1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 </a:t>
                      </a:r>
                      <a:r>
                        <a:rPr kumimoji="1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tidak</a:t>
                      </a:r>
                      <a:r>
                        <a:rPr kumimoji="1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 </a:t>
                      </a:r>
                      <a:r>
                        <a:rPr kumimoji="1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sedang</a:t>
                      </a:r>
                      <a:r>
                        <a:rPr kumimoji="1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 </a:t>
                      </a:r>
                      <a:r>
                        <a:rPr kumimoji="1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menerima</a:t>
                      </a:r>
                      <a:r>
                        <a:rPr kumimoji="1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 dana </a:t>
                      </a:r>
                      <a:r>
                        <a:rPr kumimoji="1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bantuan</a:t>
                      </a:r>
                      <a:r>
                        <a:rPr kumimoji="1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 </a:t>
                      </a:r>
                      <a:r>
                        <a:rPr kumimoji="1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riset</a:t>
                      </a:r>
                      <a:r>
                        <a:rPr kumimoji="1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 </a:t>
                      </a:r>
                      <a:r>
                        <a:rPr kumimoji="1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dari</a:t>
                      </a:r>
                      <a:r>
                        <a:rPr kumimoji="1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 </a:t>
                      </a:r>
                      <a:r>
                        <a:rPr kumimoji="1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Warek</a:t>
                      </a:r>
                      <a:r>
                        <a:rPr kumimoji="1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 </a:t>
                      </a:r>
                      <a:r>
                        <a:rPr kumimoji="1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Bidang</a:t>
                      </a:r>
                      <a:r>
                        <a:rPr kumimoji="1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 SDM</a:t>
                      </a:r>
                    </a:p>
                    <a:p>
                      <a:pPr marL="0" marR="0" lvl="0" indent="0" algn="l" defTabSz="13714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Boleh</a:t>
                      </a:r>
                      <a:r>
                        <a:rPr kumimoji="1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 </a:t>
                      </a:r>
                      <a:r>
                        <a:rPr kumimoji="1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sepanjang</a:t>
                      </a:r>
                      <a:r>
                        <a:rPr kumimoji="1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 </a:t>
                      </a:r>
                      <a:r>
                        <a:rPr kumimoji="1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tidak</a:t>
                      </a:r>
                      <a:r>
                        <a:rPr kumimoji="1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 </a:t>
                      </a:r>
                      <a:r>
                        <a:rPr kumimoji="1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sedang</a:t>
                      </a:r>
                      <a:r>
                        <a:rPr kumimoji="1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 </a:t>
                      </a:r>
                      <a:r>
                        <a:rPr kumimoji="1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menerima</a:t>
                      </a:r>
                      <a:r>
                        <a:rPr kumimoji="1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 dana </a:t>
                      </a:r>
                      <a:r>
                        <a:rPr kumimoji="1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bantuan</a:t>
                      </a:r>
                      <a:r>
                        <a:rPr kumimoji="1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 </a:t>
                      </a:r>
                      <a:r>
                        <a:rPr kumimoji="1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riset</a:t>
                      </a:r>
                      <a:r>
                        <a:rPr kumimoji="1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 </a:t>
                      </a:r>
                      <a:r>
                        <a:rPr kumimoji="1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dari</a:t>
                      </a:r>
                      <a:r>
                        <a:rPr kumimoji="1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 </a:t>
                      </a:r>
                      <a:r>
                        <a:rPr kumimoji="1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Warek</a:t>
                      </a:r>
                      <a:r>
                        <a:rPr kumimoji="1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 </a:t>
                      </a:r>
                      <a:r>
                        <a:rPr kumimoji="1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Bidang</a:t>
                      </a:r>
                      <a:r>
                        <a:rPr kumimoji="1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 SDM</a:t>
                      </a:r>
                    </a:p>
                    <a:p>
                      <a:pPr marL="0" marR="0" lvl="0" indent="0" algn="l" defTabSz="13714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Boleh</a:t>
                      </a:r>
                      <a:r>
                        <a:rPr kumimoji="1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 </a:t>
                      </a:r>
                      <a:r>
                        <a:rPr kumimoji="1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sepanjang</a:t>
                      </a:r>
                      <a:r>
                        <a:rPr kumimoji="1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 </a:t>
                      </a:r>
                      <a:r>
                        <a:rPr kumimoji="1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tidak</a:t>
                      </a:r>
                      <a:r>
                        <a:rPr kumimoji="1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 </a:t>
                      </a:r>
                      <a:r>
                        <a:rPr kumimoji="1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sedang</a:t>
                      </a:r>
                      <a:r>
                        <a:rPr kumimoji="1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 </a:t>
                      </a:r>
                      <a:r>
                        <a:rPr kumimoji="1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menerima</a:t>
                      </a:r>
                      <a:r>
                        <a:rPr kumimoji="1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 dana </a:t>
                      </a:r>
                      <a:r>
                        <a:rPr kumimoji="1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bantuan</a:t>
                      </a:r>
                      <a:r>
                        <a:rPr kumimoji="1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 </a:t>
                      </a:r>
                      <a:r>
                        <a:rPr kumimoji="1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riset</a:t>
                      </a:r>
                      <a:r>
                        <a:rPr kumimoji="1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 </a:t>
                      </a:r>
                      <a:r>
                        <a:rPr kumimoji="1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dari</a:t>
                      </a:r>
                      <a:r>
                        <a:rPr kumimoji="1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 </a:t>
                      </a:r>
                      <a:r>
                        <a:rPr kumimoji="1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Warek</a:t>
                      </a:r>
                      <a:r>
                        <a:rPr kumimoji="1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 </a:t>
                      </a:r>
                      <a:r>
                        <a:rPr kumimoji="1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Bidang</a:t>
                      </a:r>
                      <a:r>
                        <a:rPr kumimoji="1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 SDM</a:t>
                      </a:r>
                      <a:endParaRPr kumimoji="1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72" marR="54872" marT="0" marB="0">
                    <a:solidFill>
                      <a:srgbClr val="006B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901939"/>
                  </a:ext>
                </a:extLst>
              </a:tr>
              <a:tr h="11050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PENELITIAN TERAPAN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72" marR="54872" marT="0" marB="0">
                    <a:solidFill>
                      <a:srgbClr val="006B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S2 L, S2 LK, S3 BP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S3 AA, S3 L, S3 LK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S3 GB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72" marR="54872" marT="0" marB="0">
                    <a:solidFill>
                      <a:srgbClr val="006B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Harus Punya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72" marR="54872" marT="0" marB="0">
                    <a:solidFill>
                      <a:srgbClr val="006B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Harus Punya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72" marR="54872" marT="0" marB="0">
                    <a:solidFill>
                      <a:srgbClr val="006B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Tidak Harus Punya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72" marR="54872" marT="0" marB="0">
                    <a:solidFill>
                      <a:srgbClr val="006B6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13714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Boleh</a:t>
                      </a:r>
                      <a:r>
                        <a:rPr kumimoji="1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 </a:t>
                      </a:r>
                      <a:r>
                        <a:rPr kumimoji="1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sepanjang</a:t>
                      </a:r>
                      <a:r>
                        <a:rPr kumimoji="1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 </a:t>
                      </a:r>
                      <a:r>
                        <a:rPr kumimoji="1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tidak</a:t>
                      </a:r>
                      <a:r>
                        <a:rPr kumimoji="1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 </a:t>
                      </a:r>
                      <a:r>
                        <a:rPr kumimoji="1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sedang</a:t>
                      </a:r>
                      <a:r>
                        <a:rPr kumimoji="1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 </a:t>
                      </a:r>
                      <a:r>
                        <a:rPr kumimoji="1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menerima</a:t>
                      </a:r>
                      <a:r>
                        <a:rPr kumimoji="1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 dana </a:t>
                      </a:r>
                      <a:r>
                        <a:rPr kumimoji="1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bantuan</a:t>
                      </a:r>
                      <a:r>
                        <a:rPr kumimoji="1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 </a:t>
                      </a:r>
                      <a:r>
                        <a:rPr kumimoji="1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riset</a:t>
                      </a:r>
                      <a:r>
                        <a:rPr kumimoji="1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 </a:t>
                      </a:r>
                      <a:r>
                        <a:rPr kumimoji="1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dari</a:t>
                      </a:r>
                      <a:r>
                        <a:rPr kumimoji="1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 </a:t>
                      </a:r>
                      <a:r>
                        <a:rPr kumimoji="1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Warek</a:t>
                      </a:r>
                      <a:r>
                        <a:rPr kumimoji="1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 </a:t>
                      </a:r>
                      <a:r>
                        <a:rPr kumimoji="1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Bidang</a:t>
                      </a:r>
                      <a:r>
                        <a:rPr kumimoji="1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 SDM</a:t>
                      </a:r>
                      <a:endParaRPr kumimoji="1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72" marR="54872" marT="0" marB="0">
                    <a:solidFill>
                      <a:srgbClr val="006B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516141"/>
                  </a:ext>
                </a:extLst>
              </a:tr>
              <a:tr h="9128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PENELITIAN PENGEMBANGAN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72" marR="54872" marT="0" marB="0">
                    <a:solidFill>
                      <a:srgbClr val="006B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S2 L, S2 LK, S3 BP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S3 AA, S3 L, S3 LK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S3 GB</a:t>
                      </a:r>
                    </a:p>
                  </a:txBody>
                  <a:tcPr marL="54872" marR="54872" marT="0" marB="0">
                    <a:solidFill>
                      <a:srgbClr val="006B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Harus Punya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72" marR="54872" marT="0" marB="0">
                    <a:solidFill>
                      <a:srgbClr val="006B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Harus Punya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72" marR="54872" marT="0" marB="0">
                    <a:solidFill>
                      <a:srgbClr val="006B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Harus Punya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72" marR="54872" marT="0" marB="0">
                    <a:solidFill>
                      <a:srgbClr val="006B6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13714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Boleh sepanjang tidak sedang menerima dana bantuan riset dari Warek Bidang SDM</a:t>
                      </a:r>
                      <a:endParaRPr kumimoji="1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72" marR="54872" marT="0" marB="0">
                    <a:solidFill>
                      <a:srgbClr val="006B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571575"/>
                  </a:ext>
                </a:extLst>
              </a:tr>
              <a:tr h="11050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PENELITIAN PENUGASAN STRATEGIS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72" marR="54872" marT="0" marB="0">
                    <a:solidFill>
                      <a:srgbClr val="006B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S2 L, S2 LK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S3 BP, S3 AA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S3 L, S3 LK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S3 GB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72" marR="54872" marT="0" marB="0">
                    <a:solidFill>
                      <a:srgbClr val="006B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Harus Punya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72" marR="54872" marT="0" marB="0">
                    <a:solidFill>
                      <a:srgbClr val="006B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Harus Punya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72" marR="54872" marT="0" marB="0">
                    <a:solidFill>
                      <a:srgbClr val="006B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Tidak Harus Punya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72" marR="54872" marT="0" marB="0">
                    <a:solidFill>
                      <a:srgbClr val="006B6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13714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Boleh</a:t>
                      </a:r>
                      <a:r>
                        <a:rPr kumimoji="1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 </a:t>
                      </a:r>
                      <a:r>
                        <a:rPr kumimoji="1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sepanjang</a:t>
                      </a:r>
                      <a:r>
                        <a:rPr kumimoji="1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 </a:t>
                      </a:r>
                      <a:r>
                        <a:rPr kumimoji="1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tidak</a:t>
                      </a:r>
                      <a:r>
                        <a:rPr kumimoji="1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 </a:t>
                      </a:r>
                      <a:r>
                        <a:rPr kumimoji="1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sedang</a:t>
                      </a:r>
                      <a:r>
                        <a:rPr kumimoji="1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 </a:t>
                      </a:r>
                      <a:r>
                        <a:rPr kumimoji="1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menerima</a:t>
                      </a:r>
                      <a:r>
                        <a:rPr kumimoji="1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 dana </a:t>
                      </a:r>
                      <a:r>
                        <a:rPr kumimoji="1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bantuan</a:t>
                      </a:r>
                      <a:r>
                        <a:rPr kumimoji="1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 </a:t>
                      </a:r>
                      <a:r>
                        <a:rPr kumimoji="1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riset</a:t>
                      </a:r>
                      <a:r>
                        <a:rPr kumimoji="1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 </a:t>
                      </a:r>
                      <a:r>
                        <a:rPr kumimoji="1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dari</a:t>
                      </a:r>
                      <a:r>
                        <a:rPr kumimoji="1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 </a:t>
                      </a:r>
                      <a:r>
                        <a:rPr kumimoji="1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Warek</a:t>
                      </a:r>
                      <a:r>
                        <a:rPr kumimoji="1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 </a:t>
                      </a:r>
                      <a:r>
                        <a:rPr kumimoji="1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Bidang</a:t>
                      </a:r>
                      <a:r>
                        <a:rPr kumimoji="1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 SDM</a:t>
                      </a:r>
                      <a:endParaRPr kumimoji="1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72" marR="54872" marT="0" marB="0">
                    <a:solidFill>
                      <a:srgbClr val="006B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655575"/>
                  </a:ext>
                </a:extLst>
              </a:tr>
              <a:tr h="4736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PENELITIAN KERJASAMA LUAR NEGERI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72" marR="54872" marT="0" marB="0">
                    <a:solidFill>
                      <a:srgbClr val="006B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S3 L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S3 LK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S3 GB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72" marR="54872" marT="0" marB="0">
                    <a:solidFill>
                      <a:srgbClr val="006B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Harus Punya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72" marR="54872" marT="0" marB="0">
                    <a:solidFill>
                      <a:srgbClr val="006B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Harus Punya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72" marR="54872" marT="0" marB="0">
                    <a:solidFill>
                      <a:srgbClr val="006B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Harus Punya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72" marR="54872" marT="0" marB="0">
                    <a:solidFill>
                      <a:srgbClr val="006B6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13714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Boleh</a:t>
                      </a:r>
                      <a:r>
                        <a:rPr kumimoji="1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 </a:t>
                      </a:r>
                      <a:r>
                        <a:rPr kumimoji="1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sepanjang</a:t>
                      </a:r>
                      <a:r>
                        <a:rPr kumimoji="1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 </a:t>
                      </a:r>
                      <a:r>
                        <a:rPr kumimoji="1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tidak</a:t>
                      </a:r>
                      <a:r>
                        <a:rPr kumimoji="1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 </a:t>
                      </a:r>
                      <a:r>
                        <a:rPr kumimoji="1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sedang</a:t>
                      </a:r>
                      <a:r>
                        <a:rPr kumimoji="1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 </a:t>
                      </a:r>
                      <a:r>
                        <a:rPr kumimoji="1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menerima</a:t>
                      </a:r>
                      <a:r>
                        <a:rPr kumimoji="1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 dana </a:t>
                      </a:r>
                      <a:r>
                        <a:rPr kumimoji="1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bantuan</a:t>
                      </a:r>
                      <a:r>
                        <a:rPr kumimoji="1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 </a:t>
                      </a:r>
                      <a:r>
                        <a:rPr kumimoji="1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riset</a:t>
                      </a:r>
                      <a:r>
                        <a:rPr kumimoji="1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 </a:t>
                      </a:r>
                      <a:r>
                        <a:rPr kumimoji="1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dari</a:t>
                      </a:r>
                      <a:r>
                        <a:rPr kumimoji="1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 </a:t>
                      </a:r>
                      <a:r>
                        <a:rPr kumimoji="1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Warek</a:t>
                      </a:r>
                      <a:r>
                        <a:rPr kumimoji="1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 </a:t>
                      </a:r>
                      <a:r>
                        <a:rPr kumimoji="1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Bidang</a:t>
                      </a:r>
                      <a:r>
                        <a:rPr kumimoji="1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 SDM</a:t>
                      </a:r>
                      <a:endParaRPr kumimoji="1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72" marR="54872" marT="0" marB="0">
                    <a:solidFill>
                      <a:srgbClr val="006B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08336"/>
                  </a:ext>
                </a:extLst>
              </a:tr>
              <a:tr h="9266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PENELITIAN KEMUHAMMADIYAHAN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72" marR="54872" marT="0" marB="0">
                    <a:solidFill>
                      <a:srgbClr val="006B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S2 AA, S2 L, S2 LK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S3 BP, S3 AA, S3 L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S3 LK, S3 GB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72" marR="54872" marT="0" marB="0">
                    <a:solidFill>
                      <a:srgbClr val="006B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Harus Punya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72" marR="54872" marT="0" marB="0">
                    <a:solidFill>
                      <a:srgbClr val="006B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Harus Punya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72" marR="54872" marT="0" marB="0">
                    <a:solidFill>
                      <a:srgbClr val="006B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Tidak Harus Punya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72" marR="54872" marT="0" marB="0">
                    <a:solidFill>
                      <a:srgbClr val="006B6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13714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Boleh</a:t>
                      </a:r>
                      <a:r>
                        <a:rPr kumimoji="1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 </a:t>
                      </a:r>
                      <a:r>
                        <a:rPr kumimoji="1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sepanjang</a:t>
                      </a:r>
                      <a:r>
                        <a:rPr kumimoji="1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 </a:t>
                      </a:r>
                      <a:r>
                        <a:rPr kumimoji="1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tidak</a:t>
                      </a:r>
                      <a:r>
                        <a:rPr kumimoji="1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 </a:t>
                      </a:r>
                      <a:r>
                        <a:rPr kumimoji="1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sedang</a:t>
                      </a:r>
                      <a:r>
                        <a:rPr kumimoji="1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 </a:t>
                      </a:r>
                      <a:r>
                        <a:rPr kumimoji="1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menerima</a:t>
                      </a:r>
                      <a:r>
                        <a:rPr kumimoji="1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 dana </a:t>
                      </a:r>
                      <a:r>
                        <a:rPr kumimoji="1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bantuan</a:t>
                      </a:r>
                      <a:r>
                        <a:rPr kumimoji="1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 </a:t>
                      </a:r>
                      <a:r>
                        <a:rPr kumimoji="1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riset</a:t>
                      </a:r>
                      <a:r>
                        <a:rPr kumimoji="1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 </a:t>
                      </a:r>
                      <a:r>
                        <a:rPr kumimoji="1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dari</a:t>
                      </a:r>
                      <a:r>
                        <a:rPr kumimoji="1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 </a:t>
                      </a:r>
                      <a:r>
                        <a:rPr kumimoji="1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Warek</a:t>
                      </a:r>
                      <a:r>
                        <a:rPr kumimoji="1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 </a:t>
                      </a:r>
                      <a:r>
                        <a:rPr kumimoji="1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Bidang</a:t>
                      </a:r>
                      <a:r>
                        <a:rPr kumimoji="1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idole"/>
                          <a:cs typeface="+mn-cs"/>
                        </a:rPr>
                        <a:t> SDM</a:t>
                      </a:r>
                      <a:endParaRPr kumimoji="1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72" marR="54872" marT="0" marB="0">
                    <a:solidFill>
                      <a:srgbClr val="006B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653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52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6092E-4B60-1A41-8C2E-F79DB89A2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583" y="3304568"/>
            <a:ext cx="3922441" cy="2277311"/>
          </a:xfrm>
          <a:solidFill>
            <a:srgbClr val="C51EA6"/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KETENTUAN, SYARAT DLL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818DFA-41CD-5D45-A834-DBC4091DEF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EE5F0D-2993-2344-8371-CAEE149642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15</a:t>
            </a:fld>
            <a:endParaRPr kumimoji="1" lang="ja-JP" alt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A9BB26-78A3-1E48-AB5C-2FCEFB1873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91152" y="121384"/>
            <a:ext cx="9739970" cy="10042643"/>
          </a:xfrm>
          <a:solidFill>
            <a:srgbClr val="114C2C"/>
          </a:solidFill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LcParenR"/>
            </a:pPr>
            <a:endParaRPr lang="en-US" sz="2400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sz="2400" dirty="0">
                <a:solidFill>
                  <a:schemeClr val="bg1"/>
                </a:solidFill>
              </a:rPr>
              <a:t>Telah </a:t>
            </a:r>
            <a:r>
              <a:rPr lang="en-US" sz="2400" dirty="0" err="1">
                <a:solidFill>
                  <a:schemeClr val="bg1"/>
                </a:solidFill>
              </a:rPr>
              <a:t>mengupload</a:t>
            </a:r>
            <a:r>
              <a:rPr lang="en-US" sz="2400" dirty="0">
                <a:solidFill>
                  <a:schemeClr val="bg1"/>
                </a:solidFill>
              </a:rPr>
              <a:t> roadmap </a:t>
            </a:r>
            <a:r>
              <a:rPr lang="en-US" sz="2400" dirty="0" err="1">
                <a:solidFill>
                  <a:schemeClr val="bg1"/>
                </a:solidFill>
              </a:rPr>
              <a:t>riset</a:t>
            </a:r>
            <a:r>
              <a:rPr lang="en-US" sz="2400" dirty="0">
                <a:solidFill>
                  <a:schemeClr val="bg1"/>
                </a:solidFill>
              </a:rPr>
              <a:t> di GF.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400" dirty="0">
                <a:solidFill>
                  <a:schemeClr val="bg1"/>
                </a:solidFill>
              </a:rPr>
              <a:t>1 </a:t>
            </a:r>
            <a:r>
              <a:rPr lang="en-US" sz="2400" dirty="0" err="1">
                <a:solidFill>
                  <a:schemeClr val="bg1"/>
                </a:solidFill>
              </a:rPr>
              <a:t>Dosen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Dapat</a:t>
            </a:r>
            <a:r>
              <a:rPr lang="en-US" sz="2400" dirty="0">
                <a:solidFill>
                  <a:schemeClr val="bg1"/>
                </a:solidFill>
              </a:rPr>
              <a:t>  </a:t>
            </a:r>
            <a:r>
              <a:rPr lang="en-US" sz="2400" dirty="0" err="1">
                <a:solidFill>
                  <a:schemeClr val="bg1"/>
                </a:solidFill>
              </a:rPr>
              <a:t>Sebagai</a:t>
            </a:r>
            <a:r>
              <a:rPr lang="en-US" sz="2400" dirty="0">
                <a:solidFill>
                  <a:schemeClr val="bg1"/>
                </a:solidFill>
              </a:rPr>
              <a:t> 2 </a:t>
            </a:r>
            <a:r>
              <a:rPr lang="en-US" sz="2400" dirty="0" err="1">
                <a:solidFill>
                  <a:schemeClr val="bg1"/>
                </a:solidFill>
              </a:rPr>
              <a:t>Ketua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  <a:r>
              <a:rPr lang="en-US" sz="2400" dirty="0" err="1">
                <a:solidFill>
                  <a:schemeClr val="bg1"/>
                </a:solidFill>
              </a:rPr>
              <a:t>Sebagai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anggota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maksimal</a:t>
            </a:r>
            <a:r>
              <a:rPr lang="en-US" sz="2400" dirty="0">
                <a:solidFill>
                  <a:schemeClr val="bg1"/>
                </a:solidFill>
              </a:rPr>
              <a:t> 4. 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400" dirty="0">
                <a:solidFill>
                  <a:schemeClr val="bg1"/>
                </a:solidFill>
              </a:rPr>
              <a:t>Template Proposal : </a:t>
            </a:r>
            <a:r>
              <a:rPr lang="en-US" sz="2400" dirty="0" err="1">
                <a:solidFill>
                  <a:schemeClr val="bg1"/>
                </a:solidFill>
              </a:rPr>
              <a:t>Ringkasan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Kata_kunci</a:t>
            </a:r>
            <a:r>
              <a:rPr lang="en-US" sz="2400" dirty="0">
                <a:solidFill>
                  <a:schemeClr val="bg1"/>
                </a:solidFill>
              </a:rPr>
              <a:t> , </a:t>
            </a:r>
            <a:r>
              <a:rPr lang="en-US" sz="2400" dirty="0" err="1">
                <a:solidFill>
                  <a:schemeClr val="bg1"/>
                </a:solidFill>
              </a:rPr>
              <a:t>Latar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Belakang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Tinjauan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Pustaka</a:t>
            </a:r>
            <a:r>
              <a:rPr lang="en-US" sz="2400" dirty="0">
                <a:solidFill>
                  <a:schemeClr val="bg1"/>
                </a:solidFill>
              </a:rPr>
              <a:t> , </a:t>
            </a:r>
            <a:r>
              <a:rPr lang="en-US" sz="2400" dirty="0" err="1">
                <a:solidFill>
                  <a:schemeClr val="bg1"/>
                </a:solidFill>
              </a:rPr>
              <a:t>Metode</a:t>
            </a:r>
            <a:r>
              <a:rPr lang="en-US" sz="2400" dirty="0">
                <a:solidFill>
                  <a:schemeClr val="bg1"/>
                </a:solidFill>
              </a:rPr>
              <a:t>,  </a:t>
            </a:r>
            <a:r>
              <a:rPr lang="en-US" sz="2400" dirty="0" err="1">
                <a:solidFill>
                  <a:schemeClr val="bg1"/>
                </a:solidFill>
              </a:rPr>
              <a:t>Jadwal</a:t>
            </a:r>
            <a:r>
              <a:rPr lang="en-US" sz="2400" dirty="0">
                <a:solidFill>
                  <a:schemeClr val="bg1"/>
                </a:solidFill>
              </a:rPr>
              <a:t>, Daftar </a:t>
            </a:r>
            <a:r>
              <a:rPr lang="en-US" sz="2400" dirty="0" err="1">
                <a:solidFill>
                  <a:schemeClr val="bg1"/>
                </a:solidFill>
              </a:rPr>
              <a:t>Pustaka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400" dirty="0">
                <a:solidFill>
                  <a:schemeClr val="bg1"/>
                </a:solidFill>
              </a:rPr>
              <a:t>Template </a:t>
            </a:r>
            <a:r>
              <a:rPr lang="en-US" sz="2400" dirty="0" err="1">
                <a:solidFill>
                  <a:schemeClr val="bg1"/>
                </a:solidFill>
              </a:rPr>
              <a:t>Anggaran</a:t>
            </a:r>
            <a:r>
              <a:rPr lang="en-US" sz="2400" dirty="0">
                <a:solidFill>
                  <a:schemeClr val="bg1"/>
                </a:solidFill>
              </a:rPr>
              <a:t>: </a:t>
            </a:r>
            <a:r>
              <a:rPr lang="en-US" sz="2400" dirty="0" err="1">
                <a:solidFill>
                  <a:schemeClr val="bg1"/>
                </a:solidFill>
              </a:rPr>
              <a:t>Bahan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Pengumpulan</a:t>
            </a:r>
            <a:r>
              <a:rPr lang="en-US" sz="2400" dirty="0">
                <a:solidFill>
                  <a:schemeClr val="bg1"/>
                </a:solidFill>
              </a:rPr>
              <a:t> Data, </a:t>
            </a:r>
            <a:r>
              <a:rPr lang="en-US" sz="2400" dirty="0" err="1">
                <a:solidFill>
                  <a:schemeClr val="bg1"/>
                </a:solidFill>
              </a:rPr>
              <a:t>Sewa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Peralatan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Analisis</a:t>
            </a:r>
            <a:r>
              <a:rPr lang="en-US" sz="2400" dirty="0">
                <a:solidFill>
                  <a:schemeClr val="bg1"/>
                </a:solidFill>
              </a:rPr>
              <a:t> Data, </a:t>
            </a:r>
            <a:r>
              <a:rPr lang="en-US" sz="2400" dirty="0" err="1">
                <a:solidFill>
                  <a:schemeClr val="bg1"/>
                </a:solidFill>
              </a:rPr>
              <a:t>Pelaporan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Luaran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Wajib</a:t>
            </a:r>
            <a:r>
              <a:rPr lang="en-US" sz="2400" dirty="0">
                <a:solidFill>
                  <a:schemeClr val="bg1"/>
                </a:solidFill>
              </a:rPr>
              <a:t>, Dan </a:t>
            </a:r>
            <a:r>
              <a:rPr lang="en-US" sz="2400" dirty="0" err="1">
                <a:solidFill>
                  <a:schemeClr val="bg1"/>
                </a:solidFill>
              </a:rPr>
              <a:t>Luaran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Tambahan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bg1"/>
                </a:solidFill>
              </a:rPr>
              <a:t>e)   </a:t>
            </a:r>
            <a:r>
              <a:rPr lang="en-US" sz="2400" dirty="0" err="1">
                <a:solidFill>
                  <a:schemeClr val="bg1"/>
                </a:solidFill>
              </a:rPr>
              <a:t>Penilaian</a:t>
            </a:r>
            <a:r>
              <a:rPr lang="en-US" sz="2400" dirty="0">
                <a:solidFill>
                  <a:schemeClr val="bg1"/>
                </a:solidFill>
              </a:rPr>
              <a:t> Range 1-5 :</a:t>
            </a:r>
          </a:p>
          <a:p>
            <a:pPr marL="1200059" lvl="1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400" dirty="0" err="1">
                <a:solidFill>
                  <a:schemeClr val="bg1"/>
                </a:solidFill>
              </a:rPr>
              <a:t>Administrasi</a:t>
            </a:r>
            <a:r>
              <a:rPr lang="en-US" sz="2400" dirty="0">
                <a:solidFill>
                  <a:schemeClr val="bg1"/>
                </a:solidFill>
              </a:rPr>
              <a:t> : </a:t>
            </a:r>
            <a:r>
              <a:rPr lang="en-US" sz="2400" dirty="0" err="1">
                <a:solidFill>
                  <a:schemeClr val="bg1"/>
                </a:solidFill>
              </a:rPr>
              <a:t>Kesesuaian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dengan</a:t>
            </a:r>
            <a:r>
              <a:rPr lang="en-US" sz="2400" dirty="0">
                <a:solidFill>
                  <a:schemeClr val="bg1"/>
                </a:solidFill>
              </a:rPr>
              <a:t> template.</a:t>
            </a:r>
          </a:p>
          <a:p>
            <a:pPr marL="1200059" lvl="1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400" dirty="0" err="1">
                <a:solidFill>
                  <a:schemeClr val="bg1"/>
                </a:solidFill>
              </a:rPr>
              <a:t>Substansi</a:t>
            </a:r>
            <a:r>
              <a:rPr lang="en-US" sz="2400" dirty="0">
                <a:solidFill>
                  <a:schemeClr val="bg1"/>
                </a:solidFill>
              </a:rPr>
              <a:t>  : </a:t>
            </a:r>
            <a:r>
              <a:rPr lang="en-US" sz="2400" dirty="0" err="1">
                <a:solidFill>
                  <a:schemeClr val="bg1"/>
                </a:solidFill>
              </a:rPr>
              <a:t>sesuai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dengan</a:t>
            </a:r>
            <a:r>
              <a:rPr lang="en-US" sz="2400" dirty="0">
                <a:solidFill>
                  <a:schemeClr val="bg1"/>
                </a:solidFill>
              </a:rPr>
              <a:t> roadmap </a:t>
            </a:r>
            <a:r>
              <a:rPr lang="en-US" sz="2400" dirty="0" err="1">
                <a:solidFill>
                  <a:schemeClr val="bg1"/>
                </a:solidFill>
              </a:rPr>
              <a:t>riset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sesuai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kepakaran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judul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tujuan</a:t>
            </a:r>
            <a:r>
              <a:rPr lang="en-US" sz="2400" dirty="0">
                <a:solidFill>
                  <a:schemeClr val="bg1"/>
                </a:solidFill>
              </a:rPr>
              <a:t> dan </a:t>
            </a:r>
            <a:r>
              <a:rPr lang="en-US" sz="2400" dirty="0" err="1">
                <a:solidFill>
                  <a:schemeClr val="bg1"/>
                </a:solidFill>
              </a:rPr>
              <a:t>acuan</a:t>
            </a:r>
            <a:endParaRPr lang="en-US" sz="2400" dirty="0">
              <a:solidFill>
                <a:schemeClr val="bg1"/>
              </a:solidFill>
            </a:endParaRPr>
          </a:p>
          <a:p>
            <a:pPr marL="1200059" lvl="1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400" dirty="0" err="1">
                <a:solidFill>
                  <a:schemeClr val="bg1"/>
                </a:solidFill>
              </a:rPr>
              <a:t>Anggaran</a:t>
            </a:r>
            <a:r>
              <a:rPr lang="en-US" sz="2400" dirty="0">
                <a:solidFill>
                  <a:schemeClr val="bg1"/>
                </a:solidFill>
              </a:rPr>
              <a:t> : </a:t>
            </a:r>
            <a:r>
              <a:rPr lang="en-US" sz="2400" dirty="0" err="1">
                <a:solidFill>
                  <a:schemeClr val="bg1"/>
                </a:solidFill>
              </a:rPr>
              <a:t>kelayakan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kepatutan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terisi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semua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pPr marL="1200059" lvl="1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400" dirty="0" err="1">
                <a:solidFill>
                  <a:schemeClr val="bg1"/>
                </a:solidFill>
              </a:rPr>
              <a:t>Kolaborasi</a:t>
            </a:r>
            <a:r>
              <a:rPr lang="en-US" sz="2400" dirty="0">
                <a:solidFill>
                  <a:schemeClr val="bg1"/>
                </a:solidFill>
              </a:rPr>
              <a:t>  DN : PT </a:t>
            </a:r>
            <a:r>
              <a:rPr lang="en-US" sz="2400" dirty="0" err="1">
                <a:solidFill>
                  <a:schemeClr val="bg1"/>
                </a:solidFill>
              </a:rPr>
              <a:t>Mitra</a:t>
            </a:r>
            <a:r>
              <a:rPr lang="en-US" sz="2400" dirty="0">
                <a:solidFill>
                  <a:schemeClr val="bg1"/>
                </a:solidFill>
              </a:rPr>
              <a:t> PTMA </a:t>
            </a:r>
          </a:p>
          <a:p>
            <a:pPr marL="1200059" lvl="1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400" dirty="0" err="1">
                <a:solidFill>
                  <a:schemeClr val="bg1"/>
                </a:solidFill>
              </a:rPr>
              <a:t>Kolaborasi</a:t>
            </a:r>
            <a:r>
              <a:rPr lang="en-US" sz="2400" dirty="0">
                <a:solidFill>
                  <a:schemeClr val="bg1"/>
                </a:solidFill>
              </a:rPr>
              <a:t> LN : PT LN Rank 500 QS</a:t>
            </a:r>
          </a:p>
          <a:p>
            <a:pPr marL="1200059" lvl="1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400" dirty="0" err="1">
                <a:solidFill>
                  <a:schemeClr val="bg1"/>
                </a:solidFill>
              </a:rPr>
              <a:t>Mahasiswa</a:t>
            </a:r>
            <a:r>
              <a:rPr lang="en-US" sz="2400" dirty="0">
                <a:solidFill>
                  <a:schemeClr val="bg1"/>
                </a:solidFill>
              </a:rPr>
              <a:t> yang </a:t>
            </a:r>
            <a:r>
              <a:rPr lang="en-US" sz="2400" dirty="0" err="1">
                <a:solidFill>
                  <a:schemeClr val="bg1"/>
                </a:solidFill>
              </a:rPr>
              <a:t>terlibat</a:t>
            </a:r>
            <a:r>
              <a:rPr lang="en-US" sz="2400" dirty="0">
                <a:solidFill>
                  <a:schemeClr val="bg1"/>
                </a:solidFill>
              </a:rPr>
              <a:t> ( </a:t>
            </a:r>
            <a:r>
              <a:rPr lang="en-US" sz="2400" dirty="0" err="1">
                <a:solidFill>
                  <a:schemeClr val="bg1"/>
                </a:solidFill>
              </a:rPr>
              <a:t>Kecuali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Kerjasama</a:t>
            </a:r>
            <a:r>
              <a:rPr lang="en-US" sz="2400" dirty="0">
                <a:solidFill>
                  <a:schemeClr val="bg1"/>
                </a:solidFill>
              </a:rPr>
              <a:t> LN)</a:t>
            </a:r>
          </a:p>
          <a:p>
            <a:pPr marL="1200059" lvl="1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400" dirty="0" err="1">
                <a:solidFill>
                  <a:schemeClr val="bg1"/>
                </a:solidFill>
              </a:rPr>
              <a:t>Luaran</a:t>
            </a:r>
            <a:r>
              <a:rPr lang="en-US" sz="2400" dirty="0">
                <a:solidFill>
                  <a:schemeClr val="bg1"/>
                </a:solidFill>
              </a:rPr>
              <a:t> yang </a:t>
            </a:r>
            <a:r>
              <a:rPr lang="en-US" sz="2400" dirty="0" err="1">
                <a:solidFill>
                  <a:schemeClr val="bg1"/>
                </a:solidFill>
              </a:rPr>
              <a:t>dijanjikan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614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546" y="478238"/>
            <a:ext cx="12240911" cy="1232649"/>
          </a:xfrm>
          <a:solidFill>
            <a:srgbClr val="C00000"/>
          </a:solidFill>
        </p:spPr>
        <p:txBody>
          <a:bodyPr>
            <a:noAutofit/>
          </a:bodyPr>
          <a:lstStyle/>
          <a:p>
            <a:pPr fontAlgn="ctr"/>
            <a:r>
              <a:rPr lang="en-US" sz="5399" b="1" dirty="0">
                <a:solidFill>
                  <a:schemeClr val="bg1"/>
                </a:solidFill>
              </a:rPr>
              <a:t>RENCANA HIBAH RISET 2020/2021</a:t>
            </a:r>
            <a:endParaRPr lang="fi-FI" sz="5399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7" descr="garis umy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413" y="8965488"/>
            <a:ext cx="18541991" cy="1522578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23546" y="2625222"/>
          <a:ext cx="12240912" cy="290930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021079">
                  <a:extLst>
                    <a:ext uri="{9D8B030D-6E8A-4147-A177-3AD203B41FA5}">
                      <a16:colId xmlns:a16="http://schemas.microsoft.com/office/drawing/2014/main" val="1496477847"/>
                    </a:ext>
                  </a:extLst>
                </a:gridCol>
                <a:gridCol w="6219833">
                  <a:extLst>
                    <a:ext uri="{9D8B030D-6E8A-4147-A177-3AD203B41FA5}">
                      <a16:colId xmlns:a16="http://schemas.microsoft.com/office/drawing/2014/main" val="985004422"/>
                    </a:ext>
                  </a:extLst>
                </a:gridCol>
              </a:tblGrid>
              <a:tr h="7273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SOSIALISASI</a:t>
                      </a:r>
                    </a:p>
                  </a:txBody>
                  <a:tcPr marL="14285" marR="14285" marT="142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DES 2020</a:t>
                      </a:r>
                    </a:p>
                  </a:txBody>
                  <a:tcPr marL="14285" marR="14285" marT="14285" marB="0" anchor="ctr"/>
                </a:tc>
                <a:extLst>
                  <a:ext uri="{0D108BD9-81ED-4DB2-BD59-A6C34878D82A}">
                    <a16:rowId xmlns:a16="http://schemas.microsoft.com/office/drawing/2014/main" val="2806616154"/>
                  </a:ext>
                </a:extLst>
              </a:tr>
              <a:tr h="7273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UPLOAD PROPOSAL</a:t>
                      </a:r>
                    </a:p>
                  </a:txBody>
                  <a:tcPr marL="14285" marR="14285" marT="142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DES 2020 – 10 JAN 2021</a:t>
                      </a:r>
                    </a:p>
                  </a:txBody>
                  <a:tcPr marL="14285" marR="14285" marT="14285" marB="0" anchor="ctr"/>
                </a:tc>
                <a:extLst>
                  <a:ext uri="{0D108BD9-81ED-4DB2-BD59-A6C34878D82A}">
                    <a16:rowId xmlns:a16="http://schemas.microsoft.com/office/drawing/2014/main" val="1717143947"/>
                  </a:ext>
                </a:extLst>
              </a:tr>
              <a:tr h="7273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SELEKSI HIBAH</a:t>
                      </a:r>
                    </a:p>
                  </a:txBody>
                  <a:tcPr marL="14285" marR="14285" marT="142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11-17  JAN  2021</a:t>
                      </a:r>
                    </a:p>
                  </a:txBody>
                  <a:tcPr marL="14285" marR="14285" marT="14285" marB="0" anchor="ctr"/>
                </a:tc>
                <a:extLst>
                  <a:ext uri="{0D108BD9-81ED-4DB2-BD59-A6C34878D82A}">
                    <a16:rowId xmlns:a16="http://schemas.microsoft.com/office/drawing/2014/main" val="2011116956"/>
                  </a:ext>
                </a:extLst>
              </a:tr>
              <a:tr h="7273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PENETAPAN </a:t>
                      </a:r>
                    </a:p>
                  </a:txBody>
                  <a:tcPr marL="14285" marR="14285" marT="142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JAN 2021</a:t>
                      </a:r>
                    </a:p>
                  </a:txBody>
                  <a:tcPr marL="14285" marR="14285" marT="14285" marB="0" anchor="ctr"/>
                </a:tc>
                <a:extLst>
                  <a:ext uri="{0D108BD9-81ED-4DB2-BD59-A6C34878D82A}">
                    <a16:rowId xmlns:a16="http://schemas.microsoft.com/office/drawing/2014/main" val="2870783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134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2240125" y="4791607"/>
            <a:ext cx="14401800" cy="3744913"/>
          </a:xfrm>
          <a:solidFill>
            <a:srgbClr val="0C3920"/>
          </a:solidFill>
        </p:spPr>
        <p:txBody>
          <a:bodyPr/>
          <a:lstStyle/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358577" y="5363844"/>
            <a:ext cx="10268933" cy="1478017"/>
          </a:xfrm>
        </p:spPr>
        <p:txBody>
          <a:bodyPr>
            <a:normAutofit/>
          </a:bodyPr>
          <a:lstStyle/>
          <a:p>
            <a:r>
              <a:rPr lang="en-US" altLang="ja-JP" dirty="0" err="1"/>
              <a:t>Sekian</a:t>
            </a:r>
            <a:r>
              <a:rPr lang="en-US" altLang="ja-JP" dirty="0"/>
              <a:t> </a:t>
            </a:r>
            <a:r>
              <a:rPr lang="en-US" altLang="ja-JP" dirty="0" err="1"/>
              <a:t>dan</a:t>
            </a:r>
            <a:r>
              <a:rPr lang="en-US" altLang="ja-JP" dirty="0"/>
              <a:t> </a:t>
            </a:r>
            <a:r>
              <a:rPr lang="en-US" altLang="ja-JP" dirty="0" err="1"/>
              <a:t>Terimakasih</a:t>
            </a:r>
            <a:endParaRPr kumimoji="1" lang="ja-JP" altLang="en-US" dirty="0"/>
          </a:p>
        </p:txBody>
      </p:sp>
      <p:pic>
        <p:nvPicPr>
          <p:cNvPr id="7" name="Picture 6" descr="garis um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6533" y="9491724"/>
            <a:ext cx="18544853" cy="1277487"/>
          </a:xfrm>
          <a:prstGeom prst="rect">
            <a:avLst/>
          </a:prstGeom>
        </p:spPr>
      </p:pic>
      <p:pic>
        <p:nvPicPr>
          <p:cNvPr id="11" name="Picture 10" descr="logo umy macem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0095" y="1326771"/>
            <a:ext cx="2359957" cy="317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69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3FD0F-A2B3-E644-BDE9-9484C3E82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2600" y="1236548"/>
            <a:ext cx="12242800" cy="123283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highlight>
                  <a:srgbClr val="008000"/>
                </a:highlight>
              </a:rPr>
              <a:t>UMY 2020-2025 : RESEARCH EXCELLENCE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98A7A9-A648-BA46-8A53-AC0760E4AC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FB73D2-F57A-C446-936A-6E92607488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B29F175-3FED-5548-BE83-F1E6B85D39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7038697"/>
              </p:ext>
            </p:extLst>
          </p:nvPr>
        </p:nvGraphicFramePr>
        <p:xfrm>
          <a:off x="3022600" y="3203494"/>
          <a:ext cx="12242800" cy="4200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786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FD379-8A82-1A49-8DF0-4F188CB42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KLUSTER RISET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C4F076C-1AF4-F447-93DF-6531A6B320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9725434"/>
              </p:ext>
            </p:extLst>
          </p:nvPr>
        </p:nvGraphicFramePr>
        <p:xfrm>
          <a:off x="1403350" y="2120901"/>
          <a:ext cx="15481300" cy="6730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0127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C80B0-E6D5-4B60-A8C9-F32EECA67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TUJUAN PEMBENTUKAN KLUSTER RISET</a:t>
            </a:r>
            <a:endParaRPr lang="en-ID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B54EC55-A393-5048-B06A-C8FB8529EF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9068657"/>
              </p:ext>
            </p:extLst>
          </p:nvPr>
        </p:nvGraphicFramePr>
        <p:xfrm>
          <a:off x="1403350" y="2120901"/>
          <a:ext cx="15481300" cy="6730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1217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DC82E-111D-9B47-A1A1-1A31C5B94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 RISET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6042C51-1D31-8140-8161-672EA1D177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7868363"/>
              </p:ext>
            </p:extLst>
          </p:nvPr>
        </p:nvGraphicFramePr>
        <p:xfrm>
          <a:off x="1403350" y="2120901"/>
          <a:ext cx="15481300" cy="6730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9717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9C81D0-80CD-E240-B6C6-6117FDA81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216" y="-1"/>
            <a:ext cx="16113813" cy="1028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25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Freeform 262">
            <a:extLst>
              <a:ext uri="{FF2B5EF4-FFF2-40B4-BE49-F238E27FC236}">
                <a16:creationId xmlns:a16="http://schemas.microsoft.com/office/drawing/2014/main" id="{FE685630-3DC7-974F-97C0-A6971F3D868B}"/>
              </a:ext>
            </a:extLst>
          </p:cNvPr>
          <p:cNvSpPr/>
          <p:nvPr/>
        </p:nvSpPr>
        <p:spPr>
          <a:xfrm>
            <a:off x="11823596" y="3818185"/>
            <a:ext cx="5618700" cy="5977176"/>
          </a:xfrm>
          <a:custGeom>
            <a:avLst/>
            <a:gdLst>
              <a:gd name="connsiteX0" fmla="*/ 146902 w 3746378"/>
              <a:gd name="connsiteY0" fmla="*/ 2511926 h 3985399"/>
              <a:gd name="connsiteX1" fmla="*/ 4027 w 3746378"/>
              <a:gd name="connsiteY1" fmla="*/ 2054726 h 3985399"/>
              <a:gd name="connsiteX2" fmla="*/ 89752 w 3746378"/>
              <a:gd name="connsiteY2" fmla="*/ 1540376 h 3985399"/>
              <a:gd name="connsiteX3" fmla="*/ 575527 w 3746378"/>
              <a:gd name="connsiteY3" fmla="*/ 1297489 h 3985399"/>
              <a:gd name="connsiteX4" fmla="*/ 632677 w 3746378"/>
              <a:gd name="connsiteY4" fmla="*/ 683126 h 3985399"/>
              <a:gd name="connsiteX5" fmla="*/ 1161315 w 3746378"/>
              <a:gd name="connsiteY5" fmla="*/ 397376 h 3985399"/>
              <a:gd name="connsiteX6" fmla="*/ 1704240 w 3746378"/>
              <a:gd name="connsiteY6" fmla="*/ 225926 h 3985399"/>
              <a:gd name="connsiteX7" fmla="*/ 2575777 w 3746378"/>
              <a:gd name="connsiteY7" fmla="*/ 111626 h 3985399"/>
              <a:gd name="connsiteX8" fmla="*/ 3090127 w 3746378"/>
              <a:gd name="connsiteY8" fmla="*/ 11614 h 3985399"/>
              <a:gd name="connsiteX9" fmla="*/ 3718777 w 3746378"/>
              <a:gd name="connsiteY9" fmla="*/ 397376 h 3985399"/>
              <a:gd name="connsiteX10" fmla="*/ 3633052 w 3746378"/>
              <a:gd name="connsiteY10" fmla="*/ 1040314 h 3985399"/>
              <a:gd name="connsiteX11" fmla="*/ 3618765 w 3746378"/>
              <a:gd name="connsiteY11" fmla="*/ 1440364 h 3985399"/>
              <a:gd name="connsiteX12" fmla="*/ 3418740 w 3746378"/>
              <a:gd name="connsiteY12" fmla="*/ 2069014 h 3985399"/>
              <a:gd name="connsiteX13" fmla="*/ 3347302 w 3746378"/>
              <a:gd name="connsiteY13" fmla="*/ 2426201 h 3985399"/>
              <a:gd name="connsiteX14" fmla="*/ 3204427 w 3746378"/>
              <a:gd name="connsiteY14" fmla="*/ 2983414 h 3985399"/>
              <a:gd name="connsiteX15" fmla="*/ 2461477 w 3746378"/>
              <a:gd name="connsiteY15" fmla="*/ 3683501 h 3985399"/>
              <a:gd name="connsiteX16" fmla="*/ 1475640 w 3746378"/>
              <a:gd name="connsiteY16" fmla="*/ 3983539 h 3985399"/>
              <a:gd name="connsiteX17" fmla="*/ 975577 w 3746378"/>
              <a:gd name="connsiteY17" fmla="*/ 3783514 h 3985399"/>
              <a:gd name="connsiteX18" fmla="*/ 961290 w 3746378"/>
              <a:gd name="connsiteY18" fmla="*/ 3269164 h 3985399"/>
              <a:gd name="connsiteX19" fmla="*/ 661252 w 3746378"/>
              <a:gd name="connsiteY19" fmla="*/ 2983414 h 3985399"/>
              <a:gd name="connsiteX20" fmla="*/ 332640 w 3746378"/>
              <a:gd name="connsiteY20" fmla="*/ 2769101 h 3985399"/>
              <a:gd name="connsiteX21" fmla="*/ 146902 w 3746378"/>
              <a:gd name="connsiteY21" fmla="*/ 2511926 h 3985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746378" h="3985399">
                <a:moveTo>
                  <a:pt x="146902" y="2511926"/>
                </a:moveTo>
                <a:cubicBezTo>
                  <a:pt x="92133" y="2392863"/>
                  <a:pt x="13552" y="2216651"/>
                  <a:pt x="4027" y="2054726"/>
                </a:cubicBezTo>
                <a:cubicBezTo>
                  <a:pt x="-5498" y="1892801"/>
                  <a:pt x="-5498" y="1666582"/>
                  <a:pt x="89752" y="1540376"/>
                </a:cubicBezTo>
                <a:cubicBezTo>
                  <a:pt x="185002" y="1414170"/>
                  <a:pt x="485040" y="1440364"/>
                  <a:pt x="575527" y="1297489"/>
                </a:cubicBezTo>
                <a:cubicBezTo>
                  <a:pt x="666014" y="1154614"/>
                  <a:pt x="535046" y="833145"/>
                  <a:pt x="632677" y="683126"/>
                </a:cubicBezTo>
                <a:cubicBezTo>
                  <a:pt x="730308" y="533107"/>
                  <a:pt x="982721" y="473576"/>
                  <a:pt x="1161315" y="397376"/>
                </a:cubicBezTo>
                <a:cubicBezTo>
                  <a:pt x="1339909" y="321176"/>
                  <a:pt x="1468496" y="273551"/>
                  <a:pt x="1704240" y="225926"/>
                </a:cubicBezTo>
                <a:cubicBezTo>
                  <a:pt x="1939984" y="178301"/>
                  <a:pt x="2344796" y="147345"/>
                  <a:pt x="2575777" y="111626"/>
                </a:cubicBezTo>
                <a:cubicBezTo>
                  <a:pt x="2806758" y="75907"/>
                  <a:pt x="2899627" y="-36011"/>
                  <a:pt x="3090127" y="11614"/>
                </a:cubicBezTo>
                <a:cubicBezTo>
                  <a:pt x="3280627" y="59239"/>
                  <a:pt x="3628290" y="225926"/>
                  <a:pt x="3718777" y="397376"/>
                </a:cubicBezTo>
                <a:cubicBezTo>
                  <a:pt x="3809264" y="568826"/>
                  <a:pt x="3649721" y="866483"/>
                  <a:pt x="3633052" y="1040314"/>
                </a:cubicBezTo>
                <a:cubicBezTo>
                  <a:pt x="3616383" y="1214145"/>
                  <a:pt x="3654484" y="1268914"/>
                  <a:pt x="3618765" y="1440364"/>
                </a:cubicBezTo>
                <a:cubicBezTo>
                  <a:pt x="3583046" y="1611814"/>
                  <a:pt x="3463984" y="1904708"/>
                  <a:pt x="3418740" y="2069014"/>
                </a:cubicBezTo>
                <a:cubicBezTo>
                  <a:pt x="3373496" y="2233320"/>
                  <a:pt x="3383021" y="2273801"/>
                  <a:pt x="3347302" y="2426201"/>
                </a:cubicBezTo>
                <a:cubicBezTo>
                  <a:pt x="3311583" y="2578601"/>
                  <a:pt x="3352064" y="2773864"/>
                  <a:pt x="3204427" y="2983414"/>
                </a:cubicBezTo>
                <a:cubicBezTo>
                  <a:pt x="3056790" y="3192964"/>
                  <a:pt x="2749608" y="3516813"/>
                  <a:pt x="2461477" y="3683501"/>
                </a:cubicBezTo>
                <a:cubicBezTo>
                  <a:pt x="2173346" y="3850189"/>
                  <a:pt x="1723290" y="3966870"/>
                  <a:pt x="1475640" y="3983539"/>
                </a:cubicBezTo>
                <a:cubicBezTo>
                  <a:pt x="1227990" y="4000208"/>
                  <a:pt x="1061302" y="3902576"/>
                  <a:pt x="975577" y="3783514"/>
                </a:cubicBezTo>
                <a:cubicBezTo>
                  <a:pt x="889852" y="3664452"/>
                  <a:pt x="1013678" y="3402514"/>
                  <a:pt x="961290" y="3269164"/>
                </a:cubicBezTo>
                <a:cubicBezTo>
                  <a:pt x="908903" y="3135814"/>
                  <a:pt x="766027" y="3066758"/>
                  <a:pt x="661252" y="2983414"/>
                </a:cubicBezTo>
                <a:cubicBezTo>
                  <a:pt x="556477" y="2900070"/>
                  <a:pt x="413602" y="2852445"/>
                  <a:pt x="332640" y="2769101"/>
                </a:cubicBezTo>
                <a:cubicBezTo>
                  <a:pt x="251678" y="2685757"/>
                  <a:pt x="201671" y="2630989"/>
                  <a:pt x="146902" y="2511926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64" name="Freeform 263">
            <a:extLst>
              <a:ext uri="{FF2B5EF4-FFF2-40B4-BE49-F238E27FC236}">
                <a16:creationId xmlns:a16="http://schemas.microsoft.com/office/drawing/2014/main" id="{F73870EB-DA65-8E43-A75D-27FA9EFC5EF2}"/>
              </a:ext>
            </a:extLst>
          </p:cNvPr>
          <p:cNvSpPr/>
          <p:nvPr/>
        </p:nvSpPr>
        <p:spPr>
          <a:xfrm>
            <a:off x="9066158" y="1854959"/>
            <a:ext cx="7813292" cy="8387656"/>
          </a:xfrm>
          <a:custGeom>
            <a:avLst/>
            <a:gdLst>
              <a:gd name="connsiteX0" fmla="*/ 1482771 w 5785091"/>
              <a:gd name="connsiteY0" fmla="*/ 1094695 h 5604292"/>
              <a:gd name="connsiteX1" fmla="*/ 1846837 w 5785091"/>
              <a:gd name="connsiteY1" fmla="*/ 1721228 h 5604292"/>
              <a:gd name="connsiteX2" fmla="*/ 2117771 w 5785091"/>
              <a:gd name="connsiteY2" fmla="*/ 2127628 h 5604292"/>
              <a:gd name="connsiteX3" fmla="*/ 2024637 w 5785091"/>
              <a:gd name="connsiteY3" fmla="*/ 2525561 h 5604292"/>
              <a:gd name="connsiteX4" fmla="*/ 1592837 w 5785091"/>
              <a:gd name="connsiteY4" fmla="*/ 3101295 h 5604292"/>
              <a:gd name="connsiteX5" fmla="*/ 1169504 w 5785091"/>
              <a:gd name="connsiteY5" fmla="*/ 3431495 h 5604292"/>
              <a:gd name="connsiteX6" fmla="*/ 636104 w 5785091"/>
              <a:gd name="connsiteY6" fmla="*/ 3609295 h 5604292"/>
              <a:gd name="connsiteX7" fmla="*/ 373637 w 5785091"/>
              <a:gd name="connsiteY7" fmla="*/ 3914095 h 5604292"/>
              <a:gd name="connsiteX8" fmla="*/ 255104 w 5785091"/>
              <a:gd name="connsiteY8" fmla="*/ 4489828 h 5604292"/>
              <a:gd name="connsiteX9" fmla="*/ 1104 w 5785091"/>
              <a:gd name="connsiteY9" fmla="*/ 5234895 h 5604292"/>
              <a:gd name="connsiteX10" fmla="*/ 187371 w 5785091"/>
              <a:gd name="connsiteY10" fmla="*/ 5514295 h 5604292"/>
              <a:gd name="connsiteX11" fmla="*/ 729237 w 5785091"/>
              <a:gd name="connsiteY11" fmla="*/ 5598961 h 5604292"/>
              <a:gd name="connsiteX12" fmla="*/ 2193971 w 5785091"/>
              <a:gd name="connsiteY12" fmla="*/ 5573561 h 5604292"/>
              <a:gd name="connsiteX13" fmla="*/ 3938104 w 5785091"/>
              <a:gd name="connsiteY13" fmla="*/ 5395761 h 5604292"/>
              <a:gd name="connsiteX14" fmla="*/ 4767837 w 5785091"/>
              <a:gd name="connsiteY14" fmla="*/ 5031695 h 5604292"/>
              <a:gd name="connsiteX15" fmla="*/ 5394371 w 5785091"/>
              <a:gd name="connsiteY15" fmla="*/ 4396695 h 5604292"/>
              <a:gd name="connsiteX16" fmla="*/ 5360504 w 5785091"/>
              <a:gd name="connsiteY16" fmla="*/ 3482295 h 5604292"/>
              <a:gd name="connsiteX17" fmla="*/ 5716104 w 5785091"/>
              <a:gd name="connsiteY17" fmla="*/ 2567895 h 5604292"/>
              <a:gd name="connsiteX18" fmla="*/ 5707637 w 5785091"/>
              <a:gd name="connsiteY18" fmla="*/ 2110695 h 5604292"/>
              <a:gd name="connsiteX19" fmla="*/ 5783837 w 5785091"/>
              <a:gd name="connsiteY19" fmla="*/ 1645028 h 5604292"/>
              <a:gd name="connsiteX20" fmla="*/ 5665304 w 5785091"/>
              <a:gd name="connsiteY20" fmla="*/ 1424895 h 5604292"/>
              <a:gd name="connsiteX21" fmla="*/ 4835571 w 5785091"/>
              <a:gd name="connsiteY21" fmla="*/ 552828 h 5604292"/>
              <a:gd name="connsiteX22" fmla="*/ 4192104 w 5785091"/>
              <a:gd name="connsiteY22" fmla="*/ 78695 h 5604292"/>
              <a:gd name="connsiteX23" fmla="*/ 3599437 w 5785091"/>
              <a:gd name="connsiteY23" fmla="*/ 27895 h 5604292"/>
              <a:gd name="connsiteX24" fmla="*/ 3243837 w 5785091"/>
              <a:gd name="connsiteY24" fmla="*/ 10961 h 5604292"/>
              <a:gd name="connsiteX25" fmla="*/ 2744304 w 5785091"/>
              <a:gd name="connsiteY25" fmla="*/ 197228 h 5604292"/>
              <a:gd name="connsiteX26" fmla="*/ 2278637 w 5785091"/>
              <a:gd name="connsiteY26" fmla="*/ 425828 h 5604292"/>
              <a:gd name="connsiteX27" fmla="*/ 1906104 w 5785091"/>
              <a:gd name="connsiteY27" fmla="*/ 612095 h 5604292"/>
              <a:gd name="connsiteX28" fmla="*/ 1736771 w 5785091"/>
              <a:gd name="connsiteY28" fmla="*/ 849161 h 5604292"/>
              <a:gd name="connsiteX29" fmla="*/ 1482771 w 5785091"/>
              <a:gd name="connsiteY29" fmla="*/ 1094695 h 5604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785091" h="5604292">
                <a:moveTo>
                  <a:pt x="1482771" y="1094695"/>
                </a:moveTo>
                <a:cubicBezTo>
                  <a:pt x="1501115" y="1240040"/>
                  <a:pt x="1741004" y="1549072"/>
                  <a:pt x="1846837" y="1721228"/>
                </a:cubicBezTo>
                <a:cubicBezTo>
                  <a:pt x="1952670" y="1893384"/>
                  <a:pt x="2088138" y="1993573"/>
                  <a:pt x="2117771" y="2127628"/>
                </a:cubicBezTo>
                <a:cubicBezTo>
                  <a:pt x="2147404" y="2261684"/>
                  <a:pt x="2112126" y="2363283"/>
                  <a:pt x="2024637" y="2525561"/>
                </a:cubicBezTo>
                <a:cubicBezTo>
                  <a:pt x="1937148" y="2687839"/>
                  <a:pt x="1735359" y="2950306"/>
                  <a:pt x="1592837" y="3101295"/>
                </a:cubicBezTo>
                <a:cubicBezTo>
                  <a:pt x="1450315" y="3252284"/>
                  <a:pt x="1328959" y="3346828"/>
                  <a:pt x="1169504" y="3431495"/>
                </a:cubicBezTo>
                <a:cubicBezTo>
                  <a:pt x="1010049" y="3516162"/>
                  <a:pt x="768748" y="3528862"/>
                  <a:pt x="636104" y="3609295"/>
                </a:cubicBezTo>
                <a:cubicBezTo>
                  <a:pt x="503460" y="3689728"/>
                  <a:pt x="437137" y="3767339"/>
                  <a:pt x="373637" y="3914095"/>
                </a:cubicBezTo>
                <a:cubicBezTo>
                  <a:pt x="310137" y="4060851"/>
                  <a:pt x="317193" y="4269695"/>
                  <a:pt x="255104" y="4489828"/>
                </a:cubicBezTo>
                <a:cubicBezTo>
                  <a:pt x="193015" y="4709961"/>
                  <a:pt x="12393" y="5064151"/>
                  <a:pt x="1104" y="5234895"/>
                </a:cubicBezTo>
                <a:cubicBezTo>
                  <a:pt x="-10185" y="5405639"/>
                  <a:pt x="66016" y="5453617"/>
                  <a:pt x="187371" y="5514295"/>
                </a:cubicBezTo>
                <a:cubicBezTo>
                  <a:pt x="308726" y="5574973"/>
                  <a:pt x="394804" y="5589083"/>
                  <a:pt x="729237" y="5598961"/>
                </a:cubicBezTo>
                <a:cubicBezTo>
                  <a:pt x="1063670" y="5608839"/>
                  <a:pt x="1659160" y="5607428"/>
                  <a:pt x="2193971" y="5573561"/>
                </a:cubicBezTo>
                <a:cubicBezTo>
                  <a:pt x="2728782" y="5539694"/>
                  <a:pt x="3509126" y="5486072"/>
                  <a:pt x="3938104" y="5395761"/>
                </a:cubicBezTo>
                <a:cubicBezTo>
                  <a:pt x="4367082" y="5305450"/>
                  <a:pt x="4525126" y="5198206"/>
                  <a:pt x="4767837" y="5031695"/>
                </a:cubicBezTo>
                <a:cubicBezTo>
                  <a:pt x="5010548" y="4865184"/>
                  <a:pt x="5295593" y="4654928"/>
                  <a:pt x="5394371" y="4396695"/>
                </a:cubicBezTo>
                <a:cubicBezTo>
                  <a:pt x="5493149" y="4138462"/>
                  <a:pt x="5306882" y="3787095"/>
                  <a:pt x="5360504" y="3482295"/>
                </a:cubicBezTo>
                <a:cubicBezTo>
                  <a:pt x="5414126" y="3177495"/>
                  <a:pt x="5658249" y="2796495"/>
                  <a:pt x="5716104" y="2567895"/>
                </a:cubicBezTo>
                <a:cubicBezTo>
                  <a:pt x="5773959" y="2339295"/>
                  <a:pt x="5696348" y="2264506"/>
                  <a:pt x="5707637" y="2110695"/>
                </a:cubicBezTo>
                <a:cubicBezTo>
                  <a:pt x="5718926" y="1956884"/>
                  <a:pt x="5790893" y="1759328"/>
                  <a:pt x="5783837" y="1645028"/>
                </a:cubicBezTo>
                <a:cubicBezTo>
                  <a:pt x="5776782" y="1530728"/>
                  <a:pt x="5823348" y="1606928"/>
                  <a:pt x="5665304" y="1424895"/>
                </a:cubicBezTo>
                <a:cubicBezTo>
                  <a:pt x="5507260" y="1242862"/>
                  <a:pt x="5081104" y="777195"/>
                  <a:pt x="4835571" y="552828"/>
                </a:cubicBezTo>
                <a:cubicBezTo>
                  <a:pt x="4590038" y="328461"/>
                  <a:pt x="4398126" y="166184"/>
                  <a:pt x="4192104" y="78695"/>
                </a:cubicBezTo>
                <a:cubicBezTo>
                  <a:pt x="3986082" y="-8794"/>
                  <a:pt x="3757481" y="39184"/>
                  <a:pt x="3599437" y="27895"/>
                </a:cubicBezTo>
                <a:cubicBezTo>
                  <a:pt x="3441393" y="16606"/>
                  <a:pt x="3386359" y="-17261"/>
                  <a:pt x="3243837" y="10961"/>
                </a:cubicBezTo>
                <a:cubicBezTo>
                  <a:pt x="3101315" y="39183"/>
                  <a:pt x="2905171" y="128083"/>
                  <a:pt x="2744304" y="197228"/>
                </a:cubicBezTo>
                <a:cubicBezTo>
                  <a:pt x="2583437" y="266372"/>
                  <a:pt x="2278637" y="425828"/>
                  <a:pt x="2278637" y="425828"/>
                </a:cubicBezTo>
                <a:cubicBezTo>
                  <a:pt x="2138937" y="494972"/>
                  <a:pt x="1996415" y="541540"/>
                  <a:pt x="1906104" y="612095"/>
                </a:cubicBezTo>
                <a:cubicBezTo>
                  <a:pt x="1815793" y="682650"/>
                  <a:pt x="1801682" y="770139"/>
                  <a:pt x="1736771" y="849161"/>
                </a:cubicBezTo>
                <a:cubicBezTo>
                  <a:pt x="1671860" y="928183"/>
                  <a:pt x="1464427" y="949350"/>
                  <a:pt x="1482771" y="1094695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65" name="Freeform 264">
            <a:extLst>
              <a:ext uri="{FF2B5EF4-FFF2-40B4-BE49-F238E27FC236}">
                <a16:creationId xmlns:a16="http://schemas.microsoft.com/office/drawing/2014/main" id="{C283785F-FBAE-AA45-9388-9F5A382E98C4}"/>
              </a:ext>
            </a:extLst>
          </p:cNvPr>
          <p:cNvSpPr/>
          <p:nvPr/>
        </p:nvSpPr>
        <p:spPr>
          <a:xfrm>
            <a:off x="979121" y="4745689"/>
            <a:ext cx="8556053" cy="5575593"/>
          </a:xfrm>
          <a:custGeom>
            <a:avLst/>
            <a:gdLst>
              <a:gd name="connsiteX0" fmla="*/ 2503490 w 5704916"/>
              <a:gd name="connsiteY0" fmla="*/ 203740 h 3717636"/>
              <a:gd name="connsiteX1" fmla="*/ 1760540 w 5704916"/>
              <a:gd name="connsiteY1" fmla="*/ 3715 h 3717636"/>
              <a:gd name="connsiteX2" fmla="*/ 1017590 w 5704916"/>
              <a:gd name="connsiteY2" fmla="*/ 103728 h 3717636"/>
              <a:gd name="connsiteX3" fmla="*/ 174627 w 5704916"/>
              <a:gd name="connsiteY3" fmla="*/ 460915 h 3717636"/>
              <a:gd name="connsiteX4" fmla="*/ 3177 w 5704916"/>
              <a:gd name="connsiteY4" fmla="*/ 875253 h 3717636"/>
              <a:gd name="connsiteX5" fmla="*/ 246065 w 5704916"/>
              <a:gd name="connsiteY5" fmla="*/ 1646778 h 3717636"/>
              <a:gd name="connsiteX6" fmla="*/ 874715 w 5704916"/>
              <a:gd name="connsiteY6" fmla="*/ 2246853 h 3717636"/>
              <a:gd name="connsiteX7" fmla="*/ 1646240 w 5704916"/>
              <a:gd name="connsiteY7" fmla="*/ 3004090 h 3717636"/>
              <a:gd name="connsiteX8" fmla="*/ 2474915 w 5704916"/>
              <a:gd name="connsiteY8" fmla="*/ 3447003 h 3717636"/>
              <a:gd name="connsiteX9" fmla="*/ 3803652 w 5704916"/>
              <a:gd name="connsiteY9" fmla="*/ 3689890 h 3717636"/>
              <a:gd name="connsiteX10" fmla="*/ 4903790 w 5704916"/>
              <a:gd name="connsiteY10" fmla="*/ 3689890 h 3717636"/>
              <a:gd name="connsiteX11" fmla="*/ 5489577 w 5704916"/>
              <a:gd name="connsiteY11" fmla="*/ 3489865 h 3717636"/>
              <a:gd name="connsiteX12" fmla="*/ 5703890 w 5704916"/>
              <a:gd name="connsiteY12" fmla="*/ 3061240 h 3717636"/>
              <a:gd name="connsiteX13" fmla="*/ 5418140 w 5704916"/>
              <a:gd name="connsiteY13" fmla="*/ 1989678 h 3717636"/>
              <a:gd name="connsiteX14" fmla="*/ 4460877 w 5704916"/>
              <a:gd name="connsiteY14" fmla="*/ 1589628 h 3717636"/>
              <a:gd name="connsiteX15" fmla="*/ 3803652 w 5704916"/>
              <a:gd name="connsiteY15" fmla="*/ 1489615 h 3717636"/>
              <a:gd name="connsiteX16" fmla="*/ 3132140 w 5704916"/>
              <a:gd name="connsiteY16" fmla="*/ 1060990 h 3717636"/>
              <a:gd name="connsiteX17" fmla="*/ 2632077 w 5704916"/>
              <a:gd name="connsiteY17" fmla="*/ 360903 h 3717636"/>
              <a:gd name="connsiteX18" fmla="*/ 2503490 w 5704916"/>
              <a:gd name="connsiteY18" fmla="*/ 203740 h 371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704916" h="3717636">
                <a:moveTo>
                  <a:pt x="2503490" y="203740"/>
                </a:moveTo>
                <a:cubicBezTo>
                  <a:pt x="2358234" y="144209"/>
                  <a:pt x="2008190" y="20384"/>
                  <a:pt x="1760540" y="3715"/>
                </a:cubicBezTo>
                <a:cubicBezTo>
                  <a:pt x="1512890" y="-12954"/>
                  <a:pt x="1281909" y="27528"/>
                  <a:pt x="1017590" y="103728"/>
                </a:cubicBezTo>
                <a:cubicBezTo>
                  <a:pt x="753271" y="179928"/>
                  <a:pt x="343696" y="332327"/>
                  <a:pt x="174627" y="460915"/>
                </a:cubicBezTo>
                <a:cubicBezTo>
                  <a:pt x="5558" y="589503"/>
                  <a:pt x="-8729" y="677609"/>
                  <a:pt x="3177" y="875253"/>
                </a:cubicBezTo>
                <a:cubicBezTo>
                  <a:pt x="15083" y="1072897"/>
                  <a:pt x="100809" y="1418178"/>
                  <a:pt x="246065" y="1646778"/>
                </a:cubicBezTo>
                <a:cubicBezTo>
                  <a:pt x="391321" y="1875378"/>
                  <a:pt x="641352" y="2020634"/>
                  <a:pt x="874715" y="2246853"/>
                </a:cubicBezTo>
                <a:cubicBezTo>
                  <a:pt x="1108078" y="2473072"/>
                  <a:pt x="1379540" y="2804065"/>
                  <a:pt x="1646240" y="3004090"/>
                </a:cubicBezTo>
                <a:cubicBezTo>
                  <a:pt x="1912940" y="3204115"/>
                  <a:pt x="2115346" y="3332703"/>
                  <a:pt x="2474915" y="3447003"/>
                </a:cubicBezTo>
                <a:cubicBezTo>
                  <a:pt x="2834484" y="3561303"/>
                  <a:pt x="3398840" y="3649409"/>
                  <a:pt x="3803652" y="3689890"/>
                </a:cubicBezTo>
                <a:cubicBezTo>
                  <a:pt x="4208465" y="3730371"/>
                  <a:pt x="4622803" y="3723227"/>
                  <a:pt x="4903790" y="3689890"/>
                </a:cubicBezTo>
                <a:cubicBezTo>
                  <a:pt x="5184777" y="3656553"/>
                  <a:pt x="5356227" y="3594640"/>
                  <a:pt x="5489577" y="3489865"/>
                </a:cubicBezTo>
                <a:cubicBezTo>
                  <a:pt x="5622927" y="3385090"/>
                  <a:pt x="5715796" y="3311271"/>
                  <a:pt x="5703890" y="3061240"/>
                </a:cubicBezTo>
                <a:cubicBezTo>
                  <a:pt x="5691984" y="2811209"/>
                  <a:pt x="5625309" y="2234947"/>
                  <a:pt x="5418140" y="1989678"/>
                </a:cubicBezTo>
                <a:cubicBezTo>
                  <a:pt x="5210971" y="1744409"/>
                  <a:pt x="4729958" y="1672972"/>
                  <a:pt x="4460877" y="1589628"/>
                </a:cubicBezTo>
                <a:cubicBezTo>
                  <a:pt x="4191796" y="1506284"/>
                  <a:pt x="4025108" y="1577721"/>
                  <a:pt x="3803652" y="1489615"/>
                </a:cubicBezTo>
                <a:cubicBezTo>
                  <a:pt x="3582196" y="1401509"/>
                  <a:pt x="3327403" y="1249109"/>
                  <a:pt x="3132140" y="1060990"/>
                </a:cubicBezTo>
                <a:cubicBezTo>
                  <a:pt x="2936878" y="872871"/>
                  <a:pt x="2739233" y="503778"/>
                  <a:pt x="2632077" y="360903"/>
                </a:cubicBezTo>
                <a:cubicBezTo>
                  <a:pt x="2524921" y="218028"/>
                  <a:pt x="2648746" y="263271"/>
                  <a:pt x="2503490" y="20374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66" name="Freeform 265">
            <a:extLst>
              <a:ext uri="{FF2B5EF4-FFF2-40B4-BE49-F238E27FC236}">
                <a16:creationId xmlns:a16="http://schemas.microsoft.com/office/drawing/2014/main" id="{3A4688D6-784C-3949-9F08-6CA19F3B5AE4}"/>
              </a:ext>
            </a:extLst>
          </p:cNvPr>
          <p:cNvSpPr/>
          <p:nvPr/>
        </p:nvSpPr>
        <p:spPr>
          <a:xfrm>
            <a:off x="299647" y="0"/>
            <a:ext cx="8119619" cy="4955864"/>
          </a:xfrm>
          <a:custGeom>
            <a:avLst/>
            <a:gdLst>
              <a:gd name="connsiteX0" fmla="*/ 115778 w 5413915"/>
              <a:gd name="connsiteY0" fmla="*/ 1418841 h 3218925"/>
              <a:gd name="connsiteX1" fmla="*/ 774540 w 5413915"/>
              <a:gd name="connsiteY1" fmla="*/ 1005887 h 3218925"/>
              <a:gd name="connsiteX2" fmla="*/ 1472630 w 5413915"/>
              <a:gd name="connsiteY2" fmla="*/ 661758 h 3218925"/>
              <a:gd name="connsiteX3" fmla="*/ 2298540 w 5413915"/>
              <a:gd name="connsiteY3" fmla="*/ 317629 h 3218925"/>
              <a:gd name="connsiteX4" fmla="*/ 3114617 w 5413915"/>
              <a:gd name="connsiteY4" fmla="*/ 130816 h 3218925"/>
              <a:gd name="connsiteX5" fmla="*/ 3802875 w 5413915"/>
              <a:gd name="connsiteY5" fmla="*/ 61990 h 3218925"/>
              <a:gd name="connsiteX6" fmla="*/ 4510798 w 5413915"/>
              <a:gd name="connsiteY6" fmla="*/ 52158 h 3218925"/>
              <a:gd name="connsiteX7" fmla="*/ 4923752 w 5413915"/>
              <a:gd name="connsiteY7" fmla="*/ 2996 h 3218925"/>
              <a:gd name="connsiteX8" fmla="*/ 5346540 w 5413915"/>
              <a:gd name="connsiteY8" fmla="*/ 150480 h 3218925"/>
              <a:gd name="connsiteX9" fmla="*/ 5405533 w 5413915"/>
              <a:gd name="connsiteY9" fmla="*/ 760080 h 3218925"/>
              <a:gd name="connsiteX10" fmla="*/ 5267881 w 5413915"/>
              <a:gd name="connsiteY10" fmla="*/ 1684312 h 3218925"/>
              <a:gd name="connsiteX11" fmla="*/ 4323985 w 5413915"/>
              <a:gd name="connsiteY11" fmla="*/ 2136596 h 3218925"/>
              <a:gd name="connsiteX12" fmla="*/ 3704552 w 5413915"/>
              <a:gd name="connsiteY12" fmla="*/ 2225087 h 3218925"/>
              <a:gd name="connsiteX13" fmla="*/ 3212940 w 5413915"/>
              <a:gd name="connsiteY13" fmla="*/ 2402067 h 3218925"/>
              <a:gd name="connsiteX14" fmla="*/ 2711494 w 5413915"/>
              <a:gd name="connsiteY14" fmla="*/ 2913345 h 3218925"/>
              <a:gd name="connsiteX15" fmla="*/ 1836423 w 5413915"/>
              <a:gd name="connsiteY15" fmla="*/ 3060829 h 3218925"/>
              <a:gd name="connsiteX16" fmla="*/ 1128501 w 5413915"/>
              <a:gd name="connsiteY16" fmla="*/ 3218145 h 3218925"/>
              <a:gd name="connsiteX17" fmla="*/ 459907 w 5413915"/>
              <a:gd name="connsiteY17" fmla="*/ 2992003 h 3218925"/>
              <a:gd name="connsiteX18" fmla="*/ 27288 w 5413915"/>
              <a:gd name="connsiteY18" fmla="*/ 2431564 h 3218925"/>
              <a:gd name="connsiteX19" fmla="*/ 56785 w 5413915"/>
              <a:gd name="connsiteY19" fmla="*/ 1900622 h 3218925"/>
              <a:gd name="connsiteX20" fmla="*/ 115778 w 5413915"/>
              <a:gd name="connsiteY20" fmla="*/ 1418841 h 321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13915" h="3218925">
                <a:moveTo>
                  <a:pt x="115778" y="1418841"/>
                </a:moveTo>
                <a:cubicBezTo>
                  <a:pt x="235404" y="1269719"/>
                  <a:pt x="548398" y="1132067"/>
                  <a:pt x="774540" y="1005887"/>
                </a:cubicBezTo>
                <a:cubicBezTo>
                  <a:pt x="1000682" y="879707"/>
                  <a:pt x="1218630" y="776468"/>
                  <a:pt x="1472630" y="661758"/>
                </a:cubicBezTo>
                <a:cubicBezTo>
                  <a:pt x="1726630" y="547048"/>
                  <a:pt x="2024876" y="406119"/>
                  <a:pt x="2298540" y="317629"/>
                </a:cubicBezTo>
                <a:cubicBezTo>
                  <a:pt x="2572205" y="229139"/>
                  <a:pt x="2863895" y="173422"/>
                  <a:pt x="3114617" y="130816"/>
                </a:cubicBezTo>
                <a:cubicBezTo>
                  <a:pt x="3365340" y="88209"/>
                  <a:pt x="3570178" y="75100"/>
                  <a:pt x="3802875" y="61990"/>
                </a:cubicBezTo>
                <a:cubicBezTo>
                  <a:pt x="4035572" y="48880"/>
                  <a:pt x="4323985" y="61990"/>
                  <a:pt x="4510798" y="52158"/>
                </a:cubicBezTo>
                <a:cubicBezTo>
                  <a:pt x="4697611" y="42326"/>
                  <a:pt x="4784462" y="-13391"/>
                  <a:pt x="4923752" y="2996"/>
                </a:cubicBezTo>
                <a:cubicBezTo>
                  <a:pt x="5063042" y="19383"/>
                  <a:pt x="5266243" y="24299"/>
                  <a:pt x="5346540" y="150480"/>
                </a:cubicBezTo>
                <a:cubicBezTo>
                  <a:pt x="5426837" y="276661"/>
                  <a:pt x="5418643" y="504441"/>
                  <a:pt x="5405533" y="760080"/>
                </a:cubicBezTo>
                <a:cubicBezTo>
                  <a:pt x="5392423" y="1015719"/>
                  <a:pt x="5448139" y="1454893"/>
                  <a:pt x="5267881" y="1684312"/>
                </a:cubicBezTo>
                <a:cubicBezTo>
                  <a:pt x="5087623" y="1913731"/>
                  <a:pt x="4584540" y="2046467"/>
                  <a:pt x="4323985" y="2136596"/>
                </a:cubicBezTo>
                <a:cubicBezTo>
                  <a:pt x="4063430" y="2226725"/>
                  <a:pt x="3889726" y="2180842"/>
                  <a:pt x="3704552" y="2225087"/>
                </a:cubicBezTo>
                <a:cubicBezTo>
                  <a:pt x="3519378" y="2269332"/>
                  <a:pt x="3378450" y="2287357"/>
                  <a:pt x="3212940" y="2402067"/>
                </a:cubicBezTo>
                <a:cubicBezTo>
                  <a:pt x="3047430" y="2516777"/>
                  <a:pt x="2940914" y="2803551"/>
                  <a:pt x="2711494" y="2913345"/>
                </a:cubicBezTo>
                <a:cubicBezTo>
                  <a:pt x="2482074" y="3023139"/>
                  <a:pt x="2100255" y="3010029"/>
                  <a:pt x="1836423" y="3060829"/>
                </a:cubicBezTo>
                <a:cubicBezTo>
                  <a:pt x="1572591" y="3111629"/>
                  <a:pt x="1357920" y="3229616"/>
                  <a:pt x="1128501" y="3218145"/>
                </a:cubicBezTo>
                <a:cubicBezTo>
                  <a:pt x="899082" y="3206674"/>
                  <a:pt x="643443" y="3123100"/>
                  <a:pt x="459907" y="2992003"/>
                </a:cubicBezTo>
                <a:cubicBezTo>
                  <a:pt x="276372" y="2860906"/>
                  <a:pt x="94475" y="2613461"/>
                  <a:pt x="27288" y="2431564"/>
                </a:cubicBezTo>
                <a:cubicBezTo>
                  <a:pt x="-39899" y="2249667"/>
                  <a:pt x="35482" y="2066132"/>
                  <a:pt x="56785" y="1900622"/>
                </a:cubicBezTo>
                <a:cubicBezTo>
                  <a:pt x="78088" y="1735112"/>
                  <a:pt x="-3848" y="1567963"/>
                  <a:pt x="115778" y="1418841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67" name="Title 1">
            <a:extLst>
              <a:ext uri="{FF2B5EF4-FFF2-40B4-BE49-F238E27FC236}">
                <a16:creationId xmlns:a16="http://schemas.microsoft.com/office/drawing/2014/main" id="{044EAFBE-2491-2848-8941-2999EBF7F634}"/>
              </a:ext>
            </a:extLst>
          </p:cNvPr>
          <p:cNvSpPr txBox="1">
            <a:spLocks/>
          </p:cNvSpPr>
          <p:nvPr/>
        </p:nvSpPr>
        <p:spPr>
          <a:xfrm>
            <a:off x="1258517" y="245183"/>
            <a:ext cx="15770966" cy="11084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CA" sz="6599" b="1" dirty="0"/>
          </a:p>
        </p:txBody>
      </p:sp>
      <p:sp>
        <p:nvSpPr>
          <p:cNvPr id="268" name="Freeform 267">
            <a:extLst>
              <a:ext uri="{FF2B5EF4-FFF2-40B4-BE49-F238E27FC236}">
                <a16:creationId xmlns:a16="http://schemas.microsoft.com/office/drawing/2014/main" id="{0C771A23-B7E4-064F-911B-4685C27C5E84}"/>
              </a:ext>
            </a:extLst>
          </p:cNvPr>
          <p:cNvSpPr/>
          <p:nvPr/>
        </p:nvSpPr>
        <p:spPr>
          <a:xfrm>
            <a:off x="5421056" y="12286"/>
            <a:ext cx="8836515" cy="3309959"/>
          </a:xfrm>
          <a:custGeom>
            <a:avLst/>
            <a:gdLst>
              <a:gd name="connsiteX0" fmla="*/ 162479 w 5891919"/>
              <a:gd name="connsiteY0" fmla="*/ 101875 h 2206980"/>
              <a:gd name="connsiteX1" fmla="*/ 27013 w 5891919"/>
              <a:gd name="connsiteY1" fmla="*/ 330475 h 2206980"/>
              <a:gd name="connsiteX2" fmla="*/ 35479 w 5891919"/>
              <a:gd name="connsiteY2" fmla="*/ 787675 h 2206980"/>
              <a:gd name="connsiteX3" fmla="*/ 391079 w 5891919"/>
              <a:gd name="connsiteY3" fmla="*/ 1566608 h 2206980"/>
              <a:gd name="connsiteX4" fmla="*/ 839813 w 5891919"/>
              <a:gd name="connsiteY4" fmla="*/ 2023808 h 2206980"/>
              <a:gd name="connsiteX5" fmla="*/ 1754213 w 5891919"/>
              <a:gd name="connsiteY5" fmla="*/ 2167741 h 2206980"/>
              <a:gd name="connsiteX6" fmla="*/ 2296079 w 5891919"/>
              <a:gd name="connsiteY6" fmla="*/ 2057675 h 2206980"/>
              <a:gd name="connsiteX7" fmla="*/ 3117346 w 5891919"/>
              <a:gd name="connsiteY7" fmla="*/ 2150808 h 2206980"/>
              <a:gd name="connsiteX8" fmla="*/ 3777746 w 5891919"/>
              <a:gd name="connsiteY8" fmla="*/ 2193141 h 2206980"/>
              <a:gd name="connsiteX9" fmla="*/ 4311146 w 5891919"/>
              <a:gd name="connsiteY9" fmla="*/ 1905275 h 2206980"/>
              <a:gd name="connsiteX10" fmla="*/ 4912279 w 5891919"/>
              <a:gd name="connsiteY10" fmla="*/ 1465008 h 2206980"/>
              <a:gd name="connsiteX11" fmla="*/ 5377946 w 5891919"/>
              <a:gd name="connsiteY11" fmla="*/ 1405741 h 2206980"/>
              <a:gd name="connsiteX12" fmla="*/ 5860546 w 5891919"/>
              <a:gd name="connsiteY12" fmla="*/ 1126341 h 2206980"/>
              <a:gd name="connsiteX13" fmla="*/ 5767413 w 5891919"/>
              <a:gd name="connsiteY13" fmla="*/ 804608 h 2206980"/>
              <a:gd name="connsiteX14" fmla="*/ 5140879 w 5891919"/>
              <a:gd name="connsiteY14" fmla="*/ 262741 h 2206980"/>
              <a:gd name="connsiteX15" fmla="*/ 4251879 w 5891919"/>
              <a:gd name="connsiteY15" fmla="*/ 34141 h 2206980"/>
              <a:gd name="connsiteX16" fmla="*/ 3371346 w 5891919"/>
              <a:gd name="connsiteY16" fmla="*/ 275 h 2206980"/>
              <a:gd name="connsiteX17" fmla="*/ 2575479 w 5891919"/>
              <a:gd name="connsiteY17" fmla="*/ 17208 h 2206980"/>
              <a:gd name="connsiteX18" fmla="*/ 1534079 w 5891919"/>
              <a:gd name="connsiteY18" fmla="*/ 17208 h 2206980"/>
              <a:gd name="connsiteX19" fmla="*/ 238679 w 5891919"/>
              <a:gd name="connsiteY19" fmla="*/ 59541 h 2206980"/>
              <a:gd name="connsiteX20" fmla="*/ 162479 w 5891919"/>
              <a:gd name="connsiteY20" fmla="*/ 101875 h 2206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891919" h="2206980">
                <a:moveTo>
                  <a:pt x="162479" y="101875"/>
                </a:moveTo>
                <a:cubicBezTo>
                  <a:pt x="127201" y="147031"/>
                  <a:pt x="48180" y="216175"/>
                  <a:pt x="27013" y="330475"/>
                </a:cubicBezTo>
                <a:cubicBezTo>
                  <a:pt x="5846" y="444775"/>
                  <a:pt x="-25199" y="581653"/>
                  <a:pt x="35479" y="787675"/>
                </a:cubicBezTo>
                <a:cubicBezTo>
                  <a:pt x="96157" y="993697"/>
                  <a:pt x="257023" y="1360586"/>
                  <a:pt x="391079" y="1566608"/>
                </a:cubicBezTo>
                <a:cubicBezTo>
                  <a:pt x="525135" y="1772630"/>
                  <a:pt x="612624" y="1923619"/>
                  <a:pt x="839813" y="2023808"/>
                </a:cubicBezTo>
                <a:cubicBezTo>
                  <a:pt x="1067002" y="2123997"/>
                  <a:pt x="1511502" y="2162097"/>
                  <a:pt x="1754213" y="2167741"/>
                </a:cubicBezTo>
                <a:cubicBezTo>
                  <a:pt x="1996924" y="2173386"/>
                  <a:pt x="2068890" y="2060497"/>
                  <a:pt x="2296079" y="2057675"/>
                </a:cubicBezTo>
                <a:cubicBezTo>
                  <a:pt x="2523268" y="2054853"/>
                  <a:pt x="2870401" y="2128230"/>
                  <a:pt x="3117346" y="2150808"/>
                </a:cubicBezTo>
                <a:cubicBezTo>
                  <a:pt x="3364291" y="2173386"/>
                  <a:pt x="3578779" y="2234063"/>
                  <a:pt x="3777746" y="2193141"/>
                </a:cubicBezTo>
                <a:cubicBezTo>
                  <a:pt x="3976713" y="2152219"/>
                  <a:pt x="4122057" y="2026631"/>
                  <a:pt x="4311146" y="1905275"/>
                </a:cubicBezTo>
                <a:cubicBezTo>
                  <a:pt x="4500235" y="1783919"/>
                  <a:pt x="4734479" y="1548264"/>
                  <a:pt x="4912279" y="1465008"/>
                </a:cubicBezTo>
                <a:cubicBezTo>
                  <a:pt x="5090079" y="1381752"/>
                  <a:pt x="5219902" y="1462186"/>
                  <a:pt x="5377946" y="1405741"/>
                </a:cubicBezTo>
                <a:cubicBezTo>
                  <a:pt x="5535991" y="1349297"/>
                  <a:pt x="5795635" y="1226530"/>
                  <a:pt x="5860546" y="1126341"/>
                </a:cubicBezTo>
                <a:cubicBezTo>
                  <a:pt x="5925457" y="1026152"/>
                  <a:pt x="5887357" y="948541"/>
                  <a:pt x="5767413" y="804608"/>
                </a:cubicBezTo>
                <a:cubicBezTo>
                  <a:pt x="5647469" y="660675"/>
                  <a:pt x="5393468" y="391152"/>
                  <a:pt x="5140879" y="262741"/>
                </a:cubicBezTo>
                <a:cubicBezTo>
                  <a:pt x="4888290" y="134330"/>
                  <a:pt x="4546801" y="77885"/>
                  <a:pt x="4251879" y="34141"/>
                </a:cubicBezTo>
                <a:cubicBezTo>
                  <a:pt x="3956957" y="-9603"/>
                  <a:pt x="3650746" y="3097"/>
                  <a:pt x="3371346" y="275"/>
                </a:cubicBezTo>
                <a:cubicBezTo>
                  <a:pt x="3091946" y="-2547"/>
                  <a:pt x="2575479" y="17208"/>
                  <a:pt x="2575479" y="17208"/>
                </a:cubicBezTo>
                <a:cubicBezTo>
                  <a:pt x="2269268" y="20030"/>
                  <a:pt x="1923546" y="10153"/>
                  <a:pt x="1534079" y="17208"/>
                </a:cubicBezTo>
                <a:cubicBezTo>
                  <a:pt x="1144612" y="24263"/>
                  <a:pt x="464457" y="45430"/>
                  <a:pt x="238679" y="59541"/>
                </a:cubicBezTo>
                <a:cubicBezTo>
                  <a:pt x="12901" y="73652"/>
                  <a:pt x="197757" y="56719"/>
                  <a:pt x="162479" y="101875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69" name="Freeform 268">
            <a:extLst>
              <a:ext uri="{FF2B5EF4-FFF2-40B4-BE49-F238E27FC236}">
                <a16:creationId xmlns:a16="http://schemas.microsoft.com/office/drawing/2014/main" id="{B2A8C4DD-F007-D349-9387-994004BFC359}"/>
              </a:ext>
            </a:extLst>
          </p:cNvPr>
          <p:cNvSpPr/>
          <p:nvPr/>
        </p:nvSpPr>
        <p:spPr>
          <a:xfrm>
            <a:off x="4486143" y="7083214"/>
            <a:ext cx="9091015" cy="3165833"/>
          </a:xfrm>
          <a:custGeom>
            <a:avLst/>
            <a:gdLst>
              <a:gd name="connsiteX0" fmla="*/ 1539384 w 6061612"/>
              <a:gd name="connsiteY0" fmla="*/ 187796 h 2110881"/>
              <a:gd name="connsiteX1" fmla="*/ 2343717 w 6061612"/>
              <a:gd name="connsiteY1" fmla="*/ 136996 h 2110881"/>
              <a:gd name="connsiteX2" fmla="*/ 2843250 w 6061612"/>
              <a:gd name="connsiteY2" fmla="*/ 247062 h 2110881"/>
              <a:gd name="connsiteX3" fmla="*/ 3554450 w 6061612"/>
              <a:gd name="connsiteY3" fmla="*/ 153929 h 2110881"/>
              <a:gd name="connsiteX4" fmla="*/ 4282584 w 6061612"/>
              <a:gd name="connsiteY4" fmla="*/ 1529 h 2110881"/>
              <a:gd name="connsiteX5" fmla="*/ 4815984 w 6061612"/>
              <a:gd name="connsiteY5" fmla="*/ 255529 h 2110881"/>
              <a:gd name="connsiteX6" fmla="*/ 5459450 w 6061612"/>
              <a:gd name="connsiteY6" fmla="*/ 788929 h 2110881"/>
              <a:gd name="connsiteX7" fmla="*/ 5908184 w 6061612"/>
              <a:gd name="connsiteY7" fmla="*/ 1000596 h 2110881"/>
              <a:gd name="connsiteX8" fmla="*/ 6060584 w 6061612"/>
              <a:gd name="connsiteY8" fmla="*/ 1356196 h 2110881"/>
              <a:gd name="connsiteX9" fmla="*/ 5848917 w 6061612"/>
              <a:gd name="connsiteY9" fmla="*/ 1720262 h 2110881"/>
              <a:gd name="connsiteX10" fmla="*/ 5129250 w 6061612"/>
              <a:gd name="connsiteY10" fmla="*/ 1991196 h 2110881"/>
              <a:gd name="connsiteX11" fmla="*/ 4502717 w 6061612"/>
              <a:gd name="connsiteY11" fmla="*/ 2101262 h 2110881"/>
              <a:gd name="connsiteX12" fmla="*/ 3342784 w 6061612"/>
              <a:gd name="connsiteY12" fmla="*/ 2101262 h 2110881"/>
              <a:gd name="connsiteX13" fmla="*/ 2360650 w 6061612"/>
              <a:gd name="connsiteY13" fmla="*/ 2075862 h 2110881"/>
              <a:gd name="connsiteX14" fmla="*/ 1666384 w 6061612"/>
              <a:gd name="connsiteY14" fmla="*/ 2109729 h 2110881"/>
              <a:gd name="connsiteX15" fmla="*/ 1065250 w 6061612"/>
              <a:gd name="connsiteY15" fmla="*/ 2025062 h 2110881"/>
              <a:gd name="connsiteX16" fmla="*/ 142384 w 6061612"/>
              <a:gd name="connsiteY16" fmla="*/ 1914996 h 2110881"/>
              <a:gd name="connsiteX17" fmla="*/ 49250 w 6061612"/>
              <a:gd name="connsiteY17" fmla="*/ 1694862 h 2110881"/>
              <a:gd name="connsiteX18" fmla="*/ 32317 w 6061612"/>
              <a:gd name="connsiteY18" fmla="*/ 1110662 h 2110881"/>
              <a:gd name="connsiteX19" fmla="*/ 489517 w 6061612"/>
              <a:gd name="connsiteY19" fmla="*/ 890529 h 2110881"/>
              <a:gd name="connsiteX20" fmla="*/ 1192250 w 6061612"/>
              <a:gd name="connsiteY20" fmla="*/ 433329 h 2110881"/>
              <a:gd name="connsiteX21" fmla="*/ 1471650 w 6061612"/>
              <a:gd name="connsiteY21" fmla="*/ 187796 h 2110881"/>
              <a:gd name="connsiteX22" fmla="*/ 1539384 w 6061612"/>
              <a:gd name="connsiteY22" fmla="*/ 187796 h 2110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061612" h="2110881">
                <a:moveTo>
                  <a:pt x="1539384" y="187796"/>
                </a:moveTo>
                <a:cubicBezTo>
                  <a:pt x="1684729" y="179329"/>
                  <a:pt x="2126406" y="127118"/>
                  <a:pt x="2343717" y="136996"/>
                </a:cubicBezTo>
                <a:cubicBezTo>
                  <a:pt x="2561028" y="146874"/>
                  <a:pt x="2641461" y="244240"/>
                  <a:pt x="2843250" y="247062"/>
                </a:cubicBezTo>
                <a:cubicBezTo>
                  <a:pt x="3045039" y="249884"/>
                  <a:pt x="3314561" y="194851"/>
                  <a:pt x="3554450" y="153929"/>
                </a:cubicBezTo>
                <a:cubicBezTo>
                  <a:pt x="3794339" y="113007"/>
                  <a:pt x="4072328" y="-15404"/>
                  <a:pt x="4282584" y="1529"/>
                </a:cubicBezTo>
                <a:cubicBezTo>
                  <a:pt x="4492840" y="18462"/>
                  <a:pt x="4619840" y="124296"/>
                  <a:pt x="4815984" y="255529"/>
                </a:cubicBezTo>
                <a:cubicBezTo>
                  <a:pt x="5012128" y="386762"/>
                  <a:pt x="5277417" y="664751"/>
                  <a:pt x="5459450" y="788929"/>
                </a:cubicBezTo>
                <a:cubicBezTo>
                  <a:pt x="5641483" y="913107"/>
                  <a:pt x="5807995" y="906051"/>
                  <a:pt x="5908184" y="1000596"/>
                </a:cubicBezTo>
                <a:cubicBezTo>
                  <a:pt x="6008373" y="1095141"/>
                  <a:pt x="6070462" y="1236252"/>
                  <a:pt x="6060584" y="1356196"/>
                </a:cubicBezTo>
                <a:cubicBezTo>
                  <a:pt x="6050706" y="1476140"/>
                  <a:pt x="6004139" y="1614429"/>
                  <a:pt x="5848917" y="1720262"/>
                </a:cubicBezTo>
                <a:cubicBezTo>
                  <a:pt x="5693695" y="1826095"/>
                  <a:pt x="5353617" y="1927696"/>
                  <a:pt x="5129250" y="1991196"/>
                </a:cubicBezTo>
                <a:cubicBezTo>
                  <a:pt x="4904883" y="2054696"/>
                  <a:pt x="4800461" y="2082918"/>
                  <a:pt x="4502717" y="2101262"/>
                </a:cubicBezTo>
                <a:cubicBezTo>
                  <a:pt x="4204973" y="2119606"/>
                  <a:pt x="3699795" y="2105495"/>
                  <a:pt x="3342784" y="2101262"/>
                </a:cubicBezTo>
                <a:cubicBezTo>
                  <a:pt x="2985773" y="2097029"/>
                  <a:pt x="2640050" y="2074451"/>
                  <a:pt x="2360650" y="2075862"/>
                </a:cubicBezTo>
                <a:cubicBezTo>
                  <a:pt x="2081250" y="2077273"/>
                  <a:pt x="1882284" y="2118196"/>
                  <a:pt x="1666384" y="2109729"/>
                </a:cubicBezTo>
                <a:cubicBezTo>
                  <a:pt x="1450484" y="2101262"/>
                  <a:pt x="1065250" y="2025062"/>
                  <a:pt x="1065250" y="2025062"/>
                </a:cubicBezTo>
                <a:cubicBezTo>
                  <a:pt x="811250" y="1992607"/>
                  <a:pt x="311717" y="1970029"/>
                  <a:pt x="142384" y="1914996"/>
                </a:cubicBezTo>
                <a:cubicBezTo>
                  <a:pt x="-26949" y="1859963"/>
                  <a:pt x="67594" y="1828918"/>
                  <a:pt x="49250" y="1694862"/>
                </a:cubicBezTo>
                <a:cubicBezTo>
                  <a:pt x="30906" y="1560806"/>
                  <a:pt x="-41061" y="1244717"/>
                  <a:pt x="32317" y="1110662"/>
                </a:cubicBezTo>
                <a:cubicBezTo>
                  <a:pt x="105695" y="976607"/>
                  <a:pt x="296195" y="1003418"/>
                  <a:pt x="489517" y="890529"/>
                </a:cubicBezTo>
                <a:cubicBezTo>
                  <a:pt x="682839" y="777640"/>
                  <a:pt x="1028561" y="550451"/>
                  <a:pt x="1192250" y="433329"/>
                </a:cubicBezTo>
                <a:cubicBezTo>
                  <a:pt x="1355939" y="316207"/>
                  <a:pt x="1471650" y="187796"/>
                  <a:pt x="1471650" y="187796"/>
                </a:cubicBezTo>
                <a:cubicBezTo>
                  <a:pt x="1523861" y="144051"/>
                  <a:pt x="1394039" y="196263"/>
                  <a:pt x="1539384" y="187796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70" name="Shape">
            <a:extLst>
              <a:ext uri="{FF2B5EF4-FFF2-40B4-BE49-F238E27FC236}">
                <a16:creationId xmlns:a16="http://schemas.microsoft.com/office/drawing/2014/main" id="{68AB46EE-9D9C-D54C-A509-7B23EAE4525F}"/>
              </a:ext>
            </a:extLst>
          </p:cNvPr>
          <p:cNvSpPr/>
          <p:nvPr/>
        </p:nvSpPr>
        <p:spPr>
          <a:xfrm>
            <a:off x="7226680" y="3600292"/>
            <a:ext cx="3049290" cy="30492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384" y="10800"/>
                </a:moveTo>
                <a:cubicBezTo>
                  <a:pt x="21384" y="7967"/>
                  <a:pt x="20266" y="5400"/>
                  <a:pt x="18462" y="3507"/>
                </a:cubicBezTo>
                <a:lnTo>
                  <a:pt x="21600" y="368"/>
                </a:lnTo>
                <a:lnTo>
                  <a:pt x="21232" y="0"/>
                </a:lnTo>
                <a:lnTo>
                  <a:pt x="18093" y="3138"/>
                </a:lnTo>
                <a:cubicBezTo>
                  <a:pt x="16187" y="1334"/>
                  <a:pt x="13621" y="216"/>
                  <a:pt x="10800" y="216"/>
                </a:cubicBezTo>
                <a:cubicBezTo>
                  <a:pt x="7967" y="216"/>
                  <a:pt x="5400" y="1334"/>
                  <a:pt x="3507" y="3138"/>
                </a:cubicBezTo>
                <a:lnTo>
                  <a:pt x="368" y="0"/>
                </a:lnTo>
                <a:lnTo>
                  <a:pt x="0" y="368"/>
                </a:lnTo>
                <a:lnTo>
                  <a:pt x="3138" y="3507"/>
                </a:lnTo>
                <a:cubicBezTo>
                  <a:pt x="1334" y="5413"/>
                  <a:pt x="216" y="7979"/>
                  <a:pt x="216" y="10800"/>
                </a:cubicBezTo>
                <a:cubicBezTo>
                  <a:pt x="216" y="13633"/>
                  <a:pt x="1334" y="16200"/>
                  <a:pt x="3138" y="18093"/>
                </a:cubicBezTo>
                <a:lnTo>
                  <a:pt x="0" y="21232"/>
                </a:lnTo>
                <a:lnTo>
                  <a:pt x="368" y="21600"/>
                </a:lnTo>
                <a:lnTo>
                  <a:pt x="3507" y="18462"/>
                </a:lnTo>
                <a:cubicBezTo>
                  <a:pt x="5413" y="20266"/>
                  <a:pt x="7979" y="21384"/>
                  <a:pt x="10800" y="21384"/>
                </a:cubicBezTo>
                <a:cubicBezTo>
                  <a:pt x="13633" y="21384"/>
                  <a:pt x="16200" y="20266"/>
                  <a:pt x="18093" y="18462"/>
                </a:cubicBezTo>
                <a:lnTo>
                  <a:pt x="21232" y="21600"/>
                </a:lnTo>
                <a:lnTo>
                  <a:pt x="21600" y="21232"/>
                </a:lnTo>
                <a:lnTo>
                  <a:pt x="18462" y="18093"/>
                </a:lnTo>
                <a:cubicBezTo>
                  <a:pt x="20279" y="16200"/>
                  <a:pt x="21384" y="13633"/>
                  <a:pt x="21384" y="10800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57141" tIns="57141" rIns="57141" bIns="57141" anchor="ctr"/>
          <a:lstStyle/>
          <a:p>
            <a:pPr algn="ctr">
              <a:defRPr sz="3000">
                <a:solidFill>
                  <a:srgbClr val="FFFFFF"/>
                </a:solidFill>
              </a:defRPr>
            </a:pPr>
            <a:r>
              <a:rPr lang="fr-CA" sz="3000" b="1" dirty="0">
                <a:solidFill>
                  <a:schemeClr val="bg1"/>
                </a:solidFill>
              </a:rPr>
              <a:t>GOVERNANCE, MEDIA, SHARIAH AND PEACE</a:t>
            </a:r>
          </a:p>
        </p:txBody>
      </p: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7BC7C576-2D34-934A-A087-92931C9D3DA6}"/>
              </a:ext>
            </a:extLst>
          </p:cNvPr>
          <p:cNvGrpSpPr/>
          <p:nvPr/>
        </p:nvGrpSpPr>
        <p:grpSpPr>
          <a:xfrm>
            <a:off x="8686310" y="28030"/>
            <a:ext cx="4618524" cy="2983551"/>
            <a:chOff x="5790826" y="18690"/>
            <a:chExt cx="3079491" cy="1989341"/>
          </a:xfrm>
        </p:grpSpPr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14EE929F-2FB9-6049-BE5A-B05D3B4283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88473" y="486966"/>
              <a:ext cx="1" cy="366144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28A14513-6587-5C4E-9251-037AD98FBA0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57552" y="598201"/>
              <a:ext cx="137210" cy="206201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44081F54-DAD9-F844-8F44-689D7C0AC9E7}"/>
                </a:ext>
              </a:extLst>
            </p:cNvPr>
            <p:cNvCxnSpPr>
              <a:cxnSpLocks/>
              <a:stCxn id="279" idx="3"/>
            </p:cNvCxnSpPr>
            <p:nvPr/>
          </p:nvCxnSpPr>
          <p:spPr>
            <a:xfrm flipH="1">
              <a:off x="7288880" y="936946"/>
              <a:ext cx="288675" cy="149419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08884890-B34D-2D48-8ED3-C27A33E3F3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62593" y="1419340"/>
              <a:ext cx="448039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6" name="Shape">
              <a:extLst>
                <a:ext uri="{FF2B5EF4-FFF2-40B4-BE49-F238E27FC236}">
                  <a16:creationId xmlns:a16="http://schemas.microsoft.com/office/drawing/2014/main" id="{C130878D-22C7-F64C-8B48-006E740BF6A9}"/>
                </a:ext>
              </a:extLst>
            </p:cNvPr>
            <p:cNvSpPr/>
            <p:nvPr/>
          </p:nvSpPr>
          <p:spPr>
            <a:xfrm>
              <a:off x="6088785" y="704388"/>
              <a:ext cx="1303546" cy="1303643"/>
            </a:xfrm>
            <a:custGeom>
              <a:avLst/>
              <a:gdLst>
                <a:gd name="connsiteX0" fmla="*/ 18935 w 21600"/>
                <a:gd name="connsiteY0" fmla="*/ 10691 h 21600"/>
                <a:gd name="connsiteX1" fmla="*/ 16263 w 21600"/>
                <a:gd name="connsiteY1" fmla="*/ 14835 h 21600"/>
                <a:gd name="connsiteX2" fmla="*/ 14375 w 21600"/>
                <a:gd name="connsiteY2" fmla="*/ 14835 h 21600"/>
                <a:gd name="connsiteX3" fmla="*/ 12733 w 21600"/>
                <a:gd name="connsiteY3" fmla="*/ 9725 h 21600"/>
                <a:gd name="connsiteX4" fmla="*/ 14226 w 21600"/>
                <a:gd name="connsiteY4" fmla="*/ 7430 h 21600"/>
                <a:gd name="connsiteX5" fmla="*/ 16084 w 21600"/>
                <a:gd name="connsiteY5" fmla="*/ 8650 h 21600"/>
                <a:gd name="connsiteX6" fmla="*/ 18756 w 21600"/>
                <a:gd name="connsiteY6" fmla="*/ 4325 h 21600"/>
                <a:gd name="connsiteX7" fmla="*/ 16084 w 21600"/>
                <a:gd name="connsiteY7" fmla="*/ 0 h 21600"/>
                <a:gd name="connsiteX8" fmla="*/ 13412 w 21600"/>
                <a:gd name="connsiteY8" fmla="*/ 4325 h 21600"/>
                <a:gd name="connsiteX9" fmla="*/ 14077 w 21600"/>
                <a:gd name="connsiteY9" fmla="*/ 7176 h 21600"/>
                <a:gd name="connsiteX10" fmla="*/ 12569 w 21600"/>
                <a:gd name="connsiteY10" fmla="*/ 9495 h 21600"/>
                <a:gd name="connsiteX11" fmla="*/ 12651 w 21600"/>
                <a:gd name="connsiteY11" fmla="*/ 9628 h 21600"/>
                <a:gd name="connsiteX12" fmla="*/ 10315 w 21600"/>
                <a:gd name="connsiteY12" fmla="*/ 8432 h 21600"/>
                <a:gd name="connsiteX13" fmla="*/ 6732 w 21600"/>
                <a:gd name="connsiteY13" fmla="*/ 11887 h 21600"/>
                <a:gd name="connsiteX14" fmla="*/ 5105 w 21600"/>
                <a:gd name="connsiteY14" fmla="*/ 10425 h 21600"/>
                <a:gd name="connsiteX15" fmla="*/ 5344 w 21600"/>
                <a:gd name="connsiteY15" fmla="*/ 8638 h 21600"/>
                <a:gd name="connsiteX16" fmla="*/ 2672 w 21600"/>
                <a:gd name="connsiteY16" fmla="*/ 4313 h 21600"/>
                <a:gd name="connsiteX17" fmla="*/ 0 w 21600"/>
                <a:gd name="connsiteY17" fmla="*/ 8638 h 21600"/>
                <a:gd name="connsiteX18" fmla="*/ 2672 w 21600"/>
                <a:gd name="connsiteY18" fmla="*/ 12962 h 21600"/>
                <a:gd name="connsiteX19" fmla="*/ 6628 w 21600"/>
                <a:gd name="connsiteY19" fmla="*/ 12213 h 21600"/>
                <a:gd name="connsiteX20" fmla="*/ 6240 w 21600"/>
                <a:gd name="connsiteY20" fmla="*/ 15016 h 21600"/>
                <a:gd name="connsiteX21" fmla="*/ 10307 w 21600"/>
                <a:gd name="connsiteY21" fmla="*/ 21600 h 21600"/>
                <a:gd name="connsiteX22" fmla="*/ 14375 w 21600"/>
                <a:gd name="connsiteY22" fmla="*/ 15197 h 21600"/>
                <a:gd name="connsiteX23" fmla="*/ 16256 w 21600"/>
                <a:gd name="connsiteY23" fmla="*/ 15197 h 21600"/>
                <a:gd name="connsiteX24" fmla="*/ 18928 w 21600"/>
                <a:gd name="connsiteY24" fmla="*/ 19341 h 21600"/>
                <a:gd name="connsiteX25" fmla="*/ 21600 w 21600"/>
                <a:gd name="connsiteY25" fmla="*/ 15016 h 21600"/>
                <a:gd name="connsiteX26" fmla="*/ 18935 w 21600"/>
                <a:gd name="connsiteY26" fmla="*/ 10691 h 21600"/>
                <a:gd name="connsiteX27" fmla="*/ 13241 w 21600"/>
                <a:gd name="connsiteY27" fmla="*/ 18701 h 21600"/>
                <a:gd name="connsiteX28" fmla="*/ 12039 w 21600"/>
                <a:gd name="connsiteY28" fmla="*/ 18701 h 21600"/>
                <a:gd name="connsiteX29" fmla="*/ 11263 w 21600"/>
                <a:gd name="connsiteY29" fmla="*/ 15016 h 21600"/>
                <a:gd name="connsiteX30" fmla="*/ 12039 w 21600"/>
                <a:gd name="connsiteY30" fmla="*/ 11332 h 21600"/>
                <a:gd name="connsiteX31" fmla="*/ 13241 w 21600"/>
                <a:gd name="connsiteY31" fmla="*/ 11332 h 21600"/>
                <a:gd name="connsiteX32" fmla="*/ 14017 w 21600"/>
                <a:gd name="connsiteY32" fmla="*/ 15016 h 21600"/>
                <a:gd name="connsiteX33" fmla="*/ 13241 w 21600"/>
                <a:gd name="connsiteY33" fmla="*/ 18701 h 21600"/>
                <a:gd name="connsiteX0" fmla="*/ 18935 w 21600"/>
                <a:gd name="connsiteY0" fmla="*/ 10691 h 21600"/>
                <a:gd name="connsiteX1" fmla="*/ 16263 w 21600"/>
                <a:gd name="connsiteY1" fmla="*/ 14835 h 21600"/>
                <a:gd name="connsiteX2" fmla="*/ 14375 w 21600"/>
                <a:gd name="connsiteY2" fmla="*/ 14835 h 21600"/>
                <a:gd name="connsiteX3" fmla="*/ 12733 w 21600"/>
                <a:gd name="connsiteY3" fmla="*/ 9725 h 21600"/>
                <a:gd name="connsiteX4" fmla="*/ 14226 w 21600"/>
                <a:gd name="connsiteY4" fmla="*/ 7430 h 21600"/>
                <a:gd name="connsiteX5" fmla="*/ 16084 w 21600"/>
                <a:gd name="connsiteY5" fmla="*/ 8650 h 21600"/>
                <a:gd name="connsiteX6" fmla="*/ 18756 w 21600"/>
                <a:gd name="connsiteY6" fmla="*/ 4325 h 21600"/>
                <a:gd name="connsiteX7" fmla="*/ 16084 w 21600"/>
                <a:gd name="connsiteY7" fmla="*/ 0 h 21600"/>
                <a:gd name="connsiteX8" fmla="*/ 13412 w 21600"/>
                <a:gd name="connsiteY8" fmla="*/ 4325 h 21600"/>
                <a:gd name="connsiteX9" fmla="*/ 14077 w 21600"/>
                <a:gd name="connsiteY9" fmla="*/ 7176 h 21600"/>
                <a:gd name="connsiteX10" fmla="*/ 12569 w 21600"/>
                <a:gd name="connsiteY10" fmla="*/ 9495 h 21600"/>
                <a:gd name="connsiteX11" fmla="*/ 12651 w 21600"/>
                <a:gd name="connsiteY11" fmla="*/ 9628 h 21600"/>
                <a:gd name="connsiteX12" fmla="*/ 10315 w 21600"/>
                <a:gd name="connsiteY12" fmla="*/ 8432 h 21600"/>
                <a:gd name="connsiteX13" fmla="*/ 6732 w 21600"/>
                <a:gd name="connsiteY13" fmla="*/ 11887 h 21600"/>
                <a:gd name="connsiteX14" fmla="*/ 5344 w 21600"/>
                <a:gd name="connsiteY14" fmla="*/ 8638 h 21600"/>
                <a:gd name="connsiteX15" fmla="*/ 2672 w 21600"/>
                <a:gd name="connsiteY15" fmla="*/ 4313 h 21600"/>
                <a:gd name="connsiteX16" fmla="*/ 0 w 21600"/>
                <a:gd name="connsiteY16" fmla="*/ 8638 h 21600"/>
                <a:gd name="connsiteX17" fmla="*/ 2672 w 21600"/>
                <a:gd name="connsiteY17" fmla="*/ 12962 h 21600"/>
                <a:gd name="connsiteX18" fmla="*/ 6628 w 21600"/>
                <a:gd name="connsiteY18" fmla="*/ 12213 h 21600"/>
                <a:gd name="connsiteX19" fmla="*/ 6240 w 21600"/>
                <a:gd name="connsiteY19" fmla="*/ 15016 h 21600"/>
                <a:gd name="connsiteX20" fmla="*/ 10307 w 21600"/>
                <a:gd name="connsiteY20" fmla="*/ 21600 h 21600"/>
                <a:gd name="connsiteX21" fmla="*/ 14375 w 21600"/>
                <a:gd name="connsiteY21" fmla="*/ 15197 h 21600"/>
                <a:gd name="connsiteX22" fmla="*/ 16256 w 21600"/>
                <a:gd name="connsiteY22" fmla="*/ 15197 h 21600"/>
                <a:gd name="connsiteX23" fmla="*/ 18928 w 21600"/>
                <a:gd name="connsiteY23" fmla="*/ 19341 h 21600"/>
                <a:gd name="connsiteX24" fmla="*/ 21600 w 21600"/>
                <a:gd name="connsiteY24" fmla="*/ 15016 h 21600"/>
                <a:gd name="connsiteX25" fmla="*/ 18935 w 21600"/>
                <a:gd name="connsiteY25" fmla="*/ 10691 h 21600"/>
                <a:gd name="connsiteX26" fmla="*/ 13241 w 21600"/>
                <a:gd name="connsiteY26" fmla="*/ 18701 h 21600"/>
                <a:gd name="connsiteX27" fmla="*/ 12039 w 21600"/>
                <a:gd name="connsiteY27" fmla="*/ 18701 h 21600"/>
                <a:gd name="connsiteX28" fmla="*/ 11263 w 21600"/>
                <a:gd name="connsiteY28" fmla="*/ 15016 h 21600"/>
                <a:gd name="connsiteX29" fmla="*/ 12039 w 21600"/>
                <a:gd name="connsiteY29" fmla="*/ 11332 h 21600"/>
                <a:gd name="connsiteX30" fmla="*/ 13241 w 21600"/>
                <a:gd name="connsiteY30" fmla="*/ 11332 h 21600"/>
                <a:gd name="connsiteX31" fmla="*/ 14017 w 21600"/>
                <a:gd name="connsiteY31" fmla="*/ 15016 h 21600"/>
                <a:gd name="connsiteX32" fmla="*/ 13241 w 21600"/>
                <a:gd name="connsiteY32" fmla="*/ 18701 h 21600"/>
                <a:gd name="connsiteX0" fmla="*/ 18935 w 21600"/>
                <a:gd name="connsiteY0" fmla="*/ 10691 h 21600"/>
                <a:gd name="connsiteX1" fmla="*/ 16263 w 21600"/>
                <a:gd name="connsiteY1" fmla="*/ 14835 h 21600"/>
                <a:gd name="connsiteX2" fmla="*/ 14375 w 21600"/>
                <a:gd name="connsiteY2" fmla="*/ 14835 h 21600"/>
                <a:gd name="connsiteX3" fmla="*/ 12733 w 21600"/>
                <a:gd name="connsiteY3" fmla="*/ 9725 h 21600"/>
                <a:gd name="connsiteX4" fmla="*/ 14226 w 21600"/>
                <a:gd name="connsiteY4" fmla="*/ 7430 h 21600"/>
                <a:gd name="connsiteX5" fmla="*/ 16084 w 21600"/>
                <a:gd name="connsiteY5" fmla="*/ 8650 h 21600"/>
                <a:gd name="connsiteX6" fmla="*/ 18756 w 21600"/>
                <a:gd name="connsiteY6" fmla="*/ 4325 h 21600"/>
                <a:gd name="connsiteX7" fmla="*/ 16084 w 21600"/>
                <a:gd name="connsiteY7" fmla="*/ 0 h 21600"/>
                <a:gd name="connsiteX8" fmla="*/ 13412 w 21600"/>
                <a:gd name="connsiteY8" fmla="*/ 4325 h 21600"/>
                <a:gd name="connsiteX9" fmla="*/ 14077 w 21600"/>
                <a:gd name="connsiteY9" fmla="*/ 7176 h 21600"/>
                <a:gd name="connsiteX10" fmla="*/ 12569 w 21600"/>
                <a:gd name="connsiteY10" fmla="*/ 9495 h 21600"/>
                <a:gd name="connsiteX11" fmla="*/ 12651 w 21600"/>
                <a:gd name="connsiteY11" fmla="*/ 9628 h 21600"/>
                <a:gd name="connsiteX12" fmla="*/ 10315 w 21600"/>
                <a:gd name="connsiteY12" fmla="*/ 8432 h 21600"/>
                <a:gd name="connsiteX13" fmla="*/ 6732 w 21600"/>
                <a:gd name="connsiteY13" fmla="*/ 11887 h 21600"/>
                <a:gd name="connsiteX14" fmla="*/ 2672 w 21600"/>
                <a:gd name="connsiteY14" fmla="*/ 4313 h 21600"/>
                <a:gd name="connsiteX15" fmla="*/ 0 w 21600"/>
                <a:gd name="connsiteY15" fmla="*/ 8638 h 21600"/>
                <a:gd name="connsiteX16" fmla="*/ 2672 w 21600"/>
                <a:gd name="connsiteY16" fmla="*/ 12962 h 21600"/>
                <a:gd name="connsiteX17" fmla="*/ 6628 w 21600"/>
                <a:gd name="connsiteY17" fmla="*/ 12213 h 21600"/>
                <a:gd name="connsiteX18" fmla="*/ 6240 w 21600"/>
                <a:gd name="connsiteY18" fmla="*/ 15016 h 21600"/>
                <a:gd name="connsiteX19" fmla="*/ 10307 w 21600"/>
                <a:gd name="connsiteY19" fmla="*/ 21600 h 21600"/>
                <a:gd name="connsiteX20" fmla="*/ 14375 w 21600"/>
                <a:gd name="connsiteY20" fmla="*/ 15197 h 21600"/>
                <a:gd name="connsiteX21" fmla="*/ 16256 w 21600"/>
                <a:gd name="connsiteY21" fmla="*/ 15197 h 21600"/>
                <a:gd name="connsiteX22" fmla="*/ 18928 w 21600"/>
                <a:gd name="connsiteY22" fmla="*/ 19341 h 21600"/>
                <a:gd name="connsiteX23" fmla="*/ 21600 w 21600"/>
                <a:gd name="connsiteY23" fmla="*/ 15016 h 21600"/>
                <a:gd name="connsiteX24" fmla="*/ 18935 w 21600"/>
                <a:gd name="connsiteY24" fmla="*/ 10691 h 21600"/>
                <a:gd name="connsiteX25" fmla="*/ 13241 w 21600"/>
                <a:gd name="connsiteY25" fmla="*/ 18701 h 21600"/>
                <a:gd name="connsiteX26" fmla="*/ 12039 w 21600"/>
                <a:gd name="connsiteY26" fmla="*/ 18701 h 21600"/>
                <a:gd name="connsiteX27" fmla="*/ 11263 w 21600"/>
                <a:gd name="connsiteY27" fmla="*/ 15016 h 21600"/>
                <a:gd name="connsiteX28" fmla="*/ 12039 w 21600"/>
                <a:gd name="connsiteY28" fmla="*/ 11332 h 21600"/>
                <a:gd name="connsiteX29" fmla="*/ 13241 w 21600"/>
                <a:gd name="connsiteY29" fmla="*/ 11332 h 21600"/>
                <a:gd name="connsiteX30" fmla="*/ 14017 w 21600"/>
                <a:gd name="connsiteY30" fmla="*/ 15016 h 21600"/>
                <a:gd name="connsiteX31" fmla="*/ 13241 w 21600"/>
                <a:gd name="connsiteY31" fmla="*/ 18701 h 21600"/>
                <a:gd name="connsiteX0" fmla="*/ 18935 w 21600"/>
                <a:gd name="connsiteY0" fmla="*/ 10691 h 21600"/>
                <a:gd name="connsiteX1" fmla="*/ 16263 w 21600"/>
                <a:gd name="connsiteY1" fmla="*/ 14835 h 21600"/>
                <a:gd name="connsiteX2" fmla="*/ 14375 w 21600"/>
                <a:gd name="connsiteY2" fmla="*/ 14835 h 21600"/>
                <a:gd name="connsiteX3" fmla="*/ 12733 w 21600"/>
                <a:gd name="connsiteY3" fmla="*/ 9725 h 21600"/>
                <a:gd name="connsiteX4" fmla="*/ 14226 w 21600"/>
                <a:gd name="connsiteY4" fmla="*/ 7430 h 21600"/>
                <a:gd name="connsiteX5" fmla="*/ 16084 w 21600"/>
                <a:gd name="connsiteY5" fmla="*/ 8650 h 21600"/>
                <a:gd name="connsiteX6" fmla="*/ 18756 w 21600"/>
                <a:gd name="connsiteY6" fmla="*/ 4325 h 21600"/>
                <a:gd name="connsiteX7" fmla="*/ 16084 w 21600"/>
                <a:gd name="connsiteY7" fmla="*/ 0 h 21600"/>
                <a:gd name="connsiteX8" fmla="*/ 13412 w 21600"/>
                <a:gd name="connsiteY8" fmla="*/ 4325 h 21600"/>
                <a:gd name="connsiteX9" fmla="*/ 14077 w 21600"/>
                <a:gd name="connsiteY9" fmla="*/ 7176 h 21600"/>
                <a:gd name="connsiteX10" fmla="*/ 12569 w 21600"/>
                <a:gd name="connsiteY10" fmla="*/ 9495 h 21600"/>
                <a:gd name="connsiteX11" fmla="*/ 12651 w 21600"/>
                <a:gd name="connsiteY11" fmla="*/ 9628 h 21600"/>
                <a:gd name="connsiteX12" fmla="*/ 10315 w 21600"/>
                <a:gd name="connsiteY12" fmla="*/ 8432 h 21600"/>
                <a:gd name="connsiteX13" fmla="*/ 6732 w 21600"/>
                <a:gd name="connsiteY13" fmla="*/ 11887 h 21600"/>
                <a:gd name="connsiteX14" fmla="*/ 0 w 21600"/>
                <a:gd name="connsiteY14" fmla="*/ 8638 h 21600"/>
                <a:gd name="connsiteX15" fmla="*/ 2672 w 21600"/>
                <a:gd name="connsiteY15" fmla="*/ 12962 h 21600"/>
                <a:gd name="connsiteX16" fmla="*/ 6628 w 21600"/>
                <a:gd name="connsiteY16" fmla="*/ 12213 h 21600"/>
                <a:gd name="connsiteX17" fmla="*/ 6240 w 21600"/>
                <a:gd name="connsiteY17" fmla="*/ 15016 h 21600"/>
                <a:gd name="connsiteX18" fmla="*/ 10307 w 21600"/>
                <a:gd name="connsiteY18" fmla="*/ 21600 h 21600"/>
                <a:gd name="connsiteX19" fmla="*/ 14375 w 21600"/>
                <a:gd name="connsiteY19" fmla="*/ 15197 h 21600"/>
                <a:gd name="connsiteX20" fmla="*/ 16256 w 21600"/>
                <a:gd name="connsiteY20" fmla="*/ 15197 h 21600"/>
                <a:gd name="connsiteX21" fmla="*/ 18928 w 21600"/>
                <a:gd name="connsiteY21" fmla="*/ 19341 h 21600"/>
                <a:gd name="connsiteX22" fmla="*/ 21600 w 21600"/>
                <a:gd name="connsiteY22" fmla="*/ 15016 h 21600"/>
                <a:gd name="connsiteX23" fmla="*/ 18935 w 21600"/>
                <a:gd name="connsiteY23" fmla="*/ 10691 h 21600"/>
                <a:gd name="connsiteX24" fmla="*/ 13241 w 21600"/>
                <a:gd name="connsiteY24" fmla="*/ 18701 h 21600"/>
                <a:gd name="connsiteX25" fmla="*/ 12039 w 21600"/>
                <a:gd name="connsiteY25" fmla="*/ 18701 h 21600"/>
                <a:gd name="connsiteX26" fmla="*/ 11263 w 21600"/>
                <a:gd name="connsiteY26" fmla="*/ 15016 h 21600"/>
                <a:gd name="connsiteX27" fmla="*/ 12039 w 21600"/>
                <a:gd name="connsiteY27" fmla="*/ 11332 h 21600"/>
                <a:gd name="connsiteX28" fmla="*/ 13241 w 21600"/>
                <a:gd name="connsiteY28" fmla="*/ 11332 h 21600"/>
                <a:gd name="connsiteX29" fmla="*/ 14017 w 21600"/>
                <a:gd name="connsiteY29" fmla="*/ 15016 h 21600"/>
                <a:gd name="connsiteX30" fmla="*/ 13241 w 21600"/>
                <a:gd name="connsiteY30" fmla="*/ 18701 h 21600"/>
                <a:gd name="connsiteX0" fmla="*/ 16263 w 18928"/>
                <a:gd name="connsiteY0" fmla="*/ 10691 h 21600"/>
                <a:gd name="connsiteX1" fmla="*/ 13591 w 18928"/>
                <a:gd name="connsiteY1" fmla="*/ 14835 h 21600"/>
                <a:gd name="connsiteX2" fmla="*/ 11703 w 18928"/>
                <a:gd name="connsiteY2" fmla="*/ 14835 h 21600"/>
                <a:gd name="connsiteX3" fmla="*/ 10061 w 18928"/>
                <a:gd name="connsiteY3" fmla="*/ 9725 h 21600"/>
                <a:gd name="connsiteX4" fmla="*/ 11554 w 18928"/>
                <a:gd name="connsiteY4" fmla="*/ 7430 h 21600"/>
                <a:gd name="connsiteX5" fmla="*/ 13412 w 18928"/>
                <a:gd name="connsiteY5" fmla="*/ 8650 h 21600"/>
                <a:gd name="connsiteX6" fmla="*/ 16084 w 18928"/>
                <a:gd name="connsiteY6" fmla="*/ 4325 h 21600"/>
                <a:gd name="connsiteX7" fmla="*/ 13412 w 18928"/>
                <a:gd name="connsiteY7" fmla="*/ 0 h 21600"/>
                <a:gd name="connsiteX8" fmla="*/ 10740 w 18928"/>
                <a:gd name="connsiteY8" fmla="*/ 4325 h 21600"/>
                <a:gd name="connsiteX9" fmla="*/ 11405 w 18928"/>
                <a:gd name="connsiteY9" fmla="*/ 7176 h 21600"/>
                <a:gd name="connsiteX10" fmla="*/ 9897 w 18928"/>
                <a:gd name="connsiteY10" fmla="*/ 9495 h 21600"/>
                <a:gd name="connsiteX11" fmla="*/ 9979 w 18928"/>
                <a:gd name="connsiteY11" fmla="*/ 9628 h 21600"/>
                <a:gd name="connsiteX12" fmla="*/ 7643 w 18928"/>
                <a:gd name="connsiteY12" fmla="*/ 8432 h 21600"/>
                <a:gd name="connsiteX13" fmla="*/ 4060 w 18928"/>
                <a:gd name="connsiteY13" fmla="*/ 11887 h 21600"/>
                <a:gd name="connsiteX14" fmla="*/ 0 w 18928"/>
                <a:gd name="connsiteY14" fmla="*/ 12962 h 21600"/>
                <a:gd name="connsiteX15" fmla="*/ 3956 w 18928"/>
                <a:gd name="connsiteY15" fmla="*/ 12213 h 21600"/>
                <a:gd name="connsiteX16" fmla="*/ 3568 w 18928"/>
                <a:gd name="connsiteY16" fmla="*/ 15016 h 21600"/>
                <a:gd name="connsiteX17" fmla="*/ 7635 w 18928"/>
                <a:gd name="connsiteY17" fmla="*/ 21600 h 21600"/>
                <a:gd name="connsiteX18" fmla="*/ 11703 w 18928"/>
                <a:gd name="connsiteY18" fmla="*/ 15197 h 21600"/>
                <a:gd name="connsiteX19" fmla="*/ 13584 w 18928"/>
                <a:gd name="connsiteY19" fmla="*/ 15197 h 21600"/>
                <a:gd name="connsiteX20" fmla="*/ 16256 w 18928"/>
                <a:gd name="connsiteY20" fmla="*/ 19341 h 21600"/>
                <a:gd name="connsiteX21" fmla="*/ 18928 w 18928"/>
                <a:gd name="connsiteY21" fmla="*/ 15016 h 21600"/>
                <a:gd name="connsiteX22" fmla="*/ 16263 w 18928"/>
                <a:gd name="connsiteY22" fmla="*/ 10691 h 21600"/>
                <a:gd name="connsiteX23" fmla="*/ 10569 w 18928"/>
                <a:gd name="connsiteY23" fmla="*/ 18701 h 21600"/>
                <a:gd name="connsiteX24" fmla="*/ 9367 w 18928"/>
                <a:gd name="connsiteY24" fmla="*/ 18701 h 21600"/>
                <a:gd name="connsiteX25" fmla="*/ 8591 w 18928"/>
                <a:gd name="connsiteY25" fmla="*/ 15016 h 21600"/>
                <a:gd name="connsiteX26" fmla="*/ 9367 w 18928"/>
                <a:gd name="connsiteY26" fmla="*/ 11332 h 21600"/>
                <a:gd name="connsiteX27" fmla="*/ 10569 w 18928"/>
                <a:gd name="connsiteY27" fmla="*/ 11332 h 21600"/>
                <a:gd name="connsiteX28" fmla="*/ 11345 w 18928"/>
                <a:gd name="connsiteY28" fmla="*/ 15016 h 21600"/>
                <a:gd name="connsiteX29" fmla="*/ 10569 w 18928"/>
                <a:gd name="connsiteY29" fmla="*/ 18701 h 21600"/>
                <a:gd name="connsiteX0" fmla="*/ 12695 w 15360"/>
                <a:gd name="connsiteY0" fmla="*/ 10691 h 21600"/>
                <a:gd name="connsiteX1" fmla="*/ 10023 w 15360"/>
                <a:gd name="connsiteY1" fmla="*/ 14835 h 21600"/>
                <a:gd name="connsiteX2" fmla="*/ 8135 w 15360"/>
                <a:gd name="connsiteY2" fmla="*/ 14835 h 21600"/>
                <a:gd name="connsiteX3" fmla="*/ 6493 w 15360"/>
                <a:gd name="connsiteY3" fmla="*/ 9725 h 21600"/>
                <a:gd name="connsiteX4" fmla="*/ 7986 w 15360"/>
                <a:gd name="connsiteY4" fmla="*/ 7430 h 21600"/>
                <a:gd name="connsiteX5" fmla="*/ 9844 w 15360"/>
                <a:gd name="connsiteY5" fmla="*/ 8650 h 21600"/>
                <a:gd name="connsiteX6" fmla="*/ 12516 w 15360"/>
                <a:gd name="connsiteY6" fmla="*/ 4325 h 21600"/>
                <a:gd name="connsiteX7" fmla="*/ 9844 w 15360"/>
                <a:gd name="connsiteY7" fmla="*/ 0 h 21600"/>
                <a:gd name="connsiteX8" fmla="*/ 7172 w 15360"/>
                <a:gd name="connsiteY8" fmla="*/ 4325 h 21600"/>
                <a:gd name="connsiteX9" fmla="*/ 7837 w 15360"/>
                <a:gd name="connsiteY9" fmla="*/ 7176 h 21600"/>
                <a:gd name="connsiteX10" fmla="*/ 6329 w 15360"/>
                <a:gd name="connsiteY10" fmla="*/ 9495 h 21600"/>
                <a:gd name="connsiteX11" fmla="*/ 6411 w 15360"/>
                <a:gd name="connsiteY11" fmla="*/ 9628 h 21600"/>
                <a:gd name="connsiteX12" fmla="*/ 4075 w 15360"/>
                <a:gd name="connsiteY12" fmla="*/ 8432 h 21600"/>
                <a:gd name="connsiteX13" fmla="*/ 492 w 15360"/>
                <a:gd name="connsiteY13" fmla="*/ 11887 h 21600"/>
                <a:gd name="connsiteX14" fmla="*/ 388 w 15360"/>
                <a:gd name="connsiteY14" fmla="*/ 12213 h 21600"/>
                <a:gd name="connsiteX15" fmla="*/ 0 w 15360"/>
                <a:gd name="connsiteY15" fmla="*/ 15016 h 21600"/>
                <a:gd name="connsiteX16" fmla="*/ 4067 w 15360"/>
                <a:gd name="connsiteY16" fmla="*/ 21600 h 21600"/>
                <a:gd name="connsiteX17" fmla="*/ 8135 w 15360"/>
                <a:gd name="connsiteY17" fmla="*/ 15197 h 21600"/>
                <a:gd name="connsiteX18" fmla="*/ 10016 w 15360"/>
                <a:gd name="connsiteY18" fmla="*/ 15197 h 21600"/>
                <a:gd name="connsiteX19" fmla="*/ 12688 w 15360"/>
                <a:gd name="connsiteY19" fmla="*/ 19341 h 21600"/>
                <a:gd name="connsiteX20" fmla="*/ 15360 w 15360"/>
                <a:gd name="connsiteY20" fmla="*/ 15016 h 21600"/>
                <a:gd name="connsiteX21" fmla="*/ 12695 w 15360"/>
                <a:gd name="connsiteY21" fmla="*/ 10691 h 21600"/>
                <a:gd name="connsiteX22" fmla="*/ 7001 w 15360"/>
                <a:gd name="connsiteY22" fmla="*/ 18701 h 21600"/>
                <a:gd name="connsiteX23" fmla="*/ 5799 w 15360"/>
                <a:gd name="connsiteY23" fmla="*/ 18701 h 21600"/>
                <a:gd name="connsiteX24" fmla="*/ 5023 w 15360"/>
                <a:gd name="connsiteY24" fmla="*/ 15016 h 21600"/>
                <a:gd name="connsiteX25" fmla="*/ 5799 w 15360"/>
                <a:gd name="connsiteY25" fmla="*/ 11332 h 21600"/>
                <a:gd name="connsiteX26" fmla="*/ 7001 w 15360"/>
                <a:gd name="connsiteY26" fmla="*/ 11332 h 21600"/>
                <a:gd name="connsiteX27" fmla="*/ 7777 w 15360"/>
                <a:gd name="connsiteY27" fmla="*/ 15016 h 21600"/>
                <a:gd name="connsiteX28" fmla="*/ 7001 w 15360"/>
                <a:gd name="connsiteY28" fmla="*/ 18701 h 21600"/>
                <a:gd name="connsiteX0" fmla="*/ 12695 w 15360"/>
                <a:gd name="connsiteY0" fmla="*/ 10751 h 21660"/>
                <a:gd name="connsiteX1" fmla="*/ 10023 w 15360"/>
                <a:gd name="connsiteY1" fmla="*/ 14895 h 21660"/>
                <a:gd name="connsiteX2" fmla="*/ 8135 w 15360"/>
                <a:gd name="connsiteY2" fmla="*/ 14895 h 21660"/>
                <a:gd name="connsiteX3" fmla="*/ 6493 w 15360"/>
                <a:gd name="connsiteY3" fmla="*/ 9785 h 21660"/>
                <a:gd name="connsiteX4" fmla="*/ 7986 w 15360"/>
                <a:gd name="connsiteY4" fmla="*/ 7490 h 21660"/>
                <a:gd name="connsiteX5" fmla="*/ 9844 w 15360"/>
                <a:gd name="connsiteY5" fmla="*/ 8710 h 21660"/>
                <a:gd name="connsiteX6" fmla="*/ 12516 w 15360"/>
                <a:gd name="connsiteY6" fmla="*/ 4385 h 21660"/>
                <a:gd name="connsiteX7" fmla="*/ 9844 w 15360"/>
                <a:gd name="connsiteY7" fmla="*/ 60 h 21660"/>
                <a:gd name="connsiteX8" fmla="*/ 7837 w 15360"/>
                <a:gd name="connsiteY8" fmla="*/ 7236 h 21660"/>
                <a:gd name="connsiteX9" fmla="*/ 6329 w 15360"/>
                <a:gd name="connsiteY9" fmla="*/ 9555 h 21660"/>
                <a:gd name="connsiteX10" fmla="*/ 6411 w 15360"/>
                <a:gd name="connsiteY10" fmla="*/ 9688 h 21660"/>
                <a:gd name="connsiteX11" fmla="*/ 4075 w 15360"/>
                <a:gd name="connsiteY11" fmla="*/ 8492 h 21660"/>
                <a:gd name="connsiteX12" fmla="*/ 492 w 15360"/>
                <a:gd name="connsiteY12" fmla="*/ 11947 h 21660"/>
                <a:gd name="connsiteX13" fmla="*/ 388 w 15360"/>
                <a:gd name="connsiteY13" fmla="*/ 12273 h 21660"/>
                <a:gd name="connsiteX14" fmla="*/ 0 w 15360"/>
                <a:gd name="connsiteY14" fmla="*/ 15076 h 21660"/>
                <a:gd name="connsiteX15" fmla="*/ 4067 w 15360"/>
                <a:gd name="connsiteY15" fmla="*/ 21660 h 21660"/>
                <a:gd name="connsiteX16" fmla="*/ 8135 w 15360"/>
                <a:gd name="connsiteY16" fmla="*/ 15257 h 21660"/>
                <a:gd name="connsiteX17" fmla="*/ 10016 w 15360"/>
                <a:gd name="connsiteY17" fmla="*/ 15257 h 21660"/>
                <a:gd name="connsiteX18" fmla="*/ 12688 w 15360"/>
                <a:gd name="connsiteY18" fmla="*/ 19401 h 21660"/>
                <a:gd name="connsiteX19" fmla="*/ 15360 w 15360"/>
                <a:gd name="connsiteY19" fmla="*/ 15076 h 21660"/>
                <a:gd name="connsiteX20" fmla="*/ 12695 w 15360"/>
                <a:gd name="connsiteY20" fmla="*/ 10751 h 21660"/>
                <a:gd name="connsiteX21" fmla="*/ 7001 w 15360"/>
                <a:gd name="connsiteY21" fmla="*/ 18761 h 21660"/>
                <a:gd name="connsiteX22" fmla="*/ 5799 w 15360"/>
                <a:gd name="connsiteY22" fmla="*/ 18761 h 21660"/>
                <a:gd name="connsiteX23" fmla="*/ 5023 w 15360"/>
                <a:gd name="connsiteY23" fmla="*/ 15076 h 21660"/>
                <a:gd name="connsiteX24" fmla="*/ 5799 w 15360"/>
                <a:gd name="connsiteY24" fmla="*/ 11392 h 21660"/>
                <a:gd name="connsiteX25" fmla="*/ 7001 w 15360"/>
                <a:gd name="connsiteY25" fmla="*/ 11392 h 21660"/>
                <a:gd name="connsiteX26" fmla="*/ 7777 w 15360"/>
                <a:gd name="connsiteY26" fmla="*/ 15076 h 21660"/>
                <a:gd name="connsiteX27" fmla="*/ 7001 w 15360"/>
                <a:gd name="connsiteY27" fmla="*/ 18761 h 21660"/>
                <a:gd name="connsiteX0" fmla="*/ 12695 w 15360"/>
                <a:gd name="connsiteY0" fmla="*/ 6385 h 17294"/>
                <a:gd name="connsiteX1" fmla="*/ 10023 w 15360"/>
                <a:gd name="connsiteY1" fmla="*/ 10529 h 17294"/>
                <a:gd name="connsiteX2" fmla="*/ 8135 w 15360"/>
                <a:gd name="connsiteY2" fmla="*/ 10529 h 17294"/>
                <a:gd name="connsiteX3" fmla="*/ 6493 w 15360"/>
                <a:gd name="connsiteY3" fmla="*/ 5419 h 17294"/>
                <a:gd name="connsiteX4" fmla="*/ 7986 w 15360"/>
                <a:gd name="connsiteY4" fmla="*/ 3124 h 17294"/>
                <a:gd name="connsiteX5" fmla="*/ 9844 w 15360"/>
                <a:gd name="connsiteY5" fmla="*/ 4344 h 17294"/>
                <a:gd name="connsiteX6" fmla="*/ 12516 w 15360"/>
                <a:gd name="connsiteY6" fmla="*/ 19 h 17294"/>
                <a:gd name="connsiteX7" fmla="*/ 7837 w 15360"/>
                <a:gd name="connsiteY7" fmla="*/ 2870 h 17294"/>
                <a:gd name="connsiteX8" fmla="*/ 6329 w 15360"/>
                <a:gd name="connsiteY8" fmla="*/ 5189 h 17294"/>
                <a:gd name="connsiteX9" fmla="*/ 6411 w 15360"/>
                <a:gd name="connsiteY9" fmla="*/ 5322 h 17294"/>
                <a:gd name="connsiteX10" fmla="*/ 4075 w 15360"/>
                <a:gd name="connsiteY10" fmla="*/ 4126 h 17294"/>
                <a:gd name="connsiteX11" fmla="*/ 492 w 15360"/>
                <a:gd name="connsiteY11" fmla="*/ 7581 h 17294"/>
                <a:gd name="connsiteX12" fmla="*/ 388 w 15360"/>
                <a:gd name="connsiteY12" fmla="*/ 7907 h 17294"/>
                <a:gd name="connsiteX13" fmla="*/ 0 w 15360"/>
                <a:gd name="connsiteY13" fmla="*/ 10710 h 17294"/>
                <a:gd name="connsiteX14" fmla="*/ 4067 w 15360"/>
                <a:gd name="connsiteY14" fmla="*/ 17294 h 17294"/>
                <a:gd name="connsiteX15" fmla="*/ 8135 w 15360"/>
                <a:gd name="connsiteY15" fmla="*/ 10891 h 17294"/>
                <a:gd name="connsiteX16" fmla="*/ 10016 w 15360"/>
                <a:gd name="connsiteY16" fmla="*/ 10891 h 17294"/>
                <a:gd name="connsiteX17" fmla="*/ 12688 w 15360"/>
                <a:gd name="connsiteY17" fmla="*/ 15035 h 17294"/>
                <a:gd name="connsiteX18" fmla="*/ 15360 w 15360"/>
                <a:gd name="connsiteY18" fmla="*/ 10710 h 17294"/>
                <a:gd name="connsiteX19" fmla="*/ 12695 w 15360"/>
                <a:gd name="connsiteY19" fmla="*/ 6385 h 17294"/>
                <a:gd name="connsiteX20" fmla="*/ 7001 w 15360"/>
                <a:gd name="connsiteY20" fmla="*/ 14395 h 17294"/>
                <a:gd name="connsiteX21" fmla="*/ 5799 w 15360"/>
                <a:gd name="connsiteY21" fmla="*/ 14395 h 17294"/>
                <a:gd name="connsiteX22" fmla="*/ 5023 w 15360"/>
                <a:gd name="connsiteY22" fmla="*/ 10710 h 17294"/>
                <a:gd name="connsiteX23" fmla="*/ 5799 w 15360"/>
                <a:gd name="connsiteY23" fmla="*/ 7026 h 17294"/>
                <a:gd name="connsiteX24" fmla="*/ 7001 w 15360"/>
                <a:gd name="connsiteY24" fmla="*/ 7026 h 17294"/>
                <a:gd name="connsiteX25" fmla="*/ 7777 w 15360"/>
                <a:gd name="connsiteY25" fmla="*/ 10710 h 17294"/>
                <a:gd name="connsiteX26" fmla="*/ 7001 w 15360"/>
                <a:gd name="connsiteY26" fmla="*/ 14395 h 17294"/>
                <a:gd name="connsiteX0" fmla="*/ 12695 w 15360"/>
                <a:gd name="connsiteY0" fmla="*/ 3524 h 14433"/>
                <a:gd name="connsiteX1" fmla="*/ 10023 w 15360"/>
                <a:gd name="connsiteY1" fmla="*/ 7668 h 14433"/>
                <a:gd name="connsiteX2" fmla="*/ 8135 w 15360"/>
                <a:gd name="connsiteY2" fmla="*/ 7668 h 14433"/>
                <a:gd name="connsiteX3" fmla="*/ 6493 w 15360"/>
                <a:gd name="connsiteY3" fmla="*/ 2558 h 14433"/>
                <a:gd name="connsiteX4" fmla="*/ 7986 w 15360"/>
                <a:gd name="connsiteY4" fmla="*/ 263 h 14433"/>
                <a:gd name="connsiteX5" fmla="*/ 9844 w 15360"/>
                <a:gd name="connsiteY5" fmla="*/ 1483 h 14433"/>
                <a:gd name="connsiteX6" fmla="*/ 7837 w 15360"/>
                <a:gd name="connsiteY6" fmla="*/ 9 h 14433"/>
                <a:gd name="connsiteX7" fmla="*/ 6329 w 15360"/>
                <a:gd name="connsiteY7" fmla="*/ 2328 h 14433"/>
                <a:gd name="connsiteX8" fmla="*/ 6411 w 15360"/>
                <a:gd name="connsiteY8" fmla="*/ 2461 h 14433"/>
                <a:gd name="connsiteX9" fmla="*/ 4075 w 15360"/>
                <a:gd name="connsiteY9" fmla="*/ 1265 h 14433"/>
                <a:gd name="connsiteX10" fmla="*/ 492 w 15360"/>
                <a:gd name="connsiteY10" fmla="*/ 4720 h 14433"/>
                <a:gd name="connsiteX11" fmla="*/ 388 w 15360"/>
                <a:gd name="connsiteY11" fmla="*/ 5046 h 14433"/>
                <a:gd name="connsiteX12" fmla="*/ 0 w 15360"/>
                <a:gd name="connsiteY12" fmla="*/ 7849 h 14433"/>
                <a:gd name="connsiteX13" fmla="*/ 4067 w 15360"/>
                <a:gd name="connsiteY13" fmla="*/ 14433 h 14433"/>
                <a:gd name="connsiteX14" fmla="*/ 8135 w 15360"/>
                <a:gd name="connsiteY14" fmla="*/ 8030 h 14433"/>
                <a:gd name="connsiteX15" fmla="*/ 10016 w 15360"/>
                <a:gd name="connsiteY15" fmla="*/ 8030 h 14433"/>
                <a:gd name="connsiteX16" fmla="*/ 12688 w 15360"/>
                <a:gd name="connsiteY16" fmla="*/ 12174 h 14433"/>
                <a:gd name="connsiteX17" fmla="*/ 15360 w 15360"/>
                <a:gd name="connsiteY17" fmla="*/ 7849 h 14433"/>
                <a:gd name="connsiteX18" fmla="*/ 12695 w 15360"/>
                <a:gd name="connsiteY18" fmla="*/ 3524 h 14433"/>
                <a:gd name="connsiteX19" fmla="*/ 7001 w 15360"/>
                <a:gd name="connsiteY19" fmla="*/ 11534 h 14433"/>
                <a:gd name="connsiteX20" fmla="*/ 5799 w 15360"/>
                <a:gd name="connsiteY20" fmla="*/ 11534 h 14433"/>
                <a:gd name="connsiteX21" fmla="*/ 5023 w 15360"/>
                <a:gd name="connsiteY21" fmla="*/ 7849 h 14433"/>
                <a:gd name="connsiteX22" fmla="*/ 5799 w 15360"/>
                <a:gd name="connsiteY22" fmla="*/ 4165 h 14433"/>
                <a:gd name="connsiteX23" fmla="*/ 7001 w 15360"/>
                <a:gd name="connsiteY23" fmla="*/ 4165 h 14433"/>
                <a:gd name="connsiteX24" fmla="*/ 7777 w 15360"/>
                <a:gd name="connsiteY24" fmla="*/ 7849 h 14433"/>
                <a:gd name="connsiteX25" fmla="*/ 7001 w 15360"/>
                <a:gd name="connsiteY25" fmla="*/ 11534 h 14433"/>
                <a:gd name="connsiteX0" fmla="*/ 12695 w 15360"/>
                <a:gd name="connsiteY0" fmla="*/ 3697 h 14606"/>
                <a:gd name="connsiteX1" fmla="*/ 10023 w 15360"/>
                <a:gd name="connsiteY1" fmla="*/ 7841 h 14606"/>
                <a:gd name="connsiteX2" fmla="*/ 8135 w 15360"/>
                <a:gd name="connsiteY2" fmla="*/ 7841 h 14606"/>
                <a:gd name="connsiteX3" fmla="*/ 6493 w 15360"/>
                <a:gd name="connsiteY3" fmla="*/ 2731 h 14606"/>
                <a:gd name="connsiteX4" fmla="*/ 7986 w 15360"/>
                <a:gd name="connsiteY4" fmla="*/ 436 h 14606"/>
                <a:gd name="connsiteX5" fmla="*/ 7837 w 15360"/>
                <a:gd name="connsiteY5" fmla="*/ 182 h 14606"/>
                <a:gd name="connsiteX6" fmla="*/ 6329 w 15360"/>
                <a:gd name="connsiteY6" fmla="*/ 2501 h 14606"/>
                <a:gd name="connsiteX7" fmla="*/ 6411 w 15360"/>
                <a:gd name="connsiteY7" fmla="*/ 2634 h 14606"/>
                <a:gd name="connsiteX8" fmla="*/ 4075 w 15360"/>
                <a:gd name="connsiteY8" fmla="*/ 1438 h 14606"/>
                <a:gd name="connsiteX9" fmla="*/ 492 w 15360"/>
                <a:gd name="connsiteY9" fmla="*/ 4893 h 14606"/>
                <a:gd name="connsiteX10" fmla="*/ 388 w 15360"/>
                <a:gd name="connsiteY10" fmla="*/ 5219 h 14606"/>
                <a:gd name="connsiteX11" fmla="*/ 0 w 15360"/>
                <a:gd name="connsiteY11" fmla="*/ 8022 h 14606"/>
                <a:gd name="connsiteX12" fmla="*/ 4067 w 15360"/>
                <a:gd name="connsiteY12" fmla="*/ 14606 h 14606"/>
                <a:gd name="connsiteX13" fmla="*/ 8135 w 15360"/>
                <a:gd name="connsiteY13" fmla="*/ 8203 h 14606"/>
                <a:gd name="connsiteX14" fmla="*/ 10016 w 15360"/>
                <a:gd name="connsiteY14" fmla="*/ 8203 h 14606"/>
                <a:gd name="connsiteX15" fmla="*/ 12688 w 15360"/>
                <a:gd name="connsiteY15" fmla="*/ 12347 h 14606"/>
                <a:gd name="connsiteX16" fmla="*/ 15360 w 15360"/>
                <a:gd name="connsiteY16" fmla="*/ 8022 h 14606"/>
                <a:gd name="connsiteX17" fmla="*/ 12695 w 15360"/>
                <a:gd name="connsiteY17" fmla="*/ 3697 h 14606"/>
                <a:gd name="connsiteX18" fmla="*/ 7001 w 15360"/>
                <a:gd name="connsiteY18" fmla="*/ 11707 h 14606"/>
                <a:gd name="connsiteX19" fmla="*/ 5799 w 15360"/>
                <a:gd name="connsiteY19" fmla="*/ 11707 h 14606"/>
                <a:gd name="connsiteX20" fmla="*/ 5023 w 15360"/>
                <a:gd name="connsiteY20" fmla="*/ 8022 h 14606"/>
                <a:gd name="connsiteX21" fmla="*/ 5799 w 15360"/>
                <a:gd name="connsiteY21" fmla="*/ 4338 h 14606"/>
                <a:gd name="connsiteX22" fmla="*/ 7001 w 15360"/>
                <a:gd name="connsiteY22" fmla="*/ 4338 h 14606"/>
                <a:gd name="connsiteX23" fmla="*/ 7777 w 15360"/>
                <a:gd name="connsiteY23" fmla="*/ 8022 h 14606"/>
                <a:gd name="connsiteX24" fmla="*/ 7001 w 15360"/>
                <a:gd name="connsiteY24" fmla="*/ 11707 h 14606"/>
                <a:gd name="connsiteX0" fmla="*/ 12695 w 15360"/>
                <a:gd name="connsiteY0" fmla="*/ 3262 h 14171"/>
                <a:gd name="connsiteX1" fmla="*/ 10023 w 15360"/>
                <a:gd name="connsiteY1" fmla="*/ 7406 h 14171"/>
                <a:gd name="connsiteX2" fmla="*/ 8135 w 15360"/>
                <a:gd name="connsiteY2" fmla="*/ 7406 h 14171"/>
                <a:gd name="connsiteX3" fmla="*/ 6493 w 15360"/>
                <a:gd name="connsiteY3" fmla="*/ 2296 h 14171"/>
                <a:gd name="connsiteX4" fmla="*/ 7986 w 15360"/>
                <a:gd name="connsiteY4" fmla="*/ 1 h 14171"/>
                <a:gd name="connsiteX5" fmla="*/ 6329 w 15360"/>
                <a:gd name="connsiteY5" fmla="*/ 2066 h 14171"/>
                <a:gd name="connsiteX6" fmla="*/ 6411 w 15360"/>
                <a:gd name="connsiteY6" fmla="*/ 2199 h 14171"/>
                <a:gd name="connsiteX7" fmla="*/ 4075 w 15360"/>
                <a:gd name="connsiteY7" fmla="*/ 1003 h 14171"/>
                <a:gd name="connsiteX8" fmla="*/ 492 w 15360"/>
                <a:gd name="connsiteY8" fmla="*/ 4458 h 14171"/>
                <a:gd name="connsiteX9" fmla="*/ 388 w 15360"/>
                <a:gd name="connsiteY9" fmla="*/ 4784 h 14171"/>
                <a:gd name="connsiteX10" fmla="*/ 0 w 15360"/>
                <a:gd name="connsiteY10" fmla="*/ 7587 h 14171"/>
                <a:gd name="connsiteX11" fmla="*/ 4067 w 15360"/>
                <a:gd name="connsiteY11" fmla="*/ 14171 h 14171"/>
                <a:gd name="connsiteX12" fmla="*/ 8135 w 15360"/>
                <a:gd name="connsiteY12" fmla="*/ 7768 h 14171"/>
                <a:gd name="connsiteX13" fmla="*/ 10016 w 15360"/>
                <a:gd name="connsiteY13" fmla="*/ 7768 h 14171"/>
                <a:gd name="connsiteX14" fmla="*/ 12688 w 15360"/>
                <a:gd name="connsiteY14" fmla="*/ 11912 h 14171"/>
                <a:gd name="connsiteX15" fmla="*/ 15360 w 15360"/>
                <a:gd name="connsiteY15" fmla="*/ 7587 h 14171"/>
                <a:gd name="connsiteX16" fmla="*/ 12695 w 15360"/>
                <a:gd name="connsiteY16" fmla="*/ 3262 h 14171"/>
                <a:gd name="connsiteX17" fmla="*/ 7001 w 15360"/>
                <a:gd name="connsiteY17" fmla="*/ 11272 h 14171"/>
                <a:gd name="connsiteX18" fmla="*/ 5799 w 15360"/>
                <a:gd name="connsiteY18" fmla="*/ 11272 h 14171"/>
                <a:gd name="connsiteX19" fmla="*/ 5023 w 15360"/>
                <a:gd name="connsiteY19" fmla="*/ 7587 h 14171"/>
                <a:gd name="connsiteX20" fmla="*/ 5799 w 15360"/>
                <a:gd name="connsiteY20" fmla="*/ 3903 h 14171"/>
                <a:gd name="connsiteX21" fmla="*/ 7001 w 15360"/>
                <a:gd name="connsiteY21" fmla="*/ 3903 h 14171"/>
                <a:gd name="connsiteX22" fmla="*/ 7777 w 15360"/>
                <a:gd name="connsiteY22" fmla="*/ 7587 h 14171"/>
                <a:gd name="connsiteX23" fmla="*/ 7001 w 15360"/>
                <a:gd name="connsiteY23" fmla="*/ 11272 h 14171"/>
                <a:gd name="connsiteX0" fmla="*/ 12695 w 15360"/>
                <a:gd name="connsiteY0" fmla="*/ 2259 h 13168"/>
                <a:gd name="connsiteX1" fmla="*/ 10023 w 15360"/>
                <a:gd name="connsiteY1" fmla="*/ 6403 h 13168"/>
                <a:gd name="connsiteX2" fmla="*/ 8135 w 15360"/>
                <a:gd name="connsiteY2" fmla="*/ 6403 h 13168"/>
                <a:gd name="connsiteX3" fmla="*/ 6493 w 15360"/>
                <a:gd name="connsiteY3" fmla="*/ 1293 h 13168"/>
                <a:gd name="connsiteX4" fmla="*/ 6329 w 15360"/>
                <a:gd name="connsiteY4" fmla="*/ 1063 h 13168"/>
                <a:gd name="connsiteX5" fmla="*/ 6411 w 15360"/>
                <a:gd name="connsiteY5" fmla="*/ 1196 h 13168"/>
                <a:gd name="connsiteX6" fmla="*/ 4075 w 15360"/>
                <a:gd name="connsiteY6" fmla="*/ 0 h 13168"/>
                <a:gd name="connsiteX7" fmla="*/ 492 w 15360"/>
                <a:gd name="connsiteY7" fmla="*/ 3455 h 13168"/>
                <a:gd name="connsiteX8" fmla="*/ 388 w 15360"/>
                <a:gd name="connsiteY8" fmla="*/ 3781 h 13168"/>
                <a:gd name="connsiteX9" fmla="*/ 0 w 15360"/>
                <a:gd name="connsiteY9" fmla="*/ 6584 h 13168"/>
                <a:gd name="connsiteX10" fmla="*/ 4067 w 15360"/>
                <a:gd name="connsiteY10" fmla="*/ 13168 h 13168"/>
                <a:gd name="connsiteX11" fmla="*/ 8135 w 15360"/>
                <a:gd name="connsiteY11" fmla="*/ 6765 h 13168"/>
                <a:gd name="connsiteX12" fmla="*/ 10016 w 15360"/>
                <a:gd name="connsiteY12" fmla="*/ 6765 h 13168"/>
                <a:gd name="connsiteX13" fmla="*/ 12688 w 15360"/>
                <a:gd name="connsiteY13" fmla="*/ 10909 h 13168"/>
                <a:gd name="connsiteX14" fmla="*/ 15360 w 15360"/>
                <a:gd name="connsiteY14" fmla="*/ 6584 h 13168"/>
                <a:gd name="connsiteX15" fmla="*/ 12695 w 15360"/>
                <a:gd name="connsiteY15" fmla="*/ 2259 h 13168"/>
                <a:gd name="connsiteX16" fmla="*/ 7001 w 15360"/>
                <a:gd name="connsiteY16" fmla="*/ 10269 h 13168"/>
                <a:gd name="connsiteX17" fmla="*/ 5799 w 15360"/>
                <a:gd name="connsiteY17" fmla="*/ 10269 h 13168"/>
                <a:gd name="connsiteX18" fmla="*/ 5023 w 15360"/>
                <a:gd name="connsiteY18" fmla="*/ 6584 h 13168"/>
                <a:gd name="connsiteX19" fmla="*/ 5799 w 15360"/>
                <a:gd name="connsiteY19" fmla="*/ 2900 h 13168"/>
                <a:gd name="connsiteX20" fmla="*/ 7001 w 15360"/>
                <a:gd name="connsiteY20" fmla="*/ 2900 h 13168"/>
                <a:gd name="connsiteX21" fmla="*/ 7777 w 15360"/>
                <a:gd name="connsiteY21" fmla="*/ 6584 h 13168"/>
                <a:gd name="connsiteX22" fmla="*/ 7001 w 15360"/>
                <a:gd name="connsiteY22" fmla="*/ 10269 h 13168"/>
                <a:gd name="connsiteX0" fmla="*/ 15360 w 15433"/>
                <a:gd name="connsiteY0" fmla="*/ 6584 h 13168"/>
                <a:gd name="connsiteX1" fmla="*/ 10023 w 15433"/>
                <a:gd name="connsiteY1" fmla="*/ 6403 h 13168"/>
                <a:gd name="connsiteX2" fmla="*/ 8135 w 15433"/>
                <a:gd name="connsiteY2" fmla="*/ 6403 h 13168"/>
                <a:gd name="connsiteX3" fmla="*/ 6493 w 15433"/>
                <a:gd name="connsiteY3" fmla="*/ 1293 h 13168"/>
                <a:gd name="connsiteX4" fmla="*/ 6329 w 15433"/>
                <a:gd name="connsiteY4" fmla="*/ 1063 h 13168"/>
                <a:gd name="connsiteX5" fmla="*/ 6411 w 15433"/>
                <a:gd name="connsiteY5" fmla="*/ 1196 h 13168"/>
                <a:gd name="connsiteX6" fmla="*/ 4075 w 15433"/>
                <a:gd name="connsiteY6" fmla="*/ 0 h 13168"/>
                <a:gd name="connsiteX7" fmla="*/ 492 w 15433"/>
                <a:gd name="connsiteY7" fmla="*/ 3455 h 13168"/>
                <a:gd name="connsiteX8" fmla="*/ 388 w 15433"/>
                <a:gd name="connsiteY8" fmla="*/ 3781 h 13168"/>
                <a:gd name="connsiteX9" fmla="*/ 0 w 15433"/>
                <a:gd name="connsiteY9" fmla="*/ 6584 h 13168"/>
                <a:gd name="connsiteX10" fmla="*/ 4067 w 15433"/>
                <a:gd name="connsiteY10" fmla="*/ 13168 h 13168"/>
                <a:gd name="connsiteX11" fmla="*/ 8135 w 15433"/>
                <a:gd name="connsiteY11" fmla="*/ 6765 h 13168"/>
                <a:gd name="connsiteX12" fmla="*/ 10016 w 15433"/>
                <a:gd name="connsiteY12" fmla="*/ 6765 h 13168"/>
                <a:gd name="connsiteX13" fmla="*/ 12688 w 15433"/>
                <a:gd name="connsiteY13" fmla="*/ 10909 h 13168"/>
                <a:gd name="connsiteX14" fmla="*/ 15360 w 15433"/>
                <a:gd name="connsiteY14" fmla="*/ 6584 h 13168"/>
                <a:gd name="connsiteX15" fmla="*/ 7001 w 15433"/>
                <a:gd name="connsiteY15" fmla="*/ 10269 h 13168"/>
                <a:gd name="connsiteX16" fmla="*/ 5799 w 15433"/>
                <a:gd name="connsiteY16" fmla="*/ 10269 h 13168"/>
                <a:gd name="connsiteX17" fmla="*/ 5023 w 15433"/>
                <a:gd name="connsiteY17" fmla="*/ 6584 h 13168"/>
                <a:gd name="connsiteX18" fmla="*/ 5799 w 15433"/>
                <a:gd name="connsiteY18" fmla="*/ 2900 h 13168"/>
                <a:gd name="connsiteX19" fmla="*/ 7001 w 15433"/>
                <a:gd name="connsiteY19" fmla="*/ 2900 h 13168"/>
                <a:gd name="connsiteX20" fmla="*/ 7777 w 15433"/>
                <a:gd name="connsiteY20" fmla="*/ 6584 h 13168"/>
                <a:gd name="connsiteX21" fmla="*/ 7001 w 15433"/>
                <a:gd name="connsiteY21" fmla="*/ 10269 h 13168"/>
                <a:gd name="connsiteX0" fmla="*/ 12688 w 12688"/>
                <a:gd name="connsiteY0" fmla="*/ 10909 h 13168"/>
                <a:gd name="connsiteX1" fmla="*/ 10023 w 12688"/>
                <a:gd name="connsiteY1" fmla="*/ 6403 h 13168"/>
                <a:gd name="connsiteX2" fmla="*/ 8135 w 12688"/>
                <a:gd name="connsiteY2" fmla="*/ 6403 h 13168"/>
                <a:gd name="connsiteX3" fmla="*/ 6493 w 12688"/>
                <a:gd name="connsiteY3" fmla="*/ 1293 h 13168"/>
                <a:gd name="connsiteX4" fmla="*/ 6329 w 12688"/>
                <a:gd name="connsiteY4" fmla="*/ 1063 h 13168"/>
                <a:gd name="connsiteX5" fmla="*/ 6411 w 12688"/>
                <a:gd name="connsiteY5" fmla="*/ 1196 h 13168"/>
                <a:gd name="connsiteX6" fmla="*/ 4075 w 12688"/>
                <a:gd name="connsiteY6" fmla="*/ 0 h 13168"/>
                <a:gd name="connsiteX7" fmla="*/ 492 w 12688"/>
                <a:gd name="connsiteY7" fmla="*/ 3455 h 13168"/>
                <a:gd name="connsiteX8" fmla="*/ 388 w 12688"/>
                <a:gd name="connsiteY8" fmla="*/ 3781 h 13168"/>
                <a:gd name="connsiteX9" fmla="*/ 0 w 12688"/>
                <a:gd name="connsiteY9" fmla="*/ 6584 h 13168"/>
                <a:gd name="connsiteX10" fmla="*/ 4067 w 12688"/>
                <a:gd name="connsiteY10" fmla="*/ 13168 h 13168"/>
                <a:gd name="connsiteX11" fmla="*/ 8135 w 12688"/>
                <a:gd name="connsiteY11" fmla="*/ 6765 h 13168"/>
                <a:gd name="connsiteX12" fmla="*/ 10016 w 12688"/>
                <a:gd name="connsiteY12" fmla="*/ 6765 h 13168"/>
                <a:gd name="connsiteX13" fmla="*/ 12688 w 12688"/>
                <a:gd name="connsiteY13" fmla="*/ 10909 h 13168"/>
                <a:gd name="connsiteX14" fmla="*/ 7001 w 12688"/>
                <a:gd name="connsiteY14" fmla="*/ 10269 h 13168"/>
                <a:gd name="connsiteX15" fmla="*/ 5799 w 12688"/>
                <a:gd name="connsiteY15" fmla="*/ 10269 h 13168"/>
                <a:gd name="connsiteX16" fmla="*/ 5023 w 12688"/>
                <a:gd name="connsiteY16" fmla="*/ 6584 h 13168"/>
                <a:gd name="connsiteX17" fmla="*/ 5799 w 12688"/>
                <a:gd name="connsiteY17" fmla="*/ 2900 h 13168"/>
                <a:gd name="connsiteX18" fmla="*/ 7001 w 12688"/>
                <a:gd name="connsiteY18" fmla="*/ 2900 h 13168"/>
                <a:gd name="connsiteX19" fmla="*/ 7777 w 12688"/>
                <a:gd name="connsiteY19" fmla="*/ 6584 h 13168"/>
                <a:gd name="connsiteX20" fmla="*/ 7001 w 12688"/>
                <a:gd name="connsiteY20" fmla="*/ 10269 h 13168"/>
                <a:gd name="connsiteX0" fmla="*/ 10016 w 10255"/>
                <a:gd name="connsiteY0" fmla="*/ 6765 h 13168"/>
                <a:gd name="connsiteX1" fmla="*/ 10023 w 10255"/>
                <a:gd name="connsiteY1" fmla="*/ 6403 h 13168"/>
                <a:gd name="connsiteX2" fmla="*/ 8135 w 10255"/>
                <a:gd name="connsiteY2" fmla="*/ 6403 h 13168"/>
                <a:gd name="connsiteX3" fmla="*/ 6493 w 10255"/>
                <a:gd name="connsiteY3" fmla="*/ 1293 h 13168"/>
                <a:gd name="connsiteX4" fmla="*/ 6329 w 10255"/>
                <a:gd name="connsiteY4" fmla="*/ 1063 h 13168"/>
                <a:gd name="connsiteX5" fmla="*/ 6411 w 10255"/>
                <a:gd name="connsiteY5" fmla="*/ 1196 h 13168"/>
                <a:gd name="connsiteX6" fmla="*/ 4075 w 10255"/>
                <a:gd name="connsiteY6" fmla="*/ 0 h 13168"/>
                <a:gd name="connsiteX7" fmla="*/ 492 w 10255"/>
                <a:gd name="connsiteY7" fmla="*/ 3455 h 13168"/>
                <a:gd name="connsiteX8" fmla="*/ 388 w 10255"/>
                <a:gd name="connsiteY8" fmla="*/ 3781 h 13168"/>
                <a:gd name="connsiteX9" fmla="*/ 0 w 10255"/>
                <a:gd name="connsiteY9" fmla="*/ 6584 h 13168"/>
                <a:gd name="connsiteX10" fmla="*/ 4067 w 10255"/>
                <a:gd name="connsiteY10" fmla="*/ 13168 h 13168"/>
                <a:gd name="connsiteX11" fmla="*/ 8135 w 10255"/>
                <a:gd name="connsiteY11" fmla="*/ 6765 h 13168"/>
                <a:gd name="connsiteX12" fmla="*/ 10016 w 10255"/>
                <a:gd name="connsiteY12" fmla="*/ 6765 h 13168"/>
                <a:gd name="connsiteX13" fmla="*/ 7001 w 10255"/>
                <a:gd name="connsiteY13" fmla="*/ 10269 h 13168"/>
                <a:gd name="connsiteX14" fmla="*/ 5799 w 10255"/>
                <a:gd name="connsiteY14" fmla="*/ 10269 h 13168"/>
                <a:gd name="connsiteX15" fmla="*/ 5023 w 10255"/>
                <a:gd name="connsiteY15" fmla="*/ 6584 h 13168"/>
                <a:gd name="connsiteX16" fmla="*/ 5799 w 10255"/>
                <a:gd name="connsiteY16" fmla="*/ 2900 h 13168"/>
                <a:gd name="connsiteX17" fmla="*/ 7001 w 10255"/>
                <a:gd name="connsiteY17" fmla="*/ 2900 h 13168"/>
                <a:gd name="connsiteX18" fmla="*/ 7777 w 10255"/>
                <a:gd name="connsiteY18" fmla="*/ 6584 h 13168"/>
                <a:gd name="connsiteX19" fmla="*/ 7001 w 10255"/>
                <a:gd name="connsiteY19" fmla="*/ 10269 h 13168"/>
                <a:gd name="connsiteX0" fmla="*/ 8135 w 10023"/>
                <a:gd name="connsiteY0" fmla="*/ 6765 h 13168"/>
                <a:gd name="connsiteX1" fmla="*/ 10023 w 10023"/>
                <a:gd name="connsiteY1" fmla="*/ 6403 h 13168"/>
                <a:gd name="connsiteX2" fmla="*/ 8135 w 10023"/>
                <a:gd name="connsiteY2" fmla="*/ 6403 h 13168"/>
                <a:gd name="connsiteX3" fmla="*/ 6493 w 10023"/>
                <a:gd name="connsiteY3" fmla="*/ 1293 h 13168"/>
                <a:gd name="connsiteX4" fmla="*/ 6329 w 10023"/>
                <a:gd name="connsiteY4" fmla="*/ 1063 h 13168"/>
                <a:gd name="connsiteX5" fmla="*/ 6411 w 10023"/>
                <a:gd name="connsiteY5" fmla="*/ 1196 h 13168"/>
                <a:gd name="connsiteX6" fmla="*/ 4075 w 10023"/>
                <a:gd name="connsiteY6" fmla="*/ 0 h 13168"/>
                <a:gd name="connsiteX7" fmla="*/ 492 w 10023"/>
                <a:gd name="connsiteY7" fmla="*/ 3455 h 13168"/>
                <a:gd name="connsiteX8" fmla="*/ 388 w 10023"/>
                <a:gd name="connsiteY8" fmla="*/ 3781 h 13168"/>
                <a:gd name="connsiteX9" fmla="*/ 0 w 10023"/>
                <a:gd name="connsiteY9" fmla="*/ 6584 h 13168"/>
                <a:gd name="connsiteX10" fmla="*/ 4067 w 10023"/>
                <a:gd name="connsiteY10" fmla="*/ 13168 h 13168"/>
                <a:gd name="connsiteX11" fmla="*/ 8135 w 10023"/>
                <a:gd name="connsiteY11" fmla="*/ 6765 h 13168"/>
                <a:gd name="connsiteX12" fmla="*/ 7001 w 10023"/>
                <a:gd name="connsiteY12" fmla="*/ 10269 h 13168"/>
                <a:gd name="connsiteX13" fmla="*/ 5799 w 10023"/>
                <a:gd name="connsiteY13" fmla="*/ 10269 h 13168"/>
                <a:gd name="connsiteX14" fmla="*/ 5023 w 10023"/>
                <a:gd name="connsiteY14" fmla="*/ 6584 h 13168"/>
                <a:gd name="connsiteX15" fmla="*/ 5799 w 10023"/>
                <a:gd name="connsiteY15" fmla="*/ 2900 h 13168"/>
                <a:gd name="connsiteX16" fmla="*/ 7001 w 10023"/>
                <a:gd name="connsiteY16" fmla="*/ 2900 h 13168"/>
                <a:gd name="connsiteX17" fmla="*/ 7777 w 10023"/>
                <a:gd name="connsiteY17" fmla="*/ 6584 h 13168"/>
                <a:gd name="connsiteX18" fmla="*/ 7001 w 10023"/>
                <a:gd name="connsiteY18" fmla="*/ 10269 h 13168"/>
                <a:gd name="connsiteX0" fmla="*/ 8135 w 8135"/>
                <a:gd name="connsiteY0" fmla="*/ 6765 h 13168"/>
                <a:gd name="connsiteX1" fmla="*/ 8135 w 8135"/>
                <a:gd name="connsiteY1" fmla="*/ 6403 h 13168"/>
                <a:gd name="connsiteX2" fmla="*/ 6493 w 8135"/>
                <a:gd name="connsiteY2" fmla="*/ 1293 h 13168"/>
                <a:gd name="connsiteX3" fmla="*/ 6329 w 8135"/>
                <a:gd name="connsiteY3" fmla="*/ 1063 h 13168"/>
                <a:gd name="connsiteX4" fmla="*/ 6411 w 8135"/>
                <a:gd name="connsiteY4" fmla="*/ 1196 h 13168"/>
                <a:gd name="connsiteX5" fmla="*/ 4075 w 8135"/>
                <a:gd name="connsiteY5" fmla="*/ 0 h 13168"/>
                <a:gd name="connsiteX6" fmla="*/ 492 w 8135"/>
                <a:gd name="connsiteY6" fmla="*/ 3455 h 13168"/>
                <a:gd name="connsiteX7" fmla="*/ 388 w 8135"/>
                <a:gd name="connsiteY7" fmla="*/ 3781 h 13168"/>
                <a:gd name="connsiteX8" fmla="*/ 0 w 8135"/>
                <a:gd name="connsiteY8" fmla="*/ 6584 h 13168"/>
                <a:gd name="connsiteX9" fmla="*/ 4067 w 8135"/>
                <a:gd name="connsiteY9" fmla="*/ 13168 h 13168"/>
                <a:gd name="connsiteX10" fmla="*/ 8135 w 8135"/>
                <a:gd name="connsiteY10" fmla="*/ 6765 h 13168"/>
                <a:gd name="connsiteX11" fmla="*/ 7001 w 8135"/>
                <a:gd name="connsiteY11" fmla="*/ 10269 h 13168"/>
                <a:gd name="connsiteX12" fmla="*/ 5799 w 8135"/>
                <a:gd name="connsiteY12" fmla="*/ 10269 h 13168"/>
                <a:gd name="connsiteX13" fmla="*/ 5023 w 8135"/>
                <a:gd name="connsiteY13" fmla="*/ 6584 h 13168"/>
                <a:gd name="connsiteX14" fmla="*/ 5799 w 8135"/>
                <a:gd name="connsiteY14" fmla="*/ 2900 h 13168"/>
                <a:gd name="connsiteX15" fmla="*/ 7001 w 8135"/>
                <a:gd name="connsiteY15" fmla="*/ 2900 h 13168"/>
                <a:gd name="connsiteX16" fmla="*/ 7777 w 8135"/>
                <a:gd name="connsiteY16" fmla="*/ 6584 h 13168"/>
                <a:gd name="connsiteX17" fmla="*/ 7001 w 8135"/>
                <a:gd name="connsiteY17" fmla="*/ 10269 h 1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135" h="13168" extrusionOk="0">
                  <a:moveTo>
                    <a:pt x="8135" y="6765"/>
                  </a:moveTo>
                  <a:lnTo>
                    <a:pt x="8135" y="6403"/>
                  </a:lnTo>
                  <a:cubicBezTo>
                    <a:pt x="8098" y="4313"/>
                    <a:pt x="7463" y="2465"/>
                    <a:pt x="6493" y="1293"/>
                  </a:cubicBezTo>
                  <a:lnTo>
                    <a:pt x="6329" y="1063"/>
                  </a:lnTo>
                  <a:lnTo>
                    <a:pt x="6411" y="1196"/>
                  </a:lnTo>
                  <a:cubicBezTo>
                    <a:pt x="5747" y="447"/>
                    <a:pt x="4941" y="0"/>
                    <a:pt x="4075" y="0"/>
                  </a:cubicBezTo>
                  <a:cubicBezTo>
                    <a:pt x="2530" y="0"/>
                    <a:pt x="1179" y="1402"/>
                    <a:pt x="492" y="3455"/>
                  </a:cubicBezTo>
                  <a:cubicBezTo>
                    <a:pt x="457" y="3564"/>
                    <a:pt x="423" y="3672"/>
                    <a:pt x="388" y="3781"/>
                  </a:cubicBezTo>
                  <a:cubicBezTo>
                    <a:pt x="141" y="4639"/>
                    <a:pt x="0" y="5581"/>
                    <a:pt x="0" y="6584"/>
                  </a:cubicBezTo>
                  <a:cubicBezTo>
                    <a:pt x="0" y="10220"/>
                    <a:pt x="1821" y="13168"/>
                    <a:pt x="4067" y="13168"/>
                  </a:cubicBezTo>
                  <a:cubicBezTo>
                    <a:pt x="6277" y="13168"/>
                    <a:pt x="8075" y="10317"/>
                    <a:pt x="8135" y="6765"/>
                  </a:cubicBezTo>
                  <a:close/>
                  <a:moveTo>
                    <a:pt x="7001" y="10269"/>
                  </a:moveTo>
                  <a:cubicBezTo>
                    <a:pt x="6695" y="10897"/>
                    <a:pt x="6105" y="10897"/>
                    <a:pt x="5799" y="10269"/>
                  </a:cubicBezTo>
                  <a:cubicBezTo>
                    <a:pt x="5314" y="9254"/>
                    <a:pt x="5023" y="7973"/>
                    <a:pt x="5023" y="6584"/>
                  </a:cubicBezTo>
                  <a:cubicBezTo>
                    <a:pt x="5023" y="5195"/>
                    <a:pt x="5314" y="3914"/>
                    <a:pt x="5799" y="2900"/>
                  </a:cubicBezTo>
                  <a:cubicBezTo>
                    <a:pt x="6105" y="2271"/>
                    <a:pt x="6695" y="2271"/>
                    <a:pt x="7001" y="2900"/>
                  </a:cubicBezTo>
                  <a:cubicBezTo>
                    <a:pt x="7486" y="3914"/>
                    <a:pt x="7777" y="5195"/>
                    <a:pt x="7777" y="6584"/>
                  </a:cubicBezTo>
                  <a:cubicBezTo>
                    <a:pt x="7777" y="7973"/>
                    <a:pt x="7493" y="9254"/>
                    <a:pt x="7001" y="10269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57141" tIns="57141" rIns="57141" bIns="57141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lang="en-ID" sz="4499" b="1" dirty="0">
                <a:solidFill>
                  <a:schemeClr val="bg1"/>
                </a:solidFill>
              </a:endParaRPr>
            </a:p>
          </p:txBody>
        </p:sp>
        <p:sp>
          <p:nvSpPr>
            <p:cNvPr id="277" name="TextBox 276">
              <a:extLst>
                <a:ext uri="{FF2B5EF4-FFF2-40B4-BE49-F238E27FC236}">
                  <a16:creationId xmlns:a16="http://schemas.microsoft.com/office/drawing/2014/main" id="{D3F31E51-8552-184E-ADD6-1F4B10846460}"/>
                </a:ext>
              </a:extLst>
            </p:cNvPr>
            <p:cNvSpPr txBox="1"/>
            <p:nvPr/>
          </p:nvSpPr>
          <p:spPr>
            <a:xfrm>
              <a:off x="5864573" y="1132270"/>
              <a:ext cx="1209766" cy="430954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r"/>
              <a:r>
                <a:rPr lang="en-US" b="1" noProof="1"/>
                <a:t>SUSTAINABLE DEVELOPMENT</a:t>
              </a:r>
            </a:p>
          </p:txBody>
        </p: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1308FAB9-407F-6048-92E6-4EC5A14B2AF5}"/>
                </a:ext>
              </a:extLst>
            </p:cNvPr>
            <p:cNvSpPr/>
            <p:nvPr/>
          </p:nvSpPr>
          <p:spPr>
            <a:xfrm rot="720000">
              <a:off x="7683404" y="1154433"/>
              <a:ext cx="473790" cy="45964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F0E371C2-28A6-A54B-A1A5-59D580002D52}"/>
                </a:ext>
              </a:extLst>
            </p:cNvPr>
            <p:cNvSpPr/>
            <p:nvPr/>
          </p:nvSpPr>
          <p:spPr>
            <a:xfrm rot="720000">
              <a:off x="7538297" y="582996"/>
              <a:ext cx="473790" cy="45964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279939A1-8581-8240-8011-B77E51ED1882}"/>
                </a:ext>
              </a:extLst>
            </p:cNvPr>
            <p:cNvSpPr/>
            <p:nvPr/>
          </p:nvSpPr>
          <p:spPr>
            <a:xfrm rot="720000">
              <a:off x="7064176" y="161973"/>
              <a:ext cx="473790" cy="45964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7B8AA261-8E62-EE4A-93A7-1A6ADFC17F2F}"/>
                </a:ext>
              </a:extLst>
            </p:cNvPr>
            <p:cNvSpPr/>
            <p:nvPr/>
          </p:nvSpPr>
          <p:spPr>
            <a:xfrm rot="720000">
              <a:off x="6342130" y="18690"/>
              <a:ext cx="473790" cy="45964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82" name="TextBox 281">
              <a:extLst>
                <a:ext uri="{FF2B5EF4-FFF2-40B4-BE49-F238E27FC236}">
                  <a16:creationId xmlns:a16="http://schemas.microsoft.com/office/drawing/2014/main" id="{7678FD4B-D3FC-5B43-95F0-E79406D45E38}"/>
                </a:ext>
              </a:extLst>
            </p:cNvPr>
            <p:cNvSpPr txBox="1"/>
            <p:nvPr/>
          </p:nvSpPr>
          <p:spPr>
            <a:xfrm>
              <a:off x="7436141" y="1176411"/>
              <a:ext cx="1434176" cy="400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50" noProof="1"/>
                <a:t>SOCIAL INCLUSION</a:t>
              </a:r>
            </a:p>
            <a:p>
              <a:r>
                <a:rPr lang="en-US" sz="1650" noProof="1"/>
                <a:t>AND RECOGNIZATION</a:t>
              </a:r>
            </a:p>
          </p:txBody>
        </p:sp>
        <p:sp>
          <p:nvSpPr>
            <p:cNvPr id="283" name="TextBox 282">
              <a:extLst>
                <a:ext uri="{FF2B5EF4-FFF2-40B4-BE49-F238E27FC236}">
                  <a16:creationId xmlns:a16="http://schemas.microsoft.com/office/drawing/2014/main" id="{C156887B-33CA-8C40-AC57-8D622DBAB926}"/>
                </a:ext>
              </a:extLst>
            </p:cNvPr>
            <p:cNvSpPr txBox="1"/>
            <p:nvPr/>
          </p:nvSpPr>
          <p:spPr>
            <a:xfrm>
              <a:off x="7590592" y="624644"/>
              <a:ext cx="928200" cy="400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50" noProof="1"/>
                <a:t>GENDER EQUALITY</a:t>
              </a:r>
            </a:p>
          </p:txBody>
        </p:sp>
        <p:sp>
          <p:nvSpPr>
            <p:cNvPr id="284" name="TextBox 283">
              <a:extLst>
                <a:ext uri="{FF2B5EF4-FFF2-40B4-BE49-F238E27FC236}">
                  <a16:creationId xmlns:a16="http://schemas.microsoft.com/office/drawing/2014/main" id="{98DE6AE6-CA16-FF4B-9564-0F7FD35A01E3}"/>
                </a:ext>
              </a:extLst>
            </p:cNvPr>
            <p:cNvSpPr txBox="1"/>
            <p:nvPr/>
          </p:nvSpPr>
          <p:spPr>
            <a:xfrm>
              <a:off x="6745880" y="298246"/>
              <a:ext cx="1277991" cy="230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50" noProof="1"/>
                <a:t>RESELIENCE CITY</a:t>
              </a:r>
            </a:p>
          </p:txBody>
        </p:sp>
        <p:sp>
          <p:nvSpPr>
            <p:cNvPr id="285" name="TextBox 284">
              <a:extLst>
                <a:ext uri="{FF2B5EF4-FFF2-40B4-BE49-F238E27FC236}">
                  <a16:creationId xmlns:a16="http://schemas.microsoft.com/office/drawing/2014/main" id="{884EFBEA-4A4E-AF41-8F25-E92EF8ED154F}"/>
                </a:ext>
              </a:extLst>
            </p:cNvPr>
            <p:cNvSpPr txBox="1"/>
            <p:nvPr/>
          </p:nvSpPr>
          <p:spPr>
            <a:xfrm>
              <a:off x="5790826" y="122974"/>
              <a:ext cx="1359871" cy="230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50" noProof="1"/>
                <a:t>CLIMATE CHANGE</a:t>
              </a:r>
            </a:p>
          </p:txBody>
        </p:sp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25008080-6900-D24F-8223-43A1C9085D66}"/>
              </a:ext>
            </a:extLst>
          </p:cNvPr>
          <p:cNvGrpSpPr/>
          <p:nvPr/>
        </p:nvGrpSpPr>
        <p:grpSpPr>
          <a:xfrm>
            <a:off x="327323" y="2081410"/>
            <a:ext cx="4264490" cy="2667154"/>
            <a:chOff x="217308" y="1387821"/>
            <a:chExt cx="2843432" cy="1778377"/>
          </a:xfrm>
        </p:grpSpPr>
        <p:sp>
          <p:nvSpPr>
            <p:cNvPr id="288" name="Shape">
              <a:extLst>
                <a:ext uri="{FF2B5EF4-FFF2-40B4-BE49-F238E27FC236}">
                  <a16:creationId xmlns:a16="http://schemas.microsoft.com/office/drawing/2014/main" id="{2695A98E-5D1A-F747-967F-59A4E203F38F}"/>
                </a:ext>
              </a:extLst>
            </p:cNvPr>
            <p:cNvSpPr/>
            <p:nvPr/>
          </p:nvSpPr>
          <p:spPr>
            <a:xfrm>
              <a:off x="1757055" y="1606793"/>
              <a:ext cx="1303685" cy="1303646"/>
            </a:xfrm>
            <a:custGeom>
              <a:avLst/>
              <a:gdLst>
                <a:gd name="connsiteX0" fmla="*/ 18922 w 21600"/>
                <a:gd name="connsiteY0" fmla="*/ 8638 h 21600"/>
                <a:gd name="connsiteX1" fmla="*/ 16594 w 21600"/>
                <a:gd name="connsiteY1" fmla="*/ 10848 h 21600"/>
                <a:gd name="connsiteX2" fmla="*/ 14967 w 21600"/>
                <a:gd name="connsiteY2" fmla="*/ 9387 h 21600"/>
                <a:gd name="connsiteX3" fmla="*/ 15355 w 21600"/>
                <a:gd name="connsiteY3" fmla="*/ 6584 h 21600"/>
                <a:gd name="connsiteX4" fmla="*/ 11289 w 21600"/>
                <a:gd name="connsiteY4" fmla="*/ 0 h 21600"/>
                <a:gd name="connsiteX5" fmla="*/ 7222 w 21600"/>
                <a:gd name="connsiteY5" fmla="*/ 6403 h 21600"/>
                <a:gd name="connsiteX6" fmla="*/ 5342 w 21600"/>
                <a:gd name="connsiteY6" fmla="*/ 6403 h 21600"/>
                <a:gd name="connsiteX7" fmla="*/ 0 w 21600"/>
                <a:gd name="connsiteY7" fmla="*/ 6584 h 21600"/>
                <a:gd name="connsiteX8" fmla="*/ 2671 w 21600"/>
                <a:gd name="connsiteY8" fmla="*/ 10909 h 21600"/>
                <a:gd name="connsiteX9" fmla="*/ 5342 w 21600"/>
                <a:gd name="connsiteY9" fmla="*/ 6765 h 21600"/>
                <a:gd name="connsiteX10" fmla="*/ 7230 w 21600"/>
                <a:gd name="connsiteY10" fmla="*/ 6765 h 21600"/>
                <a:gd name="connsiteX11" fmla="*/ 8871 w 21600"/>
                <a:gd name="connsiteY11" fmla="*/ 11875 h 21600"/>
                <a:gd name="connsiteX12" fmla="*/ 7379 w 21600"/>
                <a:gd name="connsiteY12" fmla="*/ 14170 h 21600"/>
                <a:gd name="connsiteX13" fmla="*/ 5521 w 21600"/>
                <a:gd name="connsiteY13" fmla="*/ 12950 h 21600"/>
                <a:gd name="connsiteX14" fmla="*/ 2850 w 21600"/>
                <a:gd name="connsiteY14" fmla="*/ 17275 h 21600"/>
                <a:gd name="connsiteX15" fmla="*/ 5521 w 21600"/>
                <a:gd name="connsiteY15" fmla="*/ 21600 h 21600"/>
                <a:gd name="connsiteX16" fmla="*/ 8192 w 21600"/>
                <a:gd name="connsiteY16" fmla="*/ 17275 h 21600"/>
                <a:gd name="connsiteX17" fmla="*/ 7528 w 21600"/>
                <a:gd name="connsiteY17" fmla="*/ 14424 h 21600"/>
                <a:gd name="connsiteX18" fmla="*/ 9035 w 21600"/>
                <a:gd name="connsiteY18" fmla="*/ 12105 h 21600"/>
                <a:gd name="connsiteX19" fmla="*/ 8953 w 21600"/>
                <a:gd name="connsiteY19" fmla="*/ 11972 h 21600"/>
                <a:gd name="connsiteX20" fmla="*/ 11289 w 21600"/>
                <a:gd name="connsiteY20" fmla="*/ 13168 h 21600"/>
                <a:gd name="connsiteX21" fmla="*/ 14870 w 21600"/>
                <a:gd name="connsiteY21" fmla="*/ 9713 h 21600"/>
                <a:gd name="connsiteX22" fmla="*/ 16497 w 21600"/>
                <a:gd name="connsiteY22" fmla="*/ 11175 h 21600"/>
                <a:gd name="connsiteX23" fmla="*/ 16258 w 21600"/>
                <a:gd name="connsiteY23" fmla="*/ 12962 h 21600"/>
                <a:gd name="connsiteX24" fmla="*/ 18929 w 21600"/>
                <a:gd name="connsiteY24" fmla="*/ 17287 h 21600"/>
                <a:gd name="connsiteX25" fmla="*/ 21600 w 21600"/>
                <a:gd name="connsiteY25" fmla="*/ 12962 h 21600"/>
                <a:gd name="connsiteX26" fmla="*/ 18922 w 21600"/>
                <a:gd name="connsiteY26" fmla="*/ 8638 h 21600"/>
                <a:gd name="connsiteX27" fmla="*/ 9543 w 21600"/>
                <a:gd name="connsiteY27" fmla="*/ 10281 h 21600"/>
                <a:gd name="connsiteX28" fmla="*/ 8342 w 21600"/>
                <a:gd name="connsiteY28" fmla="*/ 10281 h 21600"/>
                <a:gd name="connsiteX29" fmla="*/ 7566 w 21600"/>
                <a:gd name="connsiteY29" fmla="*/ 6596 h 21600"/>
                <a:gd name="connsiteX30" fmla="*/ 8342 w 21600"/>
                <a:gd name="connsiteY30" fmla="*/ 2911 h 21600"/>
                <a:gd name="connsiteX31" fmla="*/ 9543 w 21600"/>
                <a:gd name="connsiteY31" fmla="*/ 2911 h 21600"/>
                <a:gd name="connsiteX32" fmla="*/ 10319 w 21600"/>
                <a:gd name="connsiteY32" fmla="*/ 6596 h 21600"/>
                <a:gd name="connsiteX33" fmla="*/ 9543 w 21600"/>
                <a:gd name="connsiteY33" fmla="*/ 10281 h 21600"/>
                <a:gd name="connsiteX0" fmla="*/ 16251 w 18929"/>
                <a:gd name="connsiteY0" fmla="*/ 8638 h 21600"/>
                <a:gd name="connsiteX1" fmla="*/ 13923 w 18929"/>
                <a:gd name="connsiteY1" fmla="*/ 10848 h 21600"/>
                <a:gd name="connsiteX2" fmla="*/ 12296 w 18929"/>
                <a:gd name="connsiteY2" fmla="*/ 9387 h 21600"/>
                <a:gd name="connsiteX3" fmla="*/ 12684 w 18929"/>
                <a:gd name="connsiteY3" fmla="*/ 6584 h 21600"/>
                <a:gd name="connsiteX4" fmla="*/ 8618 w 18929"/>
                <a:gd name="connsiteY4" fmla="*/ 0 h 21600"/>
                <a:gd name="connsiteX5" fmla="*/ 4551 w 18929"/>
                <a:gd name="connsiteY5" fmla="*/ 6403 h 21600"/>
                <a:gd name="connsiteX6" fmla="*/ 2671 w 18929"/>
                <a:gd name="connsiteY6" fmla="*/ 6403 h 21600"/>
                <a:gd name="connsiteX7" fmla="*/ 0 w 18929"/>
                <a:gd name="connsiteY7" fmla="*/ 10909 h 21600"/>
                <a:gd name="connsiteX8" fmla="*/ 2671 w 18929"/>
                <a:gd name="connsiteY8" fmla="*/ 6765 h 21600"/>
                <a:gd name="connsiteX9" fmla="*/ 4559 w 18929"/>
                <a:gd name="connsiteY9" fmla="*/ 6765 h 21600"/>
                <a:gd name="connsiteX10" fmla="*/ 6200 w 18929"/>
                <a:gd name="connsiteY10" fmla="*/ 11875 h 21600"/>
                <a:gd name="connsiteX11" fmla="*/ 4708 w 18929"/>
                <a:gd name="connsiteY11" fmla="*/ 14170 h 21600"/>
                <a:gd name="connsiteX12" fmla="*/ 2850 w 18929"/>
                <a:gd name="connsiteY12" fmla="*/ 12950 h 21600"/>
                <a:gd name="connsiteX13" fmla="*/ 179 w 18929"/>
                <a:gd name="connsiteY13" fmla="*/ 17275 h 21600"/>
                <a:gd name="connsiteX14" fmla="*/ 2850 w 18929"/>
                <a:gd name="connsiteY14" fmla="*/ 21600 h 21600"/>
                <a:gd name="connsiteX15" fmla="*/ 5521 w 18929"/>
                <a:gd name="connsiteY15" fmla="*/ 17275 h 21600"/>
                <a:gd name="connsiteX16" fmla="*/ 4857 w 18929"/>
                <a:gd name="connsiteY16" fmla="*/ 14424 h 21600"/>
                <a:gd name="connsiteX17" fmla="*/ 6364 w 18929"/>
                <a:gd name="connsiteY17" fmla="*/ 12105 h 21600"/>
                <a:gd name="connsiteX18" fmla="*/ 6282 w 18929"/>
                <a:gd name="connsiteY18" fmla="*/ 11972 h 21600"/>
                <a:gd name="connsiteX19" fmla="*/ 8618 w 18929"/>
                <a:gd name="connsiteY19" fmla="*/ 13168 h 21600"/>
                <a:gd name="connsiteX20" fmla="*/ 12199 w 18929"/>
                <a:gd name="connsiteY20" fmla="*/ 9713 h 21600"/>
                <a:gd name="connsiteX21" fmla="*/ 13826 w 18929"/>
                <a:gd name="connsiteY21" fmla="*/ 11175 h 21600"/>
                <a:gd name="connsiteX22" fmla="*/ 13587 w 18929"/>
                <a:gd name="connsiteY22" fmla="*/ 12962 h 21600"/>
                <a:gd name="connsiteX23" fmla="*/ 16258 w 18929"/>
                <a:gd name="connsiteY23" fmla="*/ 17287 h 21600"/>
                <a:gd name="connsiteX24" fmla="*/ 18929 w 18929"/>
                <a:gd name="connsiteY24" fmla="*/ 12962 h 21600"/>
                <a:gd name="connsiteX25" fmla="*/ 16251 w 18929"/>
                <a:gd name="connsiteY25" fmla="*/ 8638 h 21600"/>
                <a:gd name="connsiteX26" fmla="*/ 6872 w 18929"/>
                <a:gd name="connsiteY26" fmla="*/ 10281 h 21600"/>
                <a:gd name="connsiteX27" fmla="*/ 5671 w 18929"/>
                <a:gd name="connsiteY27" fmla="*/ 10281 h 21600"/>
                <a:gd name="connsiteX28" fmla="*/ 4895 w 18929"/>
                <a:gd name="connsiteY28" fmla="*/ 6596 h 21600"/>
                <a:gd name="connsiteX29" fmla="*/ 5671 w 18929"/>
                <a:gd name="connsiteY29" fmla="*/ 2911 h 21600"/>
                <a:gd name="connsiteX30" fmla="*/ 6872 w 18929"/>
                <a:gd name="connsiteY30" fmla="*/ 2911 h 21600"/>
                <a:gd name="connsiteX31" fmla="*/ 7648 w 18929"/>
                <a:gd name="connsiteY31" fmla="*/ 6596 h 21600"/>
                <a:gd name="connsiteX32" fmla="*/ 6872 w 18929"/>
                <a:gd name="connsiteY32" fmla="*/ 10281 h 21600"/>
                <a:gd name="connsiteX0" fmla="*/ 16072 w 18750"/>
                <a:gd name="connsiteY0" fmla="*/ 8638 h 21600"/>
                <a:gd name="connsiteX1" fmla="*/ 13744 w 18750"/>
                <a:gd name="connsiteY1" fmla="*/ 10848 h 21600"/>
                <a:gd name="connsiteX2" fmla="*/ 12117 w 18750"/>
                <a:gd name="connsiteY2" fmla="*/ 9387 h 21600"/>
                <a:gd name="connsiteX3" fmla="*/ 12505 w 18750"/>
                <a:gd name="connsiteY3" fmla="*/ 6584 h 21600"/>
                <a:gd name="connsiteX4" fmla="*/ 8439 w 18750"/>
                <a:gd name="connsiteY4" fmla="*/ 0 h 21600"/>
                <a:gd name="connsiteX5" fmla="*/ 4372 w 18750"/>
                <a:gd name="connsiteY5" fmla="*/ 6403 h 21600"/>
                <a:gd name="connsiteX6" fmla="*/ 2492 w 18750"/>
                <a:gd name="connsiteY6" fmla="*/ 6403 h 21600"/>
                <a:gd name="connsiteX7" fmla="*/ 2492 w 18750"/>
                <a:gd name="connsiteY7" fmla="*/ 6765 h 21600"/>
                <a:gd name="connsiteX8" fmla="*/ 4380 w 18750"/>
                <a:gd name="connsiteY8" fmla="*/ 6765 h 21600"/>
                <a:gd name="connsiteX9" fmla="*/ 6021 w 18750"/>
                <a:gd name="connsiteY9" fmla="*/ 11875 h 21600"/>
                <a:gd name="connsiteX10" fmla="*/ 4529 w 18750"/>
                <a:gd name="connsiteY10" fmla="*/ 14170 h 21600"/>
                <a:gd name="connsiteX11" fmla="*/ 2671 w 18750"/>
                <a:gd name="connsiteY11" fmla="*/ 12950 h 21600"/>
                <a:gd name="connsiteX12" fmla="*/ 0 w 18750"/>
                <a:gd name="connsiteY12" fmla="*/ 17275 h 21600"/>
                <a:gd name="connsiteX13" fmla="*/ 2671 w 18750"/>
                <a:gd name="connsiteY13" fmla="*/ 21600 h 21600"/>
                <a:gd name="connsiteX14" fmla="*/ 5342 w 18750"/>
                <a:gd name="connsiteY14" fmla="*/ 17275 h 21600"/>
                <a:gd name="connsiteX15" fmla="*/ 4678 w 18750"/>
                <a:gd name="connsiteY15" fmla="*/ 14424 h 21600"/>
                <a:gd name="connsiteX16" fmla="*/ 6185 w 18750"/>
                <a:gd name="connsiteY16" fmla="*/ 12105 h 21600"/>
                <a:gd name="connsiteX17" fmla="*/ 6103 w 18750"/>
                <a:gd name="connsiteY17" fmla="*/ 11972 h 21600"/>
                <a:gd name="connsiteX18" fmla="*/ 8439 w 18750"/>
                <a:gd name="connsiteY18" fmla="*/ 13168 h 21600"/>
                <a:gd name="connsiteX19" fmla="*/ 12020 w 18750"/>
                <a:gd name="connsiteY19" fmla="*/ 9713 h 21600"/>
                <a:gd name="connsiteX20" fmla="*/ 13647 w 18750"/>
                <a:gd name="connsiteY20" fmla="*/ 11175 h 21600"/>
                <a:gd name="connsiteX21" fmla="*/ 13408 w 18750"/>
                <a:gd name="connsiteY21" fmla="*/ 12962 h 21600"/>
                <a:gd name="connsiteX22" fmla="*/ 16079 w 18750"/>
                <a:gd name="connsiteY22" fmla="*/ 17287 h 21600"/>
                <a:gd name="connsiteX23" fmla="*/ 18750 w 18750"/>
                <a:gd name="connsiteY23" fmla="*/ 12962 h 21600"/>
                <a:gd name="connsiteX24" fmla="*/ 16072 w 18750"/>
                <a:gd name="connsiteY24" fmla="*/ 8638 h 21600"/>
                <a:gd name="connsiteX25" fmla="*/ 6693 w 18750"/>
                <a:gd name="connsiteY25" fmla="*/ 10281 h 21600"/>
                <a:gd name="connsiteX26" fmla="*/ 5492 w 18750"/>
                <a:gd name="connsiteY26" fmla="*/ 10281 h 21600"/>
                <a:gd name="connsiteX27" fmla="*/ 4716 w 18750"/>
                <a:gd name="connsiteY27" fmla="*/ 6596 h 21600"/>
                <a:gd name="connsiteX28" fmla="*/ 5492 w 18750"/>
                <a:gd name="connsiteY28" fmla="*/ 2911 h 21600"/>
                <a:gd name="connsiteX29" fmla="*/ 6693 w 18750"/>
                <a:gd name="connsiteY29" fmla="*/ 2911 h 21600"/>
                <a:gd name="connsiteX30" fmla="*/ 7469 w 18750"/>
                <a:gd name="connsiteY30" fmla="*/ 6596 h 21600"/>
                <a:gd name="connsiteX31" fmla="*/ 6693 w 18750"/>
                <a:gd name="connsiteY31" fmla="*/ 10281 h 21600"/>
                <a:gd name="connsiteX0" fmla="*/ 16072 w 18750"/>
                <a:gd name="connsiteY0" fmla="*/ 8638 h 21600"/>
                <a:gd name="connsiteX1" fmla="*/ 13744 w 18750"/>
                <a:gd name="connsiteY1" fmla="*/ 10848 h 21600"/>
                <a:gd name="connsiteX2" fmla="*/ 12117 w 18750"/>
                <a:gd name="connsiteY2" fmla="*/ 9387 h 21600"/>
                <a:gd name="connsiteX3" fmla="*/ 12505 w 18750"/>
                <a:gd name="connsiteY3" fmla="*/ 6584 h 21600"/>
                <a:gd name="connsiteX4" fmla="*/ 8439 w 18750"/>
                <a:gd name="connsiteY4" fmla="*/ 0 h 21600"/>
                <a:gd name="connsiteX5" fmla="*/ 4372 w 18750"/>
                <a:gd name="connsiteY5" fmla="*/ 6403 h 21600"/>
                <a:gd name="connsiteX6" fmla="*/ 2492 w 18750"/>
                <a:gd name="connsiteY6" fmla="*/ 6403 h 21600"/>
                <a:gd name="connsiteX7" fmla="*/ 4380 w 18750"/>
                <a:gd name="connsiteY7" fmla="*/ 6765 h 21600"/>
                <a:gd name="connsiteX8" fmla="*/ 6021 w 18750"/>
                <a:gd name="connsiteY8" fmla="*/ 11875 h 21600"/>
                <a:gd name="connsiteX9" fmla="*/ 4529 w 18750"/>
                <a:gd name="connsiteY9" fmla="*/ 14170 h 21600"/>
                <a:gd name="connsiteX10" fmla="*/ 2671 w 18750"/>
                <a:gd name="connsiteY10" fmla="*/ 12950 h 21600"/>
                <a:gd name="connsiteX11" fmla="*/ 0 w 18750"/>
                <a:gd name="connsiteY11" fmla="*/ 17275 h 21600"/>
                <a:gd name="connsiteX12" fmla="*/ 2671 w 18750"/>
                <a:gd name="connsiteY12" fmla="*/ 21600 h 21600"/>
                <a:gd name="connsiteX13" fmla="*/ 5342 w 18750"/>
                <a:gd name="connsiteY13" fmla="*/ 17275 h 21600"/>
                <a:gd name="connsiteX14" fmla="*/ 4678 w 18750"/>
                <a:gd name="connsiteY14" fmla="*/ 14424 h 21600"/>
                <a:gd name="connsiteX15" fmla="*/ 6185 w 18750"/>
                <a:gd name="connsiteY15" fmla="*/ 12105 h 21600"/>
                <a:gd name="connsiteX16" fmla="*/ 6103 w 18750"/>
                <a:gd name="connsiteY16" fmla="*/ 11972 h 21600"/>
                <a:gd name="connsiteX17" fmla="*/ 8439 w 18750"/>
                <a:gd name="connsiteY17" fmla="*/ 13168 h 21600"/>
                <a:gd name="connsiteX18" fmla="*/ 12020 w 18750"/>
                <a:gd name="connsiteY18" fmla="*/ 9713 h 21600"/>
                <a:gd name="connsiteX19" fmla="*/ 13647 w 18750"/>
                <a:gd name="connsiteY19" fmla="*/ 11175 h 21600"/>
                <a:gd name="connsiteX20" fmla="*/ 13408 w 18750"/>
                <a:gd name="connsiteY20" fmla="*/ 12962 h 21600"/>
                <a:gd name="connsiteX21" fmla="*/ 16079 w 18750"/>
                <a:gd name="connsiteY21" fmla="*/ 17287 h 21600"/>
                <a:gd name="connsiteX22" fmla="*/ 18750 w 18750"/>
                <a:gd name="connsiteY22" fmla="*/ 12962 h 21600"/>
                <a:gd name="connsiteX23" fmla="*/ 16072 w 18750"/>
                <a:gd name="connsiteY23" fmla="*/ 8638 h 21600"/>
                <a:gd name="connsiteX24" fmla="*/ 6693 w 18750"/>
                <a:gd name="connsiteY24" fmla="*/ 10281 h 21600"/>
                <a:gd name="connsiteX25" fmla="*/ 5492 w 18750"/>
                <a:gd name="connsiteY25" fmla="*/ 10281 h 21600"/>
                <a:gd name="connsiteX26" fmla="*/ 4716 w 18750"/>
                <a:gd name="connsiteY26" fmla="*/ 6596 h 21600"/>
                <a:gd name="connsiteX27" fmla="*/ 5492 w 18750"/>
                <a:gd name="connsiteY27" fmla="*/ 2911 h 21600"/>
                <a:gd name="connsiteX28" fmla="*/ 6693 w 18750"/>
                <a:gd name="connsiteY28" fmla="*/ 2911 h 21600"/>
                <a:gd name="connsiteX29" fmla="*/ 7469 w 18750"/>
                <a:gd name="connsiteY29" fmla="*/ 6596 h 21600"/>
                <a:gd name="connsiteX30" fmla="*/ 6693 w 18750"/>
                <a:gd name="connsiteY30" fmla="*/ 10281 h 21600"/>
                <a:gd name="connsiteX0" fmla="*/ 16072 w 18750"/>
                <a:gd name="connsiteY0" fmla="*/ 8638 h 21600"/>
                <a:gd name="connsiteX1" fmla="*/ 13744 w 18750"/>
                <a:gd name="connsiteY1" fmla="*/ 10848 h 21600"/>
                <a:gd name="connsiteX2" fmla="*/ 12117 w 18750"/>
                <a:gd name="connsiteY2" fmla="*/ 9387 h 21600"/>
                <a:gd name="connsiteX3" fmla="*/ 12505 w 18750"/>
                <a:gd name="connsiteY3" fmla="*/ 6584 h 21600"/>
                <a:gd name="connsiteX4" fmla="*/ 8439 w 18750"/>
                <a:gd name="connsiteY4" fmla="*/ 0 h 21600"/>
                <a:gd name="connsiteX5" fmla="*/ 4372 w 18750"/>
                <a:gd name="connsiteY5" fmla="*/ 6403 h 21600"/>
                <a:gd name="connsiteX6" fmla="*/ 4380 w 18750"/>
                <a:gd name="connsiteY6" fmla="*/ 6765 h 21600"/>
                <a:gd name="connsiteX7" fmla="*/ 6021 w 18750"/>
                <a:gd name="connsiteY7" fmla="*/ 11875 h 21600"/>
                <a:gd name="connsiteX8" fmla="*/ 4529 w 18750"/>
                <a:gd name="connsiteY8" fmla="*/ 14170 h 21600"/>
                <a:gd name="connsiteX9" fmla="*/ 2671 w 18750"/>
                <a:gd name="connsiteY9" fmla="*/ 12950 h 21600"/>
                <a:gd name="connsiteX10" fmla="*/ 0 w 18750"/>
                <a:gd name="connsiteY10" fmla="*/ 17275 h 21600"/>
                <a:gd name="connsiteX11" fmla="*/ 2671 w 18750"/>
                <a:gd name="connsiteY11" fmla="*/ 21600 h 21600"/>
                <a:gd name="connsiteX12" fmla="*/ 5342 w 18750"/>
                <a:gd name="connsiteY12" fmla="*/ 17275 h 21600"/>
                <a:gd name="connsiteX13" fmla="*/ 4678 w 18750"/>
                <a:gd name="connsiteY13" fmla="*/ 14424 h 21600"/>
                <a:gd name="connsiteX14" fmla="*/ 6185 w 18750"/>
                <a:gd name="connsiteY14" fmla="*/ 12105 h 21600"/>
                <a:gd name="connsiteX15" fmla="*/ 6103 w 18750"/>
                <a:gd name="connsiteY15" fmla="*/ 11972 h 21600"/>
                <a:gd name="connsiteX16" fmla="*/ 8439 w 18750"/>
                <a:gd name="connsiteY16" fmla="*/ 13168 h 21600"/>
                <a:gd name="connsiteX17" fmla="*/ 12020 w 18750"/>
                <a:gd name="connsiteY17" fmla="*/ 9713 h 21600"/>
                <a:gd name="connsiteX18" fmla="*/ 13647 w 18750"/>
                <a:gd name="connsiteY18" fmla="*/ 11175 h 21600"/>
                <a:gd name="connsiteX19" fmla="*/ 13408 w 18750"/>
                <a:gd name="connsiteY19" fmla="*/ 12962 h 21600"/>
                <a:gd name="connsiteX20" fmla="*/ 16079 w 18750"/>
                <a:gd name="connsiteY20" fmla="*/ 17287 h 21600"/>
                <a:gd name="connsiteX21" fmla="*/ 18750 w 18750"/>
                <a:gd name="connsiteY21" fmla="*/ 12962 h 21600"/>
                <a:gd name="connsiteX22" fmla="*/ 16072 w 18750"/>
                <a:gd name="connsiteY22" fmla="*/ 8638 h 21600"/>
                <a:gd name="connsiteX23" fmla="*/ 6693 w 18750"/>
                <a:gd name="connsiteY23" fmla="*/ 10281 h 21600"/>
                <a:gd name="connsiteX24" fmla="*/ 5492 w 18750"/>
                <a:gd name="connsiteY24" fmla="*/ 10281 h 21600"/>
                <a:gd name="connsiteX25" fmla="*/ 4716 w 18750"/>
                <a:gd name="connsiteY25" fmla="*/ 6596 h 21600"/>
                <a:gd name="connsiteX26" fmla="*/ 5492 w 18750"/>
                <a:gd name="connsiteY26" fmla="*/ 2911 h 21600"/>
                <a:gd name="connsiteX27" fmla="*/ 6693 w 18750"/>
                <a:gd name="connsiteY27" fmla="*/ 2911 h 21600"/>
                <a:gd name="connsiteX28" fmla="*/ 7469 w 18750"/>
                <a:gd name="connsiteY28" fmla="*/ 6596 h 21600"/>
                <a:gd name="connsiteX29" fmla="*/ 6693 w 18750"/>
                <a:gd name="connsiteY29" fmla="*/ 10281 h 21600"/>
                <a:gd name="connsiteX0" fmla="*/ 16112 w 18790"/>
                <a:gd name="connsiteY0" fmla="*/ 8638 h 21600"/>
                <a:gd name="connsiteX1" fmla="*/ 13784 w 18790"/>
                <a:gd name="connsiteY1" fmla="*/ 10848 h 21600"/>
                <a:gd name="connsiteX2" fmla="*/ 12157 w 18790"/>
                <a:gd name="connsiteY2" fmla="*/ 9387 h 21600"/>
                <a:gd name="connsiteX3" fmla="*/ 12545 w 18790"/>
                <a:gd name="connsiteY3" fmla="*/ 6584 h 21600"/>
                <a:gd name="connsiteX4" fmla="*/ 8479 w 18790"/>
                <a:gd name="connsiteY4" fmla="*/ 0 h 21600"/>
                <a:gd name="connsiteX5" fmla="*/ 4412 w 18790"/>
                <a:gd name="connsiteY5" fmla="*/ 6403 h 21600"/>
                <a:gd name="connsiteX6" fmla="*/ 4420 w 18790"/>
                <a:gd name="connsiteY6" fmla="*/ 6765 h 21600"/>
                <a:gd name="connsiteX7" fmla="*/ 6061 w 18790"/>
                <a:gd name="connsiteY7" fmla="*/ 11875 h 21600"/>
                <a:gd name="connsiteX8" fmla="*/ 4569 w 18790"/>
                <a:gd name="connsiteY8" fmla="*/ 14170 h 21600"/>
                <a:gd name="connsiteX9" fmla="*/ 40 w 18790"/>
                <a:gd name="connsiteY9" fmla="*/ 17275 h 21600"/>
                <a:gd name="connsiteX10" fmla="*/ 2711 w 18790"/>
                <a:gd name="connsiteY10" fmla="*/ 21600 h 21600"/>
                <a:gd name="connsiteX11" fmla="*/ 5382 w 18790"/>
                <a:gd name="connsiteY11" fmla="*/ 17275 h 21600"/>
                <a:gd name="connsiteX12" fmla="*/ 4718 w 18790"/>
                <a:gd name="connsiteY12" fmla="*/ 14424 h 21600"/>
                <a:gd name="connsiteX13" fmla="*/ 6225 w 18790"/>
                <a:gd name="connsiteY13" fmla="*/ 12105 h 21600"/>
                <a:gd name="connsiteX14" fmla="*/ 6143 w 18790"/>
                <a:gd name="connsiteY14" fmla="*/ 11972 h 21600"/>
                <a:gd name="connsiteX15" fmla="*/ 8479 w 18790"/>
                <a:gd name="connsiteY15" fmla="*/ 13168 h 21600"/>
                <a:gd name="connsiteX16" fmla="*/ 12060 w 18790"/>
                <a:gd name="connsiteY16" fmla="*/ 9713 h 21600"/>
                <a:gd name="connsiteX17" fmla="*/ 13687 w 18790"/>
                <a:gd name="connsiteY17" fmla="*/ 11175 h 21600"/>
                <a:gd name="connsiteX18" fmla="*/ 13448 w 18790"/>
                <a:gd name="connsiteY18" fmla="*/ 12962 h 21600"/>
                <a:gd name="connsiteX19" fmla="*/ 16119 w 18790"/>
                <a:gd name="connsiteY19" fmla="*/ 17287 h 21600"/>
                <a:gd name="connsiteX20" fmla="*/ 18790 w 18790"/>
                <a:gd name="connsiteY20" fmla="*/ 12962 h 21600"/>
                <a:gd name="connsiteX21" fmla="*/ 16112 w 18790"/>
                <a:gd name="connsiteY21" fmla="*/ 8638 h 21600"/>
                <a:gd name="connsiteX22" fmla="*/ 6733 w 18790"/>
                <a:gd name="connsiteY22" fmla="*/ 10281 h 21600"/>
                <a:gd name="connsiteX23" fmla="*/ 5532 w 18790"/>
                <a:gd name="connsiteY23" fmla="*/ 10281 h 21600"/>
                <a:gd name="connsiteX24" fmla="*/ 4756 w 18790"/>
                <a:gd name="connsiteY24" fmla="*/ 6596 h 21600"/>
                <a:gd name="connsiteX25" fmla="*/ 5532 w 18790"/>
                <a:gd name="connsiteY25" fmla="*/ 2911 h 21600"/>
                <a:gd name="connsiteX26" fmla="*/ 6733 w 18790"/>
                <a:gd name="connsiteY26" fmla="*/ 2911 h 21600"/>
                <a:gd name="connsiteX27" fmla="*/ 7509 w 18790"/>
                <a:gd name="connsiteY27" fmla="*/ 6596 h 21600"/>
                <a:gd name="connsiteX28" fmla="*/ 6733 w 18790"/>
                <a:gd name="connsiteY28" fmla="*/ 10281 h 21600"/>
                <a:gd name="connsiteX0" fmla="*/ 13410 w 16088"/>
                <a:gd name="connsiteY0" fmla="*/ 8638 h 21600"/>
                <a:gd name="connsiteX1" fmla="*/ 11082 w 16088"/>
                <a:gd name="connsiteY1" fmla="*/ 10848 h 21600"/>
                <a:gd name="connsiteX2" fmla="*/ 9455 w 16088"/>
                <a:gd name="connsiteY2" fmla="*/ 9387 h 21600"/>
                <a:gd name="connsiteX3" fmla="*/ 9843 w 16088"/>
                <a:gd name="connsiteY3" fmla="*/ 6584 h 21600"/>
                <a:gd name="connsiteX4" fmla="*/ 5777 w 16088"/>
                <a:gd name="connsiteY4" fmla="*/ 0 h 21600"/>
                <a:gd name="connsiteX5" fmla="*/ 1710 w 16088"/>
                <a:gd name="connsiteY5" fmla="*/ 6403 h 21600"/>
                <a:gd name="connsiteX6" fmla="*/ 1718 w 16088"/>
                <a:gd name="connsiteY6" fmla="*/ 6765 h 21600"/>
                <a:gd name="connsiteX7" fmla="*/ 3359 w 16088"/>
                <a:gd name="connsiteY7" fmla="*/ 11875 h 21600"/>
                <a:gd name="connsiteX8" fmla="*/ 1867 w 16088"/>
                <a:gd name="connsiteY8" fmla="*/ 14170 h 21600"/>
                <a:gd name="connsiteX9" fmla="*/ 9 w 16088"/>
                <a:gd name="connsiteY9" fmla="*/ 21600 h 21600"/>
                <a:gd name="connsiteX10" fmla="*/ 2680 w 16088"/>
                <a:gd name="connsiteY10" fmla="*/ 17275 h 21600"/>
                <a:gd name="connsiteX11" fmla="*/ 2016 w 16088"/>
                <a:gd name="connsiteY11" fmla="*/ 14424 h 21600"/>
                <a:gd name="connsiteX12" fmla="*/ 3523 w 16088"/>
                <a:gd name="connsiteY12" fmla="*/ 12105 h 21600"/>
                <a:gd name="connsiteX13" fmla="*/ 3441 w 16088"/>
                <a:gd name="connsiteY13" fmla="*/ 11972 h 21600"/>
                <a:gd name="connsiteX14" fmla="*/ 5777 w 16088"/>
                <a:gd name="connsiteY14" fmla="*/ 13168 h 21600"/>
                <a:gd name="connsiteX15" fmla="*/ 9358 w 16088"/>
                <a:gd name="connsiteY15" fmla="*/ 9713 h 21600"/>
                <a:gd name="connsiteX16" fmla="*/ 10985 w 16088"/>
                <a:gd name="connsiteY16" fmla="*/ 11175 h 21600"/>
                <a:gd name="connsiteX17" fmla="*/ 10746 w 16088"/>
                <a:gd name="connsiteY17" fmla="*/ 12962 h 21600"/>
                <a:gd name="connsiteX18" fmla="*/ 13417 w 16088"/>
                <a:gd name="connsiteY18" fmla="*/ 17287 h 21600"/>
                <a:gd name="connsiteX19" fmla="*/ 16088 w 16088"/>
                <a:gd name="connsiteY19" fmla="*/ 12962 h 21600"/>
                <a:gd name="connsiteX20" fmla="*/ 13410 w 16088"/>
                <a:gd name="connsiteY20" fmla="*/ 8638 h 21600"/>
                <a:gd name="connsiteX21" fmla="*/ 4031 w 16088"/>
                <a:gd name="connsiteY21" fmla="*/ 10281 h 21600"/>
                <a:gd name="connsiteX22" fmla="*/ 2830 w 16088"/>
                <a:gd name="connsiteY22" fmla="*/ 10281 h 21600"/>
                <a:gd name="connsiteX23" fmla="*/ 2054 w 16088"/>
                <a:gd name="connsiteY23" fmla="*/ 6596 h 21600"/>
                <a:gd name="connsiteX24" fmla="*/ 2830 w 16088"/>
                <a:gd name="connsiteY24" fmla="*/ 2911 h 21600"/>
                <a:gd name="connsiteX25" fmla="*/ 4031 w 16088"/>
                <a:gd name="connsiteY25" fmla="*/ 2911 h 21600"/>
                <a:gd name="connsiteX26" fmla="*/ 4807 w 16088"/>
                <a:gd name="connsiteY26" fmla="*/ 6596 h 21600"/>
                <a:gd name="connsiteX27" fmla="*/ 4031 w 16088"/>
                <a:gd name="connsiteY27" fmla="*/ 10281 h 21600"/>
                <a:gd name="connsiteX0" fmla="*/ 11700 w 14378"/>
                <a:gd name="connsiteY0" fmla="*/ 8638 h 17287"/>
                <a:gd name="connsiteX1" fmla="*/ 9372 w 14378"/>
                <a:gd name="connsiteY1" fmla="*/ 10848 h 17287"/>
                <a:gd name="connsiteX2" fmla="*/ 7745 w 14378"/>
                <a:gd name="connsiteY2" fmla="*/ 9387 h 17287"/>
                <a:gd name="connsiteX3" fmla="*/ 8133 w 14378"/>
                <a:gd name="connsiteY3" fmla="*/ 6584 h 17287"/>
                <a:gd name="connsiteX4" fmla="*/ 4067 w 14378"/>
                <a:gd name="connsiteY4" fmla="*/ 0 h 17287"/>
                <a:gd name="connsiteX5" fmla="*/ 0 w 14378"/>
                <a:gd name="connsiteY5" fmla="*/ 6403 h 17287"/>
                <a:gd name="connsiteX6" fmla="*/ 8 w 14378"/>
                <a:gd name="connsiteY6" fmla="*/ 6765 h 17287"/>
                <a:gd name="connsiteX7" fmla="*/ 1649 w 14378"/>
                <a:gd name="connsiteY7" fmla="*/ 11875 h 17287"/>
                <a:gd name="connsiteX8" fmla="*/ 157 w 14378"/>
                <a:gd name="connsiteY8" fmla="*/ 14170 h 17287"/>
                <a:gd name="connsiteX9" fmla="*/ 970 w 14378"/>
                <a:gd name="connsiteY9" fmla="*/ 17275 h 17287"/>
                <a:gd name="connsiteX10" fmla="*/ 306 w 14378"/>
                <a:gd name="connsiteY10" fmla="*/ 14424 h 17287"/>
                <a:gd name="connsiteX11" fmla="*/ 1813 w 14378"/>
                <a:gd name="connsiteY11" fmla="*/ 12105 h 17287"/>
                <a:gd name="connsiteX12" fmla="*/ 1731 w 14378"/>
                <a:gd name="connsiteY12" fmla="*/ 11972 h 17287"/>
                <a:gd name="connsiteX13" fmla="*/ 4067 w 14378"/>
                <a:gd name="connsiteY13" fmla="*/ 13168 h 17287"/>
                <a:gd name="connsiteX14" fmla="*/ 7648 w 14378"/>
                <a:gd name="connsiteY14" fmla="*/ 9713 h 17287"/>
                <a:gd name="connsiteX15" fmla="*/ 9275 w 14378"/>
                <a:gd name="connsiteY15" fmla="*/ 11175 h 17287"/>
                <a:gd name="connsiteX16" fmla="*/ 9036 w 14378"/>
                <a:gd name="connsiteY16" fmla="*/ 12962 h 17287"/>
                <a:gd name="connsiteX17" fmla="*/ 11707 w 14378"/>
                <a:gd name="connsiteY17" fmla="*/ 17287 h 17287"/>
                <a:gd name="connsiteX18" fmla="*/ 14378 w 14378"/>
                <a:gd name="connsiteY18" fmla="*/ 12962 h 17287"/>
                <a:gd name="connsiteX19" fmla="*/ 11700 w 14378"/>
                <a:gd name="connsiteY19" fmla="*/ 8638 h 17287"/>
                <a:gd name="connsiteX20" fmla="*/ 2321 w 14378"/>
                <a:gd name="connsiteY20" fmla="*/ 10281 h 17287"/>
                <a:gd name="connsiteX21" fmla="*/ 1120 w 14378"/>
                <a:gd name="connsiteY21" fmla="*/ 10281 h 17287"/>
                <a:gd name="connsiteX22" fmla="*/ 344 w 14378"/>
                <a:gd name="connsiteY22" fmla="*/ 6596 h 17287"/>
                <a:gd name="connsiteX23" fmla="*/ 1120 w 14378"/>
                <a:gd name="connsiteY23" fmla="*/ 2911 h 17287"/>
                <a:gd name="connsiteX24" fmla="*/ 2321 w 14378"/>
                <a:gd name="connsiteY24" fmla="*/ 2911 h 17287"/>
                <a:gd name="connsiteX25" fmla="*/ 3097 w 14378"/>
                <a:gd name="connsiteY25" fmla="*/ 6596 h 17287"/>
                <a:gd name="connsiteX26" fmla="*/ 2321 w 14378"/>
                <a:gd name="connsiteY26" fmla="*/ 10281 h 17287"/>
                <a:gd name="connsiteX0" fmla="*/ 11700 w 14378"/>
                <a:gd name="connsiteY0" fmla="*/ 8638 h 17287"/>
                <a:gd name="connsiteX1" fmla="*/ 9372 w 14378"/>
                <a:gd name="connsiteY1" fmla="*/ 10848 h 17287"/>
                <a:gd name="connsiteX2" fmla="*/ 7745 w 14378"/>
                <a:gd name="connsiteY2" fmla="*/ 9387 h 17287"/>
                <a:gd name="connsiteX3" fmla="*/ 8133 w 14378"/>
                <a:gd name="connsiteY3" fmla="*/ 6584 h 17287"/>
                <a:gd name="connsiteX4" fmla="*/ 4067 w 14378"/>
                <a:gd name="connsiteY4" fmla="*/ 0 h 17287"/>
                <a:gd name="connsiteX5" fmla="*/ 0 w 14378"/>
                <a:gd name="connsiteY5" fmla="*/ 6403 h 17287"/>
                <a:gd name="connsiteX6" fmla="*/ 8 w 14378"/>
                <a:gd name="connsiteY6" fmla="*/ 6765 h 17287"/>
                <a:gd name="connsiteX7" fmla="*/ 1649 w 14378"/>
                <a:gd name="connsiteY7" fmla="*/ 11875 h 17287"/>
                <a:gd name="connsiteX8" fmla="*/ 157 w 14378"/>
                <a:gd name="connsiteY8" fmla="*/ 14170 h 17287"/>
                <a:gd name="connsiteX9" fmla="*/ 306 w 14378"/>
                <a:gd name="connsiteY9" fmla="*/ 14424 h 17287"/>
                <a:gd name="connsiteX10" fmla="*/ 1813 w 14378"/>
                <a:gd name="connsiteY10" fmla="*/ 12105 h 17287"/>
                <a:gd name="connsiteX11" fmla="*/ 1731 w 14378"/>
                <a:gd name="connsiteY11" fmla="*/ 11972 h 17287"/>
                <a:gd name="connsiteX12" fmla="*/ 4067 w 14378"/>
                <a:gd name="connsiteY12" fmla="*/ 13168 h 17287"/>
                <a:gd name="connsiteX13" fmla="*/ 7648 w 14378"/>
                <a:gd name="connsiteY13" fmla="*/ 9713 h 17287"/>
                <a:gd name="connsiteX14" fmla="*/ 9275 w 14378"/>
                <a:gd name="connsiteY14" fmla="*/ 11175 h 17287"/>
                <a:gd name="connsiteX15" fmla="*/ 9036 w 14378"/>
                <a:gd name="connsiteY15" fmla="*/ 12962 h 17287"/>
                <a:gd name="connsiteX16" fmla="*/ 11707 w 14378"/>
                <a:gd name="connsiteY16" fmla="*/ 17287 h 17287"/>
                <a:gd name="connsiteX17" fmla="*/ 14378 w 14378"/>
                <a:gd name="connsiteY17" fmla="*/ 12962 h 17287"/>
                <a:gd name="connsiteX18" fmla="*/ 11700 w 14378"/>
                <a:gd name="connsiteY18" fmla="*/ 8638 h 17287"/>
                <a:gd name="connsiteX19" fmla="*/ 2321 w 14378"/>
                <a:gd name="connsiteY19" fmla="*/ 10281 h 17287"/>
                <a:gd name="connsiteX20" fmla="*/ 1120 w 14378"/>
                <a:gd name="connsiteY20" fmla="*/ 10281 h 17287"/>
                <a:gd name="connsiteX21" fmla="*/ 344 w 14378"/>
                <a:gd name="connsiteY21" fmla="*/ 6596 h 17287"/>
                <a:gd name="connsiteX22" fmla="*/ 1120 w 14378"/>
                <a:gd name="connsiteY22" fmla="*/ 2911 h 17287"/>
                <a:gd name="connsiteX23" fmla="*/ 2321 w 14378"/>
                <a:gd name="connsiteY23" fmla="*/ 2911 h 17287"/>
                <a:gd name="connsiteX24" fmla="*/ 3097 w 14378"/>
                <a:gd name="connsiteY24" fmla="*/ 6596 h 17287"/>
                <a:gd name="connsiteX25" fmla="*/ 2321 w 14378"/>
                <a:gd name="connsiteY25" fmla="*/ 10281 h 17287"/>
                <a:gd name="connsiteX0" fmla="*/ 11700 w 14378"/>
                <a:gd name="connsiteY0" fmla="*/ 8638 h 17287"/>
                <a:gd name="connsiteX1" fmla="*/ 9372 w 14378"/>
                <a:gd name="connsiteY1" fmla="*/ 10848 h 17287"/>
                <a:gd name="connsiteX2" fmla="*/ 7745 w 14378"/>
                <a:gd name="connsiteY2" fmla="*/ 9387 h 17287"/>
                <a:gd name="connsiteX3" fmla="*/ 8133 w 14378"/>
                <a:gd name="connsiteY3" fmla="*/ 6584 h 17287"/>
                <a:gd name="connsiteX4" fmla="*/ 4067 w 14378"/>
                <a:gd name="connsiteY4" fmla="*/ 0 h 17287"/>
                <a:gd name="connsiteX5" fmla="*/ 0 w 14378"/>
                <a:gd name="connsiteY5" fmla="*/ 6403 h 17287"/>
                <a:gd name="connsiteX6" fmla="*/ 8 w 14378"/>
                <a:gd name="connsiteY6" fmla="*/ 6765 h 17287"/>
                <a:gd name="connsiteX7" fmla="*/ 1649 w 14378"/>
                <a:gd name="connsiteY7" fmla="*/ 11875 h 17287"/>
                <a:gd name="connsiteX8" fmla="*/ 157 w 14378"/>
                <a:gd name="connsiteY8" fmla="*/ 14170 h 17287"/>
                <a:gd name="connsiteX9" fmla="*/ 1813 w 14378"/>
                <a:gd name="connsiteY9" fmla="*/ 12105 h 17287"/>
                <a:gd name="connsiteX10" fmla="*/ 1731 w 14378"/>
                <a:gd name="connsiteY10" fmla="*/ 11972 h 17287"/>
                <a:gd name="connsiteX11" fmla="*/ 4067 w 14378"/>
                <a:gd name="connsiteY11" fmla="*/ 13168 h 17287"/>
                <a:gd name="connsiteX12" fmla="*/ 7648 w 14378"/>
                <a:gd name="connsiteY12" fmla="*/ 9713 h 17287"/>
                <a:gd name="connsiteX13" fmla="*/ 9275 w 14378"/>
                <a:gd name="connsiteY13" fmla="*/ 11175 h 17287"/>
                <a:gd name="connsiteX14" fmla="*/ 9036 w 14378"/>
                <a:gd name="connsiteY14" fmla="*/ 12962 h 17287"/>
                <a:gd name="connsiteX15" fmla="*/ 11707 w 14378"/>
                <a:gd name="connsiteY15" fmla="*/ 17287 h 17287"/>
                <a:gd name="connsiteX16" fmla="*/ 14378 w 14378"/>
                <a:gd name="connsiteY16" fmla="*/ 12962 h 17287"/>
                <a:gd name="connsiteX17" fmla="*/ 11700 w 14378"/>
                <a:gd name="connsiteY17" fmla="*/ 8638 h 17287"/>
                <a:gd name="connsiteX18" fmla="*/ 2321 w 14378"/>
                <a:gd name="connsiteY18" fmla="*/ 10281 h 17287"/>
                <a:gd name="connsiteX19" fmla="*/ 1120 w 14378"/>
                <a:gd name="connsiteY19" fmla="*/ 10281 h 17287"/>
                <a:gd name="connsiteX20" fmla="*/ 344 w 14378"/>
                <a:gd name="connsiteY20" fmla="*/ 6596 h 17287"/>
                <a:gd name="connsiteX21" fmla="*/ 1120 w 14378"/>
                <a:gd name="connsiteY21" fmla="*/ 2911 h 17287"/>
                <a:gd name="connsiteX22" fmla="*/ 2321 w 14378"/>
                <a:gd name="connsiteY22" fmla="*/ 2911 h 17287"/>
                <a:gd name="connsiteX23" fmla="*/ 3097 w 14378"/>
                <a:gd name="connsiteY23" fmla="*/ 6596 h 17287"/>
                <a:gd name="connsiteX24" fmla="*/ 2321 w 14378"/>
                <a:gd name="connsiteY24" fmla="*/ 10281 h 17287"/>
                <a:gd name="connsiteX0" fmla="*/ 11700 w 14378"/>
                <a:gd name="connsiteY0" fmla="*/ 8638 h 17287"/>
                <a:gd name="connsiteX1" fmla="*/ 9372 w 14378"/>
                <a:gd name="connsiteY1" fmla="*/ 10848 h 17287"/>
                <a:gd name="connsiteX2" fmla="*/ 7745 w 14378"/>
                <a:gd name="connsiteY2" fmla="*/ 9387 h 17287"/>
                <a:gd name="connsiteX3" fmla="*/ 8133 w 14378"/>
                <a:gd name="connsiteY3" fmla="*/ 6584 h 17287"/>
                <a:gd name="connsiteX4" fmla="*/ 4067 w 14378"/>
                <a:gd name="connsiteY4" fmla="*/ 0 h 17287"/>
                <a:gd name="connsiteX5" fmla="*/ 0 w 14378"/>
                <a:gd name="connsiteY5" fmla="*/ 6403 h 17287"/>
                <a:gd name="connsiteX6" fmla="*/ 8 w 14378"/>
                <a:gd name="connsiteY6" fmla="*/ 6765 h 17287"/>
                <a:gd name="connsiteX7" fmla="*/ 1649 w 14378"/>
                <a:gd name="connsiteY7" fmla="*/ 11875 h 17287"/>
                <a:gd name="connsiteX8" fmla="*/ 1813 w 14378"/>
                <a:gd name="connsiteY8" fmla="*/ 12105 h 17287"/>
                <a:gd name="connsiteX9" fmla="*/ 1731 w 14378"/>
                <a:gd name="connsiteY9" fmla="*/ 11972 h 17287"/>
                <a:gd name="connsiteX10" fmla="*/ 4067 w 14378"/>
                <a:gd name="connsiteY10" fmla="*/ 13168 h 17287"/>
                <a:gd name="connsiteX11" fmla="*/ 7648 w 14378"/>
                <a:gd name="connsiteY11" fmla="*/ 9713 h 17287"/>
                <a:gd name="connsiteX12" fmla="*/ 9275 w 14378"/>
                <a:gd name="connsiteY12" fmla="*/ 11175 h 17287"/>
                <a:gd name="connsiteX13" fmla="*/ 9036 w 14378"/>
                <a:gd name="connsiteY13" fmla="*/ 12962 h 17287"/>
                <a:gd name="connsiteX14" fmla="*/ 11707 w 14378"/>
                <a:gd name="connsiteY14" fmla="*/ 17287 h 17287"/>
                <a:gd name="connsiteX15" fmla="*/ 14378 w 14378"/>
                <a:gd name="connsiteY15" fmla="*/ 12962 h 17287"/>
                <a:gd name="connsiteX16" fmla="*/ 11700 w 14378"/>
                <a:gd name="connsiteY16" fmla="*/ 8638 h 17287"/>
                <a:gd name="connsiteX17" fmla="*/ 2321 w 14378"/>
                <a:gd name="connsiteY17" fmla="*/ 10281 h 17287"/>
                <a:gd name="connsiteX18" fmla="*/ 1120 w 14378"/>
                <a:gd name="connsiteY18" fmla="*/ 10281 h 17287"/>
                <a:gd name="connsiteX19" fmla="*/ 344 w 14378"/>
                <a:gd name="connsiteY19" fmla="*/ 6596 h 17287"/>
                <a:gd name="connsiteX20" fmla="*/ 1120 w 14378"/>
                <a:gd name="connsiteY20" fmla="*/ 2911 h 17287"/>
                <a:gd name="connsiteX21" fmla="*/ 2321 w 14378"/>
                <a:gd name="connsiteY21" fmla="*/ 2911 h 17287"/>
                <a:gd name="connsiteX22" fmla="*/ 3097 w 14378"/>
                <a:gd name="connsiteY22" fmla="*/ 6596 h 17287"/>
                <a:gd name="connsiteX23" fmla="*/ 2321 w 14378"/>
                <a:gd name="connsiteY23" fmla="*/ 10281 h 17287"/>
                <a:gd name="connsiteX0" fmla="*/ 11700 w 14378"/>
                <a:gd name="connsiteY0" fmla="*/ 8638 h 13359"/>
                <a:gd name="connsiteX1" fmla="*/ 9372 w 14378"/>
                <a:gd name="connsiteY1" fmla="*/ 10848 h 13359"/>
                <a:gd name="connsiteX2" fmla="*/ 7745 w 14378"/>
                <a:gd name="connsiteY2" fmla="*/ 9387 h 13359"/>
                <a:gd name="connsiteX3" fmla="*/ 8133 w 14378"/>
                <a:gd name="connsiteY3" fmla="*/ 6584 h 13359"/>
                <a:gd name="connsiteX4" fmla="*/ 4067 w 14378"/>
                <a:gd name="connsiteY4" fmla="*/ 0 h 13359"/>
                <a:gd name="connsiteX5" fmla="*/ 0 w 14378"/>
                <a:gd name="connsiteY5" fmla="*/ 6403 h 13359"/>
                <a:gd name="connsiteX6" fmla="*/ 8 w 14378"/>
                <a:gd name="connsiteY6" fmla="*/ 6765 h 13359"/>
                <a:gd name="connsiteX7" fmla="*/ 1649 w 14378"/>
                <a:gd name="connsiteY7" fmla="*/ 11875 h 13359"/>
                <a:gd name="connsiteX8" fmla="*/ 1813 w 14378"/>
                <a:gd name="connsiteY8" fmla="*/ 12105 h 13359"/>
                <a:gd name="connsiteX9" fmla="*/ 1731 w 14378"/>
                <a:gd name="connsiteY9" fmla="*/ 11972 h 13359"/>
                <a:gd name="connsiteX10" fmla="*/ 4067 w 14378"/>
                <a:gd name="connsiteY10" fmla="*/ 13168 h 13359"/>
                <a:gd name="connsiteX11" fmla="*/ 7648 w 14378"/>
                <a:gd name="connsiteY11" fmla="*/ 9713 h 13359"/>
                <a:gd name="connsiteX12" fmla="*/ 9275 w 14378"/>
                <a:gd name="connsiteY12" fmla="*/ 11175 h 13359"/>
                <a:gd name="connsiteX13" fmla="*/ 9036 w 14378"/>
                <a:gd name="connsiteY13" fmla="*/ 12962 h 13359"/>
                <a:gd name="connsiteX14" fmla="*/ 14378 w 14378"/>
                <a:gd name="connsiteY14" fmla="*/ 12962 h 13359"/>
                <a:gd name="connsiteX15" fmla="*/ 11700 w 14378"/>
                <a:gd name="connsiteY15" fmla="*/ 8638 h 13359"/>
                <a:gd name="connsiteX16" fmla="*/ 2321 w 14378"/>
                <a:gd name="connsiteY16" fmla="*/ 10281 h 13359"/>
                <a:gd name="connsiteX17" fmla="*/ 1120 w 14378"/>
                <a:gd name="connsiteY17" fmla="*/ 10281 h 13359"/>
                <a:gd name="connsiteX18" fmla="*/ 344 w 14378"/>
                <a:gd name="connsiteY18" fmla="*/ 6596 h 13359"/>
                <a:gd name="connsiteX19" fmla="*/ 1120 w 14378"/>
                <a:gd name="connsiteY19" fmla="*/ 2911 h 13359"/>
                <a:gd name="connsiteX20" fmla="*/ 2321 w 14378"/>
                <a:gd name="connsiteY20" fmla="*/ 2911 h 13359"/>
                <a:gd name="connsiteX21" fmla="*/ 3097 w 14378"/>
                <a:gd name="connsiteY21" fmla="*/ 6596 h 13359"/>
                <a:gd name="connsiteX22" fmla="*/ 2321 w 14378"/>
                <a:gd name="connsiteY22" fmla="*/ 10281 h 13359"/>
                <a:gd name="connsiteX0" fmla="*/ 11700 w 11700"/>
                <a:gd name="connsiteY0" fmla="*/ 8638 h 13168"/>
                <a:gd name="connsiteX1" fmla="*/ 9372 w 11700"/>
                <a:gd name="connsiteY1" fmla="*/ 10848 h 13168"/>
                <a:gd name="connsiteX2" fmla="*/ 7745 w 11700"/>
                <a:gd name="connsiteY2" fmla="*/ 9387 h 13168"/>
                <a:gd name="connsiteX3" fmla="*/ 8133 w 11700"/>
                <a:gd name="connsiteY3" fmla="*/ 6584 h 13168"/>
                <a:gd name="connsiteX4" fmla="*/ 4067 w 11700"/>
                <a:gd name="connsiteY4" fmla="*/ 0 h 13168"/>
                <a:gd name="connsiteX5" fmla="*/ 0 w 11700"/>
                <a:gd name="connsiteY5" fmla="*/ 6403 h 13168"/>
                <a:gd name="connsiteX6" fmla="*/ 8 w 11700"/>
                <a:gd name="connsiteY6" fmla="*/ 6765 h 13168"/>
                <a:gd name="connsiteX7" fmla="*/ 1649 w 11700"/>
                <a:gd name="connsiteY7" fmla="*/ 11875 h 13168"/>
                <a:gd name="connsiteX8" fmla="*/ 1813 w 11700"/>
                <a:gd name="connsiteY8" fmla="*/ 12105 h 13168"/>
                <a:gd name="connsiteX9" fmla="*/ 1731 w 11700"/>
                <a:gd name="connsiteY9" fmla="*/ 11972 h 13168"/>
                <a:gd name="connsiteX10" fmla="*/ 4067 w 11700"/>
                <a:gd name="connsiteY10" fmla="*/ 13168 h 13168"/>
                <a:gd name="connsiteX11" fmla="*/ 7648 w 11700"/>
                <a:gd name="connsiteY11" fmla="*/ 9713 h 13168"/>
                <a:gd name="connsiteX12" fmla="*/ 9275 w 11700"/>
                <a:gd name="connsiteY12" fmla="*/ 11175 h 13168"/>
                <a:gd name="connsiteX13" fmla="*/ 9036 w 11700"/>
                <a:gd name="connsiteY13" fmla="*/ 12962 h 13168"/>
                <a:gd name="connsiteX14" fmla="*/ 11700 w 11700"/>
                <a:gd name="connsiteY14" fmla="*/ 8638 h 13168"/>
                <a:gd name="connsiteX15" fmla="*/ 2321 w 11700"/>
                <a:gd name="connsiteY15" fmla="*/ 10281 h 13168"/>
                <a:gd name="connsiteX16" fmla="*/ 1120 w 11700"/>
                <a:gd name="connsiteY16" fmla="*/ 10281 h 13168"/>
                <a:gd name="connsiteX17" fmla="*/ 344 w 11700"/>
                <a:gd name="connsiteY17" fmla="*/ 6596 h 13168"/>
                <a:gd name="connsiteX18" fmla="*/ 1120 w 11700"/>
                <a:gd name="connsiteY18" fmla="*/ 2911 h 13168"/>
                <a:gd name="connsiteX19" fmla="*/ 2321 w 11700"/>
                <a:gd name="connsiteY19" fmla="*/ 2911 h 13168"/>
                <a:gd name="connsiteX20" fmla="*/ 3097 w 11700"/>
                <a:gd name="connsiteY20" fmla="*/ 6596 h 13168"/>
                <a:gd name="connsiteX21" fmla="*/ 2321 w 11700"/>
                <a:gd name="connsiteY21" fmla="*/ 10281 h 13168"/>
                <a:gd name="connsiteX0" fmla="*/ 9036 w 9422"/>
                <a:gd name="connsiteY0" fmla="*/ 12962 h 13168"/>
                <a:gd name="connsiteX1" fmla="*/ 9372 w 9422"/>
                <a:gd name="connsiteY1" fmla="*/ 10848 h 13168"/>
                <a:gd name="connsiteX2" fmla="*/ 7745 w 9422"/>
                <a:gd name="connsiteY2" fmla="*/ 9387 h 13168"/>
                <a:gd name="connsiteX3" fmla="*/ 8133 w 9422"/>
                <a:gd name="connsiteY3" fmla="*/ 6584 h 13168"/>
                <a:gd name="connsiteX4" fmla="*/ 4067 w 9422"/>
                <a:gd name="connsiteY4" fmla="*/ 0 h 13168"/>
                <a:gd name="connsiteX5" fmla="*/ 0 w 9422"/>
                <a:gd name="connsiteY5" fmla="*/ 6403 h 13168"/>
                <a:gd name="connsiteX6" fmla="*/ 8 w 9422"/>
                <a:gd name="connsiteY6" fmla="*/ 6765 h 13168"/>
                <a:gd name="connsiteX7" fmla="*/ 1649 w 9422"/>
                <a:gd name="connsiteY7" fmla="*/ 11875 h 13168"/>
                <a:gd name="connsiteX8" fmla="*/ 1813 w 9422"/>
                <a:gd name="connsiteY8" fmla="*/ 12105 h 13168"/>
                <a:gd name="connsiteX9" fmla="*/ 1731 w 9422"/>
                <a:gd name="connsiteY9" fmla="*/ 11972 h 13168"/>
                <a:gd name="connsiteX10" fmla="*/ 4067 w 9422"/>
                <a:gd name="connsiteY10" fmla="*/ 13168 h 13168"/>
                <a:gd name="connsiteX11" fmla="*/ 7648 w 9422"/>
                <a:gd name="connsiteY11" fmla="*/ 9713 h 13168"/>
                <a:gd name="connsiteX12" fmla="*/ 9275 w 9422"/>
                <a:gd name="connsiteY12" fmla="*/ 11175 h 13168"/>
                <a:gd name="connsiteX13" fmla="*/ 9036 w 9422"/>
                <a:gd name="connsiteY13" fmla="*/ 12962 h 13168"/>
                <a:gd name="connsiteX14" fmla="*/ 2321 w 9422"/>
                <a:gd name="connsiteY14" fmla="*/ 10281 h 13168"/>
                <a:gd name="connsiteX15" fmla="*/ 1120 w 9422"/>
                <a:gd name="connsiteY15" fmla="*/ 10281 h 13168"/>
                <a:gd name="connsiteX16" fmla="*/ 344 w 9422"/>
                <a:gd name="connsiteY16" fmla="*/ 6596 h 13168"/>
                <a:gd name="connsiteX17" fmla="*/ 1120 w 9422"/>
                <a:gd name="connsiteY17" fmla="*/ 2911 h 13168"/>
                <a:gd name="connsiteX18" fmla="*/ 2321 w 9422"/>
                <a:gd name="connsiteY18" fmla="*/ 2911 h 13168"/>
                <a:gd name="connsiteX19" fmla="*/ 3097 w 9422"/>
                <a:gd name="connsiteY19" fmla="*/ 6596 h 13168"/>
                <a:gd name="connsiteX20" fmla="*/ 2321 w 9422"/>
                <a:gd name="connsiteY20" fmla="*/ 10281 h 13168"/>
                <a:gd name="connsiteX0" fmla="*/ 9844 w 10116"/>
                <a:gd name="connsiteY0" fmla="*/ 8486 h 10000"/>
                <a:gd name="connsiteX1" fmla="*/ 9947 w 10116"/>
                <a:gd name="connsiteY1" fmla="*/ 8238 h 10000"/>
                <a:gd name="connsiteX2" fmla="*/ 8220 w 10116"/>
                <a:gd name="connsiteY2" fmla="*/ 7129 h 10000"/>
                <a:gd name="connsiteX3" fmla="*/ 8632 w 10116"/>
                <a:gd name="connsiteY3" fmla="*/ 5000 h 10000"/>
                <a:gd name="connsiteX4" fmla="*/ 4316 w 10116"/>
                <a:gd name="connsiteY4" fmla="*/ 0 h 10000"/>
                <a:gd name="connsiteX5" fmla="*/ 0 w 10116"/>
                <a:gd name="connsiteY5" fmla="*/ 4863 h 10000"/>
                <a:gd name="connsiteX6" fmla="*/ 8 w 10116"/>
                <a:gd name="connsiteY6" fmla="*/ 5137 h 10000"/>
                <a:gd name="connsiteX7" fmla="*/ 1750 w 10116"/>
                <a:gd name="connsiteY7" fmla="*/ 9018 h 10000"/>
                <a:gd name="connsiteX8" fmla="*/ 1924 w 10116"/>
                <a:gd name="connsiteY8" fmla="*/ 9193 h 10000"/>
                <a:gd name="connsiteX9" fmla="*/ 1837 w 10116"/>
                <a:gd name="connsiteY9" fmla="*/ 9092 h 10000"/>
                <a:gd name="connsiteX10" fmla="*/ 4316 w 10116"/>
                <a:gd name="connsiteY10" fmla="*/ 10000 h 10000"/>
                <a:gd name="connsiteX11" fmla="*/ 8117 w 10116"/>
                <a:gd name="connsiteY11" fmla="*/ 7376 h 10000"/>
                <a:gd name="connsiteX12" fmla="*/ 9844 w 10116"/>
                <a:gd name="connsiteY12" fmla="*/ 8486 h 10000"/>
                <a:gd name="connsiteX13" fmla="*/ 2463 w 10116"/>
                <a:gd name="connsiteY13" fmla="*/ 7808 h 10000"/>
                <a:gd name="connsiteX14" fmla="*/ 1189 w 10116"/>
                <a:gd name="connsiteY14" fmla="*/ 7808 h 10000"/>
                <a:gd name="connsiteX15" fmla="*/ 365 w 10116"/>
                <a:gd name="connsiteY15" fmla="*/ 5009 h 10000"/>
                <a:gd name="connsiteX16" fmla="*/ 1189 w 10116"/>
                <a:gd name="connsiteY16" fmla="*/ 2211 h 10000"/>
                <a:gd name="connsiteX17" fmla="*/ 2463 w 10116"/>
                <a:gd name="connsiteY17" fmla="*/ 2211 h 10000"/>
                <a:gd name="connsiteX18" fmla="*/ 3287 w 10116"/>
                <a:gd name="connsiteY18" fmla="*/ 5009 h 10000"/>
                <a:gd name="connsiteX19" fmla="*/ 2463 w 10116"/>
                <a:gd name="connsiteY19" fmla="*/ 7808 h 10000"/>
                <a:gd name="connsiteX0" fmla="*/ 8117 w 9947"/>
                <a:gd name="connsiteY0" fmla="*/ 7376 h 10000"/>
                <a:gd name="connsiteX1" fmla="*/ 9947 w 9947"/>
                <a:gd name="connsiteY1" fmla="*/ 8238 h 10000"/>
                <a:gd name="connsiteX2" fmla="*/ 8220 w 9947"/>
                <a:gd name="connsiteY2" fmla="*/ 7129 h 10000"/>
                <a:gd name="connsiteX3" fmla="*/ 8632 w 9947"/>
                <a:gd name="connsiteY3" fmla="*/ 5000 h 10000"/>
                <a:gd name="connsiteX4" fmla="*/ 4316 w 9947"/>
                <a:gd name="connsiteY4" fmla="*/ 0 h 10000"/>
                <a:gd name="connsiteX5" fmla="*/ 0 w 9947"/>
                <a:gd name="connsiteY5" fmla="*/ 4863 h 10000"/>
                <a:gd name="connsiteX6" fmla="*/ 8 w 9947"/>
                <a:gd name="connsiteY6" fmla="*/ 5137 h 10000"/>
                <a:gd name="connsiteX7" fmla="*/ 1750 w 9947"/>
                <a:gd name="connsiteY7" fmla="*/ 9018 h 10000"/>
                <a:gd name="connsiteX8" fmla="*/ 1924 w 9947"/>
                <a:gd name="connsiteY8" fmla="*/ 9193 h 10000"/>
                <a:gd name="connsiteX9" fmla="*/ 1837 w 9947"/>
                <a:gd name="connsiteY9" fmla="*/ 9092 h 10000"/>
                <a:gd name="connsiteX10" fmla="*/ 4316 w 9947"/>
                <a:gd name="connsiteY10" fmla="*/ 10000 h 10000"/>
                <a:gd name="connsiteX11" fmla="*/ 8117 w 9947"/>
                <a:gd name="connsiteY11" fmla="*/ 7376 h 10000"/>
                <a:gd name="connsiteX12" fmla="*/ 2463 w 9947"/>
                <a:gd name="connsiteY12" fmla="*/ 7808 h 10000"/>
                <a:gd name="connsiteX13" fmla="*/ 1189 w 9947"/>
                <a:gd name="connsiteY13" fmla="*/ 7808 h 10000"/>
                <a:gd name="connsiteX14" fmla="*/ 365 w 9947"/>
                <a:gd name="connsiteY14" fmla="*/ 5009 h 10000"/>
                <a:gd name="connsiteX15" fmla="*/ 1189 w 9947"/>
                <a:gd name="connsiteY15" fmla="*/ 2211 h 10000"/>
                <a:gd name="connsiteX16" fmla="*/ 2463 w 9947"/>
                <a:gd name="connsiteY16" fmla="*/ 2211 h 10000"/>
                <a:gd name="connsiteX17" fmla="*/ 3287 w 9947"/>
                <a:gd name="connsiteY17" fmla="*/ 5009 h 10000"/>
                <a:gd name="connsiteX18" fmla="*/ 2463 w 9947"/>
                <a:gd name="connsiteY18" fmla="*/ 7808 h 10000"/>
                <a:gd name="connsiteX0" fmla="*/ 8160 w 8678"/>
                <a:gd name="connsiteY0" fmla="*/ 7376 h 10000"/>
                <a:gd name="connsiteX1" fmla="*/ 8264 w 8678"/>
                <a:gd name="connsiteY1" fmla="*/ 7129 h 10000"/>
                <a:gd name="connsiteX2" fmla="*/ 8678 w 8678"/>
                <a:gd name="connsiteY2" fmla="*/ 5000 h 10000"/>
                <a:gd name="connsiteX3" fmla="*/ 4339 w 8678"/>
                <a:gd name="connsiteY3" fmla="*/ 0 h 10000"/>
                <a:gd name="connsiteX4" fmla="*/ 0 w 8678"/>
                <a:gd name="connsiteY4" fmla="*/ 4863 h 10000"/>
                <a:gd name="connsiteX5" fmla="*/ 8 w 8678"/>
                <a:gd name="connsiteY5" fmla="*/ 5137 h 10000"/>
                <a:gd name="connsiteX6" fmla="*/ 1759 w 8678"/>
                <a:gd name="connsiteY6" fmla="*/ 9018 h 10000"/>
                <a:gd name="connsiteX7" fmla="*/ 1934 w 8678"/>
                <a:gd name="connsiteY7" fmla="*/ 9193 h 10000"/>
                <a:gd name="connsiteX8" fmla="*/ 1847 w 8678"/>
                <a:gd name="connsiteY8" fmla="*/ 9092 h 10000"/>
                <a:gd name="connsiteX9" fmla="*/ 4339 w 8678"/>
                <a:gd name="connsiteY9" fmla="*/ 10000 h 10000"/>
                <a:gd name="connsiteX10" fmla="*/ 8160 w 8678"/>
                <a:gd name="connsiteY10" fmla="*/ 7376 h 10000"/>
                <a:gd name="connsiteX11" fmla="*/ 2476 w 8678"/>
                <a:gd name="connsiteY11" fmla="*/ 7808 h 10000"/>
                <a:gd name="connsiteX12" fmla="*/ 1195 w 8678"/>
                <a:gd name="connsiteY12" fmla="*/ 7808 h 10000"/>
                <a:gd name="connsiteX13" fmla="*/ 367 w 8678"/>
                <a:gd name="connsiteY13" fmla="*/ 5009 h 10000"/>
                <a:gd name="connsiteX14" fmla="*/ 1195 w 8678"/>
                <a:gd name="connsiteY14" fmla="*/ 2211 h 10000"/>
                <a:gd name="connsiteX15" fmla="*/ 2476 w 8678"/>
                <a:gd name="connsiteY15" fmla="*/ 2211 h 10000"/>
                <a:gd name="connsiteX16" fmla="*/ 3305 w 8678"/>
                <a:gd name="connsiteY16" fmla="*/ 5009 h 10000"/>
                <a:gd name="connsiteX17" fmla="*/ 2476 w 8678"/>
                <a:gd name="connsiteY17" fmla="*/ 780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678" h="10000" extrusionOk="0">
                  <a:moveTo>
                    <a:pt x="8160" y="7376"/>
                  </a:moveTo>
                  <a:cubicBezTo>
                    <a:pt x="8195" y="7294"/>
                    <a:pt x="8229" y="7211"/>
                    <a:pt x="8264" y="7129"/>
                  </a:cubicBezTo>
                  <a:cubicBezTo>
                    <a:pt x="8526" y="6477"/>
                    <a:pt x="8678" y="5762"/>
                    <a:pt x="8678" y="5000"/>
                  </a:cubicBezTo>
                  <a:cubicBezTo>
                    <a:pt x="8678" y="2239"/>
                    <a:pt x="6736" y="0"/>
                    <a:pt x="4339" y="0"/>
                  </a:cubicBezTo>
                  <a:cubicBezTo>
                    <a:pt x="1983" y="0"/>
                    <a:pt x="64" y="2165"/>
                    <a:pt x="0" y="4863"/>
                  </a:cubicBezTo>
                  <a:cubicBezTo>
                    <a:pt x="3" y="4954"/>
                    <a:pt x="5" y="5046"/>
                    <a:pt x="8" y="5137"/>
                  </a:cubicBezTo>
                  <a:cubicBezTo>
                    <a:pt x="48" y="6725"/>
                    <a:pt x="725" y="8128"/>
                    <a:pt x="1759" y="9018"/>
                  </a:cubicBezTo>
                  <a:lnTo>
                    <a:pt x="1934" y="9193"/>
                  </a:lnTo>
                  <a:cubicBezTo>
                    <a:pt x="1905" y="9159"/>
                    <a:pt x="1876" y="9126"/>
                    <a:pt x="1847" y="9092"/>
                  </a:cubicBezTo>
                  <a:cubicBezTo>
                    <a:pt x="2556" y="9661"/>
                    <a:pt x="3415" y="10000"/>
                    <a:pt x="4339" y="10000"/>
                  </a:cubicBezTo>
                  <a:cubicBezTo>
                    <a:pt x="5987" y="10000"/>
                    <a:pt x="7428" y="8935"/>
                    <a:pt x="8160" y="7376"/>
                  </a:cubicBezTo>
                  <a:close/>
                  <a:moveTo>
                    <a:pt x="2476" y="7808"/>
                  </a:moveTo>
                  <a:cubicBezTo>
                    <a:pt x="2150" y="8284"/>
                    <a:pt x="1520" y="8284"/>
                    <a:pt x="1195" y="7808"/>
                  </a:cubicBezTo>
                  <a:cubicBezTo>
                    <a:pt x="678" y="7037"/>
                    <a:pt x="367" y="6064"/>
                    <a:pt x="367" y="5009"/>
                  </a:cubicBezTo>
                  <a:cubicBezTo>
                    <a:pt x="367" y="3954"/>
                    <a:pt x="678" y="2981"/>
                    <a:pt x="1195" y="2211"/>
                  </a:cubicBezTo>
                  <a:cubicBezTo>
                    <a:pt x="1520" y="1734"/>
                    <a:pt x="2150" y="1734"/>
                    <a:pt x="2476" y="2211"/>
                  </a:cubicBezTo>
                  <a:cubicBezTo>
                    <a:pt x="2994" y="2981"/>
                    <a:pt x="3305" y="3954"/>
                    <a:pt x="3305" y="5009"/>
                  </a:cubicBezTo>
                  <a:cubicBezTo>
                    <a:pt x="3305" y="6064"/>
                    <a:pt x="3002" y="7028"/>
                    <a:pt x="2476" y="7808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12700">
              <a:miter lim="400000"/>
            </a:ln>
          </p:spPr>
          <p:txBody>
            <a:bodyPr lIns="57141" tIns="57141" rIns="57141" bIns="57141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lang="en-ID" sz="4499" b="1" dirty="0">
                <a:solidFill>
                  <a:schemeClr val="bg1"/>
                </a:solidFill>
              </a:endParaRPr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9BF38F83-42EF-F147-B138-BB33958206C2}"/>
                </a:ext>
              </a:extLst>
            </p:cNvPr>
            <p:cNvSpPr/>
            <p:nvPr/>
          </p:nvSpPr>
          <p:spPr>
            <a:xfrm rot="720000">
              <a:off x="941646" y="2023246"/>
              <a:ext cx="473790" cy="45964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D673AF15-AF99-6047-AC3E-FCAFAD034EED}"/>
                </a:ext>
              </a:extLst>
            </p:cNvPr>
            <p:cNvSpPr/>
            <p:nvPr/>
          </p:nvSpPr>
          <p:spPr>
            <a:xfrm rot="720000">
              <a:off x="1239165" y="1405452"/>
              <a:ext cx="473790" cy="45964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A9CB9093-A1DF-E94F-AE6E-CE221810C20C}"/>
                </a:ext>
              </a:extLst>
            </p:cNvPr>
            <p:cNvSpPr/>
            <p:nvPr/>
          </p:nvSpPr>
          <p:spPr>
            <a:xfrm rot="720000">
              <a:off x="1099604" y="2706557"/>
              <a:ext cx="473790" cy="45964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7EF84434-9298-E644-A2C0-A52F551A169A}"/>
                </a:ext>
              </a:extLst>
            </p:cNvPr>
            <p:cNvSpPr txBox="1"/>
            <p:nvPr/>
          </p:nvSpPr>
          <p:spPr>
            <a:xfrm>
              <a:off x="356371" y="1387821"/>
              <a:ext cx="1434176" cy="400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50" noProof="1"/>
                <a:t>MARKETING COMMUNICATIONS</a:t>
              </a:r>
            </a:p>
          </p:txBody>
        </p:sp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id="{AD6EA684-0F52-D140-A2DC-927FDDD0E7F6}"/>
                </a:ext>
              </a:extLst>
            </p:cNvPr>
            <p:cNvSpPr txBox="1"/>
            <p:nvPr/>
          </p:nvSpPr>
          <p:spPr>
            <a:xfrm>
              <a:off x="791187" y="2752881"/>
              <a:ext cx="1055549" cy="400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50" noProof="1"/>
                <a:t>FILM AND ANIMATION</a:t>
              </a:r>
            </a:p>
          </p:txBody>
        </p:sp>
        <p:sp>
          <p:nvSpPr>
            <p:cNvPr id="294" name="TextBox 293">
              <a:extLst>
                <a:ext uri="{FF2B5EF4-FFF2-40B4-BE49-F238E27FC236}">
                  <a16:creationId xmlns:a16="http://schemas.microsoft.com/office/drawing/2014/main" id="{FC157CAA-FD10-294B-BB35-05FB90DB833F}"/>
                </a:ext>
              </a:extLst>
            </p:cNvPr>
            <p:cNvSpPr txBox="1"/>
            <p:nvPr/>
          </p:nvSpPr>
          <p:spPr>
            <a:xfrm>
              <a:off x="1831789" y="2160211"/>
              <a:ext cx="1123704" cy="246259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r"/>
              <a:r>
                <a:rPr lang="en-US" b="1" noProof="1"/>
                <a:t>CREATIVE ART</a:t>
              </a:r>
            </a:p>
          </p:txBody>
        </p:sp>
        <p:cxnSp>
          <p:nvCxnSpPr>
            <p:cNvPr id="295" name="Straight Connector 294">
              <a:extLst>
                <a:ext uri="{FF2B5EF4-FFF2-40B4-BE49-F238E27FC236}">
                  <a16:creationId xmlns:a16="http://schemas.microsoft.com/office/drawing/2014/main" id="{EA88A990-D2CF-4740-B10D-E28C94EA57B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06408" y="2251601"/>
              <a:ext cx="355208" cy="8109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>
              <a:extLst>
                <a:ext uri="{FF2B5EF4-FFF2-40B4-BE49-F238E27FC236}">
                  <a16:creationId xmlns:a16="http://schemas.microsoft.com/office/drawing/2014/main" id="{310BF0C2-FDED-1F44-A1AD-223AAEA1585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64068" y="1767873"/>
              <a:ext cx="185730" cy="153657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>
              <a:extLst>
                <a:ext uri="{FF2B5EF4-FFF2-40B4-BE49-F238E27FC236}">
                  <a16:creationId xmlns:a16="http://schemas.microsoft.com/office/drawing/2014/main" id="{E88C7097-3ACC-BC4A-BD16-40E9683B48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99307" y="2691659"/>
              <a:ext cx="426528" cy="207173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8" name="TextBox 297">
              <a:extLst>
                <a:ext uri="{FF2B5EF4-FFF2-40B4-BE49-F238E27FC236}">
                  <a16:creationId xmlns:a16="http://schemas.microsoft.com/office/drawing/2014/main" id="{BCFDFE41-91E2-F246-A5B7-1C29D3D68582}"/>
                </a:ext>
              </a:extLst>
            </p:cNvPr>
            <p:cNvSpPr txBox="1"/>
            <p:nvPr/>
          </p:nvSpPr>
          <p:spPr>
            <a:xfrm>
              <a:off x="217308" y="2157635"/>
              <a:ext cx="1434176" cy="230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50" noProof="1"/>
                <a:t>GRAPHICAL DESIGN</a:t>
              </a:r>
            </a:p>
          </p:txBody>
        </p:sp>
      </p:grpSp>
      <p:grpSp>
        <p:nvGrpSpPr>
          <p:cNvPr id="299" name="Group 298">
            <a:extLst>
              <a:ext uri="{FF2B5EF4-FFF2-40B4-BE49-F238E27FC236}">
                <a16:creationId xmlns:a16="http://schemas.microsoft.com/office/drawing/2014/main" id="{D7F86289-508B-EF44-B13F-A481D84D306E}"/>
              </a:ext>
            </a:extLst>
          </p:cNvPr>
          <p:cNvGrpSpPr/>
          <p:nvPr/>
        </p:nvGrpSpPr>
        <p:grpSpPr>
          <a:xfrm>
            <a:off x="3464896" y="96228"/>
            <a:ext cx="4576083" cy="2908681"/>
            <a:chOff x="2309346" y="64162"/>
            <a:chExt cx="3051193" cy="1939420"/>
          </a:xfrm>
        </p:grpSpPr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DCF63621-E60A-594F-978E-3BD8D837CA9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38390" y="996393"/>
              <a:ext cx="383004" cy="114652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88A9FD13-F743-C34D-8D17-D37EAED8BA9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23360" y="1524650"/>
              <a:ext cx="333067" cy="64899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83ECBD91-B0D3-E845-A938-D6596FA29DE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82793" y="582166"/>
              <a:ext cx="123736" cy="201456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005EC5BF-8528-9040-9B11-67AC427774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7128" y="533009"/>
              <a:ext cx="123732" cy="272287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D39E6188-D34E-E448-B48B-18CB391BCC90}"/>
                </a:ext>
              </a:extLst>
            </p:cNvPr>
            <p:cNvSpPr/>
            <p:nvPr/>
          </p:nvSpPr>
          <p:spPr>
            <a:xfrm rot="720000">
              <a:off x="3275022" y="1376972"/>
              <a:ext cx="473790" cy="45964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CCE14ED0-AD83-FB45-8316-45145C1738CD}"/>
                </a:ext>
              </a:extLst>
            </p:cNvPr>
            <p:cNvSpPr/>
            <p:nvPr/>
          </p:nvSpPr>
          <p:spPr>
            <a:xfrm rot="720000">
              <a:off x="3276426" y="673731"/>
              <a:ext cx="473790" cy="45964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4BDFD052-70B0-6B4B-8D79-8218971EC5DC}"/>
                </a:ext>
              </a:extLst>
            </p:cNvPr>
            <p:cNvSpPr/>
            <p:nvPr/>
          </p:nvSpPr>
          <p:spPr>
            <a:xfrm rot="720000">
              <a:off x="3836689" y="158826"/>
              <a:ext cx="473790" cy="45964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F3A81176-23BE-E34D-B6B1-BCE01BB76C6E}"/>
                </a:ext>
              </a:extLst>
            </p:cNvPr>
            <p:cNvSpPr/>
            <p:nvPr/>
          </p:nvSpPr>
          <p:spPr>
            <a:xfrm rot="720000">
              <a:off x="4820697" y="115428"/>
              <a:ext cx="473790" cy="45964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308" name="Shape">
              <a:extLst>
                <a:ext uri="{FF2B5EF4-FFF2-40B4-BE49-F238E27FC236}">
                  <a16:creationId xmlns:a16="http://schemas.microsoft.com/office/drawing/2014/main" id="{BCA14878-FD3A-904C-ACEA-D3068637E035}"/>
                </a:ext>
              </a:extLst>
            </p:cNvPr>
            <p:cNvSpPr/>
            <p:nvPr/>
          </p:nvSpPr>
          <p:spPr>
            <a:xfrm>
              <a:off x="3980382" y="699936"/>
              <a:ext cx="1303685" cy="1303646"/>
            </a:xfrm>
            <a:custGeom>
              <a:avLst/>
              <a:gdLst>
                <a:gd name="connsiteX0" fmla="*/ 18922 w 21600"/>
                <a:gd name="connsiteY0" fmla="*/ 8638 h 21600"/>
                <a:gd name="connsiteX1" fmla="*/ 16594 w 21600"/>
                <a:gd name="connsiteY1" fmla="*/ 10848 h 21600"/>
                <a:gd name="connsiteX2" fmla="*/ 14967 w 21600"/>
                <a:gd name="connsiteY2" fmla="*/ 9387 h 21600"/>
                <a:gd name="connsiteX3" fmla="*/ 15355 w 21600"/>
                <a:gd name="connsiteY3" fmla="*/ 6584 h 21600"/>
                <a:gd name="connsiteX4" fmla="*/ 11289 w 21600"/>
                <a:gd name="connsiteY4" fmla="*/ 0 h 21600"/>
                <a:gd name="connsiteX5" fmla="*/ 7222 w 21600"/>
                <a:gd name="connsiteY5" fmla="*/ 6403 h 21600"/>
                <a:gd name="connsiteX6" fmla="*/ 5342 w 21600"/>
                <a:gd name="connsiteY6" fmla="*/ 6403 h 21600"/>
                <a:gd name="connsiteX7" fmla="*/ 0 w 21600"/>
                <a:gd name="connsiteY7" fmla="*/ 6584 h 21600"/>
                <a:gd name="connsiteX8" fmla="*/ 2671 w 21600"/>
                <a:gd name="connsiteY8" fmla="*/ 10909 h 21600"/>
                <a:gd name="connsiteX9" fmla="*/ 5342 w 21600"/>
                <a:gd name="connsiteY9" fmla="*/ 6765 h 21600"/>
                <a:gd name="connsiteX10" fmla="*/ 7230 w 21600"/>
                <a:gd name="connsiteY10" fmla="*/ 6765 h 21600"/>
                <a:gd name="connsiteX11" fmla="*/ 8871 w 21600"/>
                <a:gd name="connsiteY11" fmla="*/ 11875 h 21600"/>
                <a:gd name="connsiteX12" fmla="*/ 7379 w 21600"/>
                <a:gd name="connsiteY12" fmla="*/ 14170 h 21600"/>
                <a:gd name="connsiteX13" fmla="*/ 5521 w 21600"/>
                <a:gd name="connsiteY13" fmla="*/ 12950 h 21600"/>
                <a:gd name="connsiteX14" fmla="*/ 2850 w 21600"/>
                <a:gd name="connsiteY14" fmla="*/ 17275 h 21600"/>
                <a:gd name="connsiteX15" fmla="*/ 5521 w 21600"/>
                <a:gd name="connsiteY15" fmla="*/ 21600 h 21600"/>
                <a:gd name="connsiteX16" fmla="*/ 8192 w 21600"/>
                <a:gd name="connsiteY16" fmla="*/ 17275 h 21600"/>
                <a:gd name="connsiteX17" fmla="*/ 7528 w 21600"/>
                <a:gd name="connsiteY17" fmla="*/ 14424 h 21600"/>
                <a:gd name="connsiteX18" fmla="*/ 9035 w 21600"/>
                <a:gd name="connsiteY18" fmla="*/ 12105 h 21600"/>
                <a:gd name="connsiteX19" fmla="*/ 8953 w 21600"/>
                <a:gd name="connsiteY19" fmla="*/ 11972 h 21600"/>
                <a:gd name="connsiteX20" fmla="*/ 11289 w 21600"/>
                <a:gd name="connsiteY20" fmla="*/ 13168 h 21600"/>
                <a:gd name="connsiteX21" fmla="*/ 14870 w 21600"/>
                <a:gd name="connsiteY21" fmla="*/ 9713 h 21600"/>
                <a:gd name="connsiteX22" fmla="*/ 16497 w 21600"/>
                <a:gd name="connsiteY22" fmla="*/ 11175 h 21600"/>
                <a:gd name="connsiteX23" fmla="*/ 16258 w 21600"/>
                <a:gd name="connsiteY23" fmla="*/ 12962 h 21600"/>
                <a:gd name="connsiteX24" fmla="*/ 18929 w 21600"/>
                <a:gd name="connsiteY24" fmla="*/ 17287 h 21600"/>
                <a:gd name="connsiteX25" fmla="*/ 21600 w 21600"/>
                <a:gd name="connsiteY25" fmla="*/ 12962 h 21600"/>
                <a:gd name="connsiteX26" fmla="*/ 18922 w 21600"/>
                <a:gd name="connsiteY26" fmla="*/ 8638 h 21600"/>
                <a:gd name="connsiteX27" fmla="*/ 9543 w 21600"/>
                <a:gd name="connsiteY27" fmla="*/ 10281 h 21600"/>
                <a:gd name="connsiteX28" fmla="*/ 8342 w 21600"/>
                <a:gd name="connsiteY28" fmla="*/ 10281 h 21600"/>
                <a:gd name="connsiteX29" fmla="*/ 7566 w 21600"/>
                <a:gd name="connsiteY29" fmla="*/ 6596 h 21600"/>
                <a:gd name="connsiteX30" fmla="*/ 8342 w 21600"/>
                <a:gd name="connsiteY30" fmla="*/ 2911 h 21600"/>
                <a:gd name="connsiteX31" fmla="*/ 9543 w 21600"/>
                <a:gd name="connsiteY31" fmla="*/ 2911 h 21600"/>
                <a:gd name="connsiteX32" fmla="*/ 10319 w 21600"/>
                <a:gd name="connsiteY32" fmla="*/ 6596 h 21600"/>
                <a:gd name="connsiteX33" fmla="*/ 9543 w 21600"/>
                <a:gd name="connsiteY33" fmla="*/ 10281 h 21600"/>
                <a:gd name="connsiteX0" fmla="*/ 16251 w 18929"/>
                <a:gd name="connsiteY0" fmla="*/ 8638 h 21600"/>
                <a:gd name="connsiteX1" fmla="*/ 13923 w 18929"/>
                <a:gd name="connsiteY1" fmla="*/ 10848 h 21600"/>
                <a:gd name="connsiteX2" fmla="*/ 12296 w 18929"/>
                <a:gd name="connsiteY2" fmla="*/ 9387 h 21600"/>
                <a:gd name="connsiteX3" fmla="*/ 12684 w 18929"/>
                <a:gd name="connsiteY3" fmla="*/ 6584 h 21600"/>
                <a:gd name="connsiteX4" fmla="*/ 8618 w 18929"/>
                <a:gd name="connsiteY4" fmla="*/ 0 h 21600"/>
                <a:gd name="connsiteX5" fmla="*/ 4551 w 18929"/>
                <a:gd name="connsiteY5" fmla="*/ 6403 h 21600"/>
                <a:gd name="connsiteX6" fmla="*/ 2671 w 18929"/>
                <a:gd name="connsiteY6" fmla="*/ 6403 h 21600"/>
                <a:gd name="connsiteX7" fmla="*/ 0 w 18929"/>
                <a:gd name="connsiteY7" fmla="*/ 10909 h 21600"/>
                <a:gd name="connsiteX8" fmla="*/ 2671 w 18929"/>
                <a:gd name="connsiteY8" fmla="*/ 6765 h 21600"/>
                <a:gd name="connsiteX9" fmla="*/ 4559 w 18929"/>
                <a:gd name="connsiteY9" fmla="*/ 6765 h 21600"/>
                <a:gd name="connsiteX10" fmla="*/ 6200 w 18929"/>
                <a:gd name="connsiteY10" fmla="*/ 11875 h 21600"/>
                <a:gd name="connsiteX11" fmla="*/ 4708 w 18929"/>
                <a:gd name="connsiteY11" fmla="*/ 14170 h 21600"/>
                <a:gd name="connsiteX12" fmla="*/ 2850 w 18929"/>
                <a:gd name="connsiteY12" fmla="*/ 12950 h 21600"/>
                <a:gd name="connsiteX13" fmla="*/ 179 w 18929"/>
                <a:gd name="connsiteY13" fmla="*/ 17275 h 21600"/>
                <a:gd name="connsiteX14" fmla="*/ 2850 w 18929"/>
                <a:gd name="connsiteY14" fmla="*/ 21600 h 21600"/>
                <a:gd name="connsiteX15" fmla="*/ 5521 w 18929"/>
                <a:gd name="connsiteY15" fmla="*/ 17275 h 21600"/>
                <a:gd name="connsiteX16" fmla="*/ 4857 w 18929"/>
                <a:gd name="connsiteY16" fmla="*/ 14424 h 21600"/>
                <a:gd name="connsiteX17" fmla="*/ 6364 w 18929"/>
                <a:gd name="connsiteY17" fmla="*/ 12105 h 21600"/>
                <a:gd name="connsiteX18" fmla="*/ 6282 w 18929"/>
                <a:gd name="connsiteY18" fmla="*/ 11972 h 21600"/>
                <a:gd name="connsiteX19" fmla="*/ 8618 w 18929"/>
                <a:gd name="connsiteY19" fmla="*/ 13168 h 21600"/>
                <a:gd name="connsiteX20" fmla="*/ 12199 w 18929"/>
                <a:gd name="connsiteY20" fmla="*/ 9713 h 21600"/>
                <a:gd name="connsiteX21" fmla="*/ 13826 w 18929"/>
                <a:gd name="connsiteY21" fmla="*/ 11175 h 21600"/>
                <a:gd name="connsiteX22" fmla="*/ 13587 w 18929"/>
                <a:gd name="connsiteY22" fmla="*/ 12962 h 21600"/>
                <a:gd name="connsiteX23" fmla="*/ 16258 w 18929"/>
                <a:gd name="connsiteY23" fmla="*/ 17287 h 21600"/>
                <a:gd name="connsiteX24" fmla="*/ 18929 w 18929"/>
                <a:gd name="connsiteY24" fmla="*/ 12962 h 21600"/>
                <a:gd name="connsiteX25" fmla="*/ 16251 w 18929"/>
                <a:gd name="connsiteY25" fmla="*/ 8638 h 21600"/>
                <a:gd name="connsiteX26" fmla="*/ 6872 w 18929"/>
                <a:gd name="connsiteY26" fmla="*/ 10281 h 21600"/>
                <a:gd name="connsiteX27" fmla="*/ 5671 w 18929"/>
                <a:gd name="connsiteY27" fmla="*/ 10281 h 21600"/>
                <a:gd name="connsiteX28" fmla="*/ 4895 w 18929"/>
                <a:gd name="connsiteY28" fmla="*/ 6596 h 21600"/>
                <a:gd name="connsiteX29" fmla="*/ 5671 w 18929"/>
                <a:gd name="connsiteY29" fmla="*/ 2911 h 21600"/>
                <a:gd name="connsiteX30" fmla="*/ 6872 w 18929"/>
                <a:gd name="connsiteY30" fmla="*/ 2911 h 21600"/>
                <a:gd name="connsiteX31" fmla="*/ 7648 w 18929"/>
                <a:gd name="connsiteY31" fmla="*/ 6596 h 21600"/>
                <a:gd name="connsiteX32" fmla="*/ 6872 w 18929"/>
                <a:gd name="connsiteY32" fmla="*/ 10281 h 21600"/>
                <a:gd name="connsiteX0" fmla="*/ 16072 w 18750"/>
                <a:gd name="connsiteY0" fmla="*/ 8638 h 21600"/>
                <a:gd name="connsiteX1" fmla="*/ 13744 w 18750"/>
                <a:gd name="connsiteY1" fmla="*/ 10848 h 21600"/>
                <a:gd name="connsiteX2" fmla="*/ 12117 w 18750"/>
                <a:gd name="connsiteY2" fmla="*/ 9387 h 21600"/>
                <a:gd name="connsiteX3" fmla="*/ 12505 w 18750"/>
                <a:gd name="connsiteY3" fmla="*/ 6584 h 21600"/>
                <a:gd name="connsiteX4" fmla="*/ 8439 w 18750"/>
                <a:gd name="connsiteY4" fmla="*/ 0 h 21600"/>
                <a:gd name="connsiteX5" fmla="*/ 4372 w 18750"/>
                <a:gd name="connsiteY5" fmla="*/ 6403 h 21600"/>
                <a:gd name="connsiteX6" fmla="*/ 2492 w 18750"/>
                <a:gd name="connsiteY6" fmla="*/ 6403 h 21600"/>
                <a:gd name="connsiteX7" fmla="*/ 2492 w 18750"/>
                <a:gd name="connsiteY7" fmla="*/ 6765 h 21600"/>
                <a:gd name="connsiteX8" fmla="*/ 4380 w 18750"/>
                <a:gd name="connsiteY8" fmla="*/ 6765 h 21600"/>
                <a:gd name="connsiteX9" fmla="*/ 6021 w 18750"/>
                <a:gd name="connsiteY9" fmla="*/ 11875 h 21600"/>
                <a:gd name="connsiteX10" fmla="*/ 4529 w 18750"/>
                <a:gd name="connsiteY10" fmla="*/ 14170 h 21600"/>
                <a:gd name="connsiteX11" fmla="*/ 2671 w 18750"/>
                <a:gd name="connsiteY11" fmla="*/ 12950 h 21600"/>
                <a:gd name="connsiteX12" fmla="*/ 0 w 18750"/>
                <a:gd name="connsiteY12" fmla="*/ 17275 h 21600"/>
                <a:gd name="connsiteX13" fmla="*/ 2671 w 18750"/>
                <a:gd name="connsiteY13" fmla="*/ 21600 h 21600"/>
                <a:gd name="connsiteX14" fmla="*/ 5342 w 18750"/>
                <a:gd name="connsiteY14" fmla="*/ 17275 h 21600"/>
                <a:gd name="connsiteX15" fmla="*/ 4678 w 18750"/>
                <a:gd name="connsiteY15" fmla="*/ 14424 h 21600"/>
                <a:gd name="connsiteX16" fmla="*/ 6185 w 18750"/>
                <a:gd name="connsiteY16" fmla="*/ 12105 h 21600"/>
                <a:gd name="connsiteX17" fmla="*/ 6103 w 18750"/>
                <a:gd name="connsiteY17" fmla="*/ 11972 h 21600"/>
                <a:gd name="connsiteX18" fmla="*/ 8439 w 18750"/>
                <a:gd name="connsiteY18" fmla="*/ 13168 h 21600"/>
                <a:gd name="connsiteX19" fmla="*/ 12020 w 18750"/>
                <a:gd name="connsiteY19" fmla="*/ 9713 h 21600"/>
                <a:gd name="connsiteX20" fmla="*/ 13647 w 18750"/>
                <a:gd name="connsiteY20" fmla="*/ 11175 h 21600"/>
                <a:gd name="connsiteX21" fmla="*/ 13408 w 18750"/>
                <a:gd name="connsiteY21" fmla="*/ 12962 h 21600"/>
                <a:gd name="connsiteX22" fmla="*/ 16079 w 18750"/>
                <a:gd name="connsiteY22" fmla="*/ 17287 h 21600"/>
                <a:gd name="connsiteX23" fmla="*/ 18750 w 18750"/>
                <a:gd name="connsiteY23" fmla="*/ 12962 h 21600"/>
                <a:gd name="connsiteX24" fmla="*/ 16072 w 18750"/>
                <a:gd name="connsiteY24" fmla="*/ 8638 h 21600"/>
                <a:gd name="connsiteX25" fmla="*/ 6693 w 18750"/>
                <a:gd name="connsiteY25" fmla="*/ 10281 h 21600"/>
                <a:gd name="connsiteX26" fmla="*/ 5492 w 18750"/>
                <a:gd name="connsiteY26" fmla="*/ 10281 h 21600"/>
                <a:gd name="connsiteX27" fmla="*/ 4716 w 18750"/>
                <a:gd name="connsiteY27" fmla="*/ 6596 h 21600"/>
                <a:gd name="connsiteX28" fmla="*/ 5492 w 18750"/>
                <a:gd name="connsiteY28" fmla="*/ 2911 h 21600"/>
                <a:gd name="connsiteX29" fmla="*/ 6693 w 18750"/>
                <a:gd name="connsiteY29" fmla="*/ 2911 h 21600"/>
                <a:gd name="connsiteX30" fmla="*/ 7469 w 18750"/>
                <a:gd name="connsiteY30" fmla="*/ 6596 h 21600"/>
                <a:gd name="connsiteX31" fmla="*/ 6693 w 18750"/>
                <a:gd name="connsiteY31" fmla="*/ 10281 h 21600"/>
                <a:gd name="connsiteX0" fmla="*/ 16072 w 18750"/>
                <a:gd name="connsiteY0" fmla="*/ 8638 h 21600"/>
                <a:gd name="connsiteX1" fmla="*/ 13744 w 18750"/>
                <a:gd name="connsiteY1" fmla="*/ 10848 h 21600"/>
                <a:gd name="connsiteX2" fmla="*/ 12117 w 18750"/>
                <a:gd name="connsiteY2" fmla="*/ 9387 h 21600"/>
                <a:gd name="connsiteX3" fmla="*/ 12505 w 18750"/>
                <a:gd name="connsiteY3" fmla="*/ 6584 h 21600"/>
                <a:gd name="connsiteX4" fmla="*/ 8439 w 18750"/>
                <a:gd name="connsiteY4" fmla="*/ 0 h 21600"/>
                <a:gd name="connsiteX5" fmla="*/ 4372 w 18750"/>
                <a:gd name="connsiteY5" fmla="*/ 6403 h 21600"/>
                <a:gd name="connsiteX6" fmla="*/ 2492 w 18750"/>
                <a:gd name="connsiteY6" fmla="*/ 6403 h 21600"/>
                <a:gd name="connsiteX7" fmla="*/ 4380 w 18750"/>
                <a:gd name="connsiteY7" fmla="*/ 6765 h 21600"/>
                <a:gd name="connsiteX8" fmla="*/ 6021 w 18750"/>
                <a:gd name="connsiteY8" fmla="*/ 11875 h 21600"/>
                <a:gd name="connsiteX9" fmla="*/ 4529 w 18750"/>
                <a:gd name="connsiteY9" fmla="*/ 14170 h 21600"/>
                <a:gd name="connsiteX10" fmla="*/ 2671 w 18750"/>
                <a:gd name="connsiteY10" fmla="*/ 12950 h 21600"/>
                <a:gd name="connsiteX11" fmla="*/ 0 w 18750"/>
                <a:gd name="connsiteY11" fmla="*/ 17275 h 21600"/>
                <a:gd name="connsiteX12" fmla="*/ 2671 w 18750"/>
                <a:gd name="connsiteY12" fmla="*/ 21600 h 21600"/>
                <a:gd name="connsiteX13" fmla="*/ 5342 w 18750"/>
                <a:gd name="connsiteY13" fmla="*/ 17275 h 21600"/>
                <a:gd name="connsiteX14" fmla="*/ 4678 w 18750"/>
                <a:gd name="connsiteY14" fmla="*/ 14424 h 21600"/>
                <a:gd name="connsiteX15" fmla="*/ 6185 w 18750"/>
                <a:gd name="connsiteY15" fmla="*/ 12105 h 21600"/>
                <a:gd name="connsiteX16" fmla="*/ 6103 w 18750"/>
                <a:gd name="connsiteY16" fmla="*/ 11972 h 21600"/>
                <a:gd name="connsiteX17" fmla="*/ 8439 w 18750"/>
                <a:gd name="connsiteY17" fmla="*/ 13168 h 21600"/>
                <a:gd name="connsiteX18" fmla="*/ 12020 w 18750"/>
                <a:gd name="connsiteY18" fmla="*/ 9713 h 21600"/>
                <a:gd name="connsiteX19" fmla="*/ 13647 w 18750"/>
                <a:gd name="connsiteY19" fmla="*/ 11175 h 21600"/>
                <a:gd name="connsiteX20" fmla="*/ 13408 w 18750"/>
                <a:gd name="connsiteY20" fmla="*/ 12962 h 21600"/>
                <a:gd name="connsiteX21" fmla="*/ 16079 w 18750"/>
                <a:gd name="connsiteY21" fmla="*/ 17287 h 21600"/>
                <a:gd name="connsiteX22" fmla="*/ 18750 w 18750"/>
                <a:gd name="connsiteY22" fmla="*/ 12962 h 21600"/>
                <a:gd name="connsiteX23" fmla="*/ 16072 w 18750"/>
                <a:gd name="connsiteY23" fmla="*/ 8638 h 21600"/>
                <a:gd name="connsiteX24" fmla="*/ 6693 w 18750"/>
                <a:gd name="connsiteY24" fmla="*/ 10281 h 21600"/>
                <a:gd name="connsiteX25" fmla="*/ 5492 w 18750"/>
                <a:gd name="connsiteY25" fmla="*/ 10281 h 21600"/>
                <a:gd name="connsiteX26" fmla="*/ 4716 w 18750"/>
                <a:gd name="connsiteY26" fmla="*/ 6596 h 21600"/>
                <a:gd name="connsiteX27" fmla="*/ 5492 w 18750"/>
                <a:gd name="connsiteY27" fmla="*/ 2911 h 21600"/>
                <a:gd name="connsiteX28" fmla="*/ 6693 w 18750"/>
                <a:gd name="connsiteY28" fmla="*/ 2911 h 21600"/>
                <a:gd name="connsiteX29" fmla="*/ 7469 w 18750"/>
                <a:gd name="connsiteY29" fmla="*/ 6596 h 21600"/>
                <a:gd name="connsiteX30" fmla="*/ 6693 w 18750"/>
                <a:gd name="connsiteY30" fmla="*/ 10281 h 21600"/>
                <a:gd name="connsiteX0" fmla="*/ 16072 w 18750"/>
                <a:gd name="connsiteY0" fmla="*/ 8638 h 21600"/>
                <a:gd name="connsiteX1" fmla="*/ 13744 w 18750"/>
                <a:gd name="connsiteY1" fmla="*/ 10848 h 21600"/>
                <a:gd name="connsiteX2" fmla="*/ 12117 w 18750"/>
                <a:gd name="connsiteY2" fmla="*/ 9387 h 21600"/>
                <a:gd name="connsiteX3" fmla="*/ 12505 w 18750"/>
                <a:gd name="connsiteY3" fmla="*/ 6584 h 21600"/>
                <a:gd name="connsiteX4" fmla="*/ 8439 w 18750"/>
                <a:gd name="connsiteY4" fmla="*/ 0 h 21600"/>
                <a:gd name="connsiteX5" fmla="*/ 4372 w 18750"/>
                <a:gd name="connsiteY5" fmla="*/ 6403 h 21600"/>
                <a:gd name="connsiteX6" fmla="*/ 4380 w 18750"/>
                <a:gd name="connsiteY6" fmla="*/ 6765 h 21600"/>
                <a:gd name="connsiteX7" fmla="*/ 6021 w 18750"/>
                <a:gd name="connsiteY7" fmla="*/ 11875 h 21600"/>
                <a:gd name="connsiteX8" fmla="*/ 4529 w 18750"/>
                <a:gd name="connsiteY8" fmla="*/ 14170 h 21600"/>
                <a:gd name="connsiteX9" fmla="*/ 2671 w 18750"/>
                <a:gd name="connsiteY9" fmla="*/ 12950 h 21600"/>
                <a:gd name="connsiteX10" fmla="*/ 0 w 18750"/>
                <a:gd name="connsiteY10" fmla="*/ 17275 h 21600"/>
                <a:gd name="connsiteX11" fmla="*/ 2671 w 18750"/>
                <a:gd name="connsiteY11" fmla="*/ 21600 h 21600"/>
                <a:gd name="connsiteX12" fmla="*/ 5342 w 18750"/>
                <a:gd name="connsiteY12" fmla="*/ 17275 h 21600"/>
                <a:gd name="connsiteX13" fmla="*/ 4678 w 18750"/>
                <a:gd name="connsiteY13" fmla="*/ 14424 h 21600"/>
                <a:gd name="connsiteX14" fmla="*/ 6185 w 18750"/>
                <a:gd name="connsiteY14" fmla="*/ 12105 h 21600"/>
                <a:gd name="connsiteX15" fmla="*/ 6103 w 18750"/>
                <a:gd name="connsiteY15" fmla="*/ 11972 h 21600"/>
                <a:gd name="connsiteX16" fmla="*/ 8439 w 18750"/>
                <a:gd name="connsiteY16" fmla="*/ 13168 h 21600"/>
                <a:gd name="connsiteX17" fmla="*/ 12020 w 18750"/>
                <a:gd name="connsiteY17" fmla="*/ 9713 h 21600"/>
                <a:gd name="connsiteX18" fmla="*/ 13647 w 18750"/>
                <a:gd name="connsiteY18" fmla="*/ 11175 h 21600"/>
                <a:gd name="connsiteX19" fmla="*/ 13408 w 18750"/>
                <a:gd name="connsiteY19" fmla="*/ 12962 h 21600"/>
                <a:gd name="connsiteX20" fmla="*/ 16079 w 18750"/>
                <a:gd name="connsiteY20" fmla="*/ 17287 h 21600"/>
                <a:gd name="connsiteX21" fmla="*/ 18750 w 18750"/>
                <a:gd name="connsiteY21" fmla="*/ 12962 h 21600"/>
                <a:gd name="connsiteX22" fmla="*/ 16072 w 18750"/>
                <a:gd name="connsiteY22" fmla="*/ 8638 h 21600"/>
                <a:gd name="connsiteX23" fmla="*/ 6693 w 18750"/>
                <a:gd name="connsiteY23" fmla="*/ 10281 h 21600"/>
                <a:gd name="connsiteX24" fmla="*/ 5492 w 18750"/>
                <a:gd name="connsiteY24" fmla="*/ 10281 h 21600"/>
                <a:gd name="connsiteX25" fmla="*/ 4716 w 18750"/>
                <a:gd name="connsiteY25" fmla="*/ 6596 h 21600"/>
                <a:gd name="connsiteX26" fmla="*/ 5492 w 18750"/>
                <a:gd name="connsiteY26" fmla="*/ 2911 h 21600"/>
                <a:gd name="connsiteX27" fmla="*/ 6693 w 18750"/>
                <a:gd name="connsiteY27" fmla="*/ 2911 h 21600"/>
                <a:gd name="connsiteX28" fmla="*/ 7469 w 18750"/>
                <a:gd name="connsiteY28" fmla="*/ 6596 h 21600"/>
                <a:gd name="connsiteX29" fmla="*/ 6693 w 18750"/>
                <a:gd name="connsiteY29" fmla="*/ 10281 h 21600"/>
                <a:gd name="connsiteX0" fmla="*/ 16112 w 18790"/>
                <a:gd name="connsiteY0" fmla="*/ 8638 h 21600"/>
                <a:gd name="connsiteX1" fmla="*/ 13784 w 18790"/>
                <a:gd name="connsiteY1" fmla="*/ 10848 h 21600"/>
                <a:gd name="connsiteX2" fmla="*/ 12157 w 18790"/>
                <a:gd name="connsiteY2" fmla="*/ 9387 h 21600"/>
                <a:gd name="connsiteX3" fmla="*/ 12545 w 18790"/>
                <a:gd name="connsiteY3" fmla="*/ 6584 h 21600"/>
                <a:gd name="connsiteX4" fmla="*/ 8479 w 18790"/>
                <a:gd name="connsiteY4" fmla="*/ 0 h 21600"/>
                <a:gd name="connsiteX5" fmla="*/ 4412 w 18790"/>
                <a:gd name="connsiteY5" fmla="*/ 6403 h 21600"/>
                <a:gd name="connsiteX6" fmla="*/ 4420 w 18790"/>
                <a:gd name="connsiteY6" fmla="*/ 6765 h 21600"/>
                <a:gd name="connsiteX7" fmla="*/ 6061 w 18790"/>
                <a:gd name="connsiteY7" fmla="*/ 11875 h 21600"/>
                <a:gd name="connsiteX8" fmla="*/ 4569 w 18790"/>
                <a:gd name="connsiteY8" fmla="*/ 14170 h 21600"/>
                <a:gd name="connsiteX9" fmla="*/ 40 w 18790"/>
                <a:gd name="connsiteY9" fmla="*/ 17275 h 21600"/>
                <a:gd name="connsiteX10" fmla="*/ 2711 w 18790"/>
                <a:gd name="connsiteY10" fmla="*/ 21600 h 21600"/>
                <a:gd name="connsiteX11" fmla="*/ 5382 w 18790"/>
                <a:gd name="connsiteY11" fmla="*/ 17275 h 21600"/>
                <a:gd name="connsiteX12" fmla="*/ 4718 w 18790"/>
                <a:gd name="connsiteY12" fmla="*/ 14424 h 21600"/>
                <a:gd name="connsiteX13" fmla="*/ 6225 w 18790"/>
                <a:gd name="connsiteY13" fmla="*/ 12105 h 21600"/>
                <a:gd name="connsiteX14" fmla="*/ 6143 w 18790"/>
                <a:gd name="connsiteY14" fmla="*/ 11972 h 21600"/>
                <a:gd name="connsiteX15" fmla="*/ 8479 w 18790"/>
                <a:gd name="connsiteY15" fmla="*/ 13168 h 21600"/>
                <a:gd name="connsiteX16" fmla="*/ 12060 w 18790"/>
                <a:gd name="connsiteY16" fmla="*/ 9713 h 21600"/>
                <a:gd name="connsiteX17" fmla="*/ 13687 w 18790"/>
                <a:gd name="connsiteY17" fmla="*/ 11175 h 21600"/>
                <a:gd name="connsiteX18" fmla="*/ 13448 w 18790"/>
                <a:gd name="connsiteY18" fmla="*/ 12962 h 21600"/>
                <a:gd name="connsiteX19" fmla="*/ 16119 w 18790"/>
                <a:gd name="connsiteY19" fmla="*/ 17287 h 21600"/>
                <a:gd name="connsiteX20" fmla="*/ 18790 w 18790"/>
                <a:gd name="connsiteY20" fmla="*/ 12962 h 21600"/>
                <a:gd name="connsiteX21" fmla="*/ 16112 w 18790"/>
                <a:gd name="connsiteY21" fmla="*/ 8638 h 21600"/>
                <a:gd name="connsiteX22" fmla="*/ 6733 w 18790"/>
                <a:gd name="connsiteY22" fmla="*/ 10281 h 21600"/>
                <a:gd name="connsiteX23" fmla="*/ 5532 w 18790"/>
                <a:gd name="connsiteY23" fmla="*/ 10281 h 21600"/>
                <a:gd name="connsiteX24" fmla="*/ 4756 w 18790"/>
                <a:gd name="connsiteY24" fmla="*/ 6596 h 21600"/>
                <a:gd name="connsiteX25" fmla="*/ 5532 w 18790"/>
                <a:gd name="connsiteY25" fmla="*/ 2911 h 21600"/>
                <a:gd name="connsiteX26" fmla="*/ 6733 w 18790"/>
                <a:gd name="connsiteY26" fmla="*/ 2911 h 21600"/>
                <a:gd name="connsiteX27" fmla="*/ 7509 w 18790"/>
                <a:gd name="connsiteY27" fmla="*/ 6596 h 21600"/>
                <a:gd name="connsiteX28" fmla="*/ 6733 w 18790"/>
                <a:gd name="connsiteY28" fmla="*/ 10281 h 21600"/>
                <a:gd name="connsiteX0" fmla="*/ 13410 w 16088"/>
                <a:gd name="connsiteY0" fmla="*/ 8638 h 21600"/>
                <a:gd name="connsiteX1" fmla="*/ 11082 w 16088"/>
                <a:gd name="connsiteY1" fmla="*/ 10848 h 21600"/>
                <a:gd name="connsiteX2" fmla="*/ 9455 w 16088"/>
                <a:gd name="connsiteY2" fmla="*/ 9387 h 21600"/>
                <a:gd name="connsiteX3" fmla="*/ 9843 w 16088"/>
                <a:gd name="connsiteY3" fmla="*/ 6584 h 21600"/>
                <a:gd name="connsiteX4" fmla="*/ 5777 w 16088"/>
                <a:gd name="connsiteY4" fmla="*/ 0 h 21600"/>
                <a:gd name="connsiteX5" fmla="*/ 1710 w 16088"/>
                <a:gd name="connsiteY5" fmla="*/ 6403 h 21600"/>
                <a:gd name="connsiteX6" fmla="*/ 1718 w 16088"/>
                <a:gd name="connsiteY6" fmla="*/ 6765 h 21600"/>
                <a:gd name="connsiteX7" fmla="*/ 3359 w 16088"/>
                <a:gd name="connsiteY7" fmla="*/ 11875 h 21600"/>
                <a:gd name="connsiteX8" fmla="*/ 1867 w 16088"/>
                <a:gd name="connsiteY8" fmla="*/ 14170 h 21600"/>
                <a:gd name="connsiteX9" fmla="*/ 9 w 16088"/>
                <a:gd name="connsiteY9" fmla="*/ 21600 h 21600"/>
                <a:gd name="connsiteX10" fmla="*/ 2680 w 16088"/>
                <a:gd name="connsiteY10" fmla="*/ 17275 h 21600"/>
                <a:gd name="connsiteX11" fmla="*/ 2016 w 16088"/>
                <a:gd name="connsiteY11" fmla="*/ 14424 h 21600"/>
                <a:gd name="connsiteX12" fmla="*/ 3523 w 16088"/>
                <a:gd name="connsiteY12" fmla="*/ 12105 h 21600"/>
                <a:gd name="connsiteX13" fmla="*/ 3441 w 16088"/>
                <a:gd name="connsiteY13" fmla="*/ 11972 h 21600"/>
                <a:gd name="connsiteX14" fmla="*/ 5777 w 16088"/>
                <a:gd name="connsiteY14" fmla="*/ 13168 h 21600"/>
                <a:gd name="connsiteX15" fmla="*/ 9358 w 16088"/>
                <a:gd name="connsiteY15" fmla="*/ 9713 h 21600"/>
                <a:gd name="connsiteX16" fmla="*/ 10985 w 16088"/>
                <a:gd name="connsiteY16" fmla="*/ 11175 h 21600"/>
                <a:gd name="connsiteX17" fmla="*/ 10746 w 16088"/>
                <a:gd name="connsiteY17" fmla="*/ 12962 h 21600"/>
                <a:gd name="connsiteX18" fmla="*/ 13417 w 16088"/>
                <a:gd name="connsiteY18" fmla="*/ 17287 h 21600"/>
                <a:gd name="connsiteX19" fmla="*/ 16088 w 16088"/>
                <a:gd name="connsiteY19" fmla="*/ 12962 h 21600"/>
                <a:gd name="connsiteX20" fmla="*/ 13410 w 16088"/>
                <a:gd name="connsiteY20" fmla="*/ 8638 h 21600"/>
                <a:gd name="connsiteX21" fmla="*/ 4031 w 16088"/>
                <a:gd name="connsiteY21" fmla="*/ 10281 h 21600"/>
                <a:gd name="connsiteX22" fmla="*/ 2830 w 16088"/>
                <a:gd name="connsiteY22" fmla="*/ 10281 h 21600"/>
                <a:gd name="connsiteX23" fmla="*/ 2054 w 16088"/>
                <a:gd name="connsiteY23" fmla="*/ 6596 h 21600"/>
                <a:gd name="connsiteX24" fmla="*/ 2830 w 16088"/>
                <a:gd name="connsiteY24" fmla="*/ 2911 h 21600"/>
                <a:gd name="connsiteX25" fmla="*/ 4031 w 16088"/>
                <a:gd name="connsiteY25" fmla="*/ 2911 h 21600"/>
                <a:gd name="connsiteX26" fmla="*/ 4807 w 16088"/>
                <a:gd name="connsiteY26" fmla="*/ 6596 h 21600"/>
                <a:gd name="connsiteX27" fmla="*/ 4031 w 16088"/>
                <a:gd name="connsiteY27" fmla="*/ 10281 h 21600"/>
                <a:gd name="connsiteX0" fmla="*/ 11700 w 14378"/>
                <a:gd name="connsiteY0" fmla="*/ 8638 h 17287"/>
                <a:gd name="connsiteX1" fmla="*/ 9372 w 14378"/>
                <a:gd name="connsiteY1" fmla="*/ 10848 h 17287"/>
                <a:gd name="connsiteX2" fmla="*/ 7745 w 14378"/>
                <a:gd name="connsiteY2" fmla="*/ 9387 h 17287"/>
                <a:gd name="connsiteX3" fmla="*/ 8133 w 14378"/>
                <a:gd name="connsiteY3" fmla="*/ 6584 h 17287"/>
                <a:gd name="connsiteX4" fmla="*/ 4067 w 14378"/>
                <a:gd name="connsiteY4" fmla="*/ 0 h 17287"/>
                <a:gd name="connsiteX5" fmla="*/ 0 w 14378"/>
                <a:gd name="connsiteY5" fmla="*/ 6403 h 17287"/>
                <a:gd name="connsiteX6" fmla="*/ 8 w 14378"/>
                <a:gd name="connsiteY6" fmla="*/ 6765 h 17287"/>
                <a:gd name="connsiteX7" fmla="*/ 1649 w 14378"/>
                <a:gd name="connsiteY7" fmla="*/ 11875 h 17287"/>
                <a:gd name="connsiteX8" fmla="*/ 157 w 14378"/>
                <a:gd name="connsiteY8" fmla="*/ 14170 h 17287"/>
                <a:gd name="connsiteX9" fmla="*/ 970 w 14378"/>
                <a:gd name="connsiteY9" fmla="*/ 17275 h 17287"/>
                <a:gd name="connsiteX10" fmla="*/ 306 w 14378"/>
                <a:gd name="connsiteY10" fmla="*/ 14424 h 17287"/>
                <a:gd name="connsiteX11" fmla="*/ 1813 w 14378"/>
                <a:gd name="connsiteY11" fmla="*/ 12105 h 17287"/>
                <a:gd name="connsiteX12" fmla="*/ 1731 w 14378"/>
                <a:gd name="connsiteY12" fmla="*/ 11972 h 17287"/>
                <a:gd name="connsiteX13" fmla="*/ 4067 w 14378"/>
                <a:gd name="connsiteY13" fmla="*/ 13168 h 17287"/>
                <a:gd name="connsiteX14" fmla="*/ 7648 w 14378"/>
                <a:gd name="connsiteY14" fmla="*/ 9713 h 17287"/>
                <a:gd name="connsiteX15" fmla="*/ 9275 w 14378"/>
                <a:gd name="connsiteY15" fmla="*/ 11175 h 17287"/>
                <a:gd name="connsiteX16" fmla="*/ 9036 w 14378"/>
                <a:gd name="connsiteY16" fmla="*/ 12962 h 17287"/>
                <a:gd name="connsiteX17" fmla="*/ 11707 w 14378"/>
                <a:gd name="connsiteY17" fmla="*/ 17287 h 17287"/>
                <a:gd name="connsiteX18" fmla="*/ 14378 w 14378"/>
                <a:gd name="connsiteY18" fmla="*/ 12962 h 17287"/>
                <a:gd name="connsiteX19" fmla="*/ 11700 w 14378"/>
                <a:gd name="connsiteY19" fmla="*/ 8638 h 17287"/>
                <a:gd name="connsiteX20" fmla="*/ 2321 w 14378"/>
                <a:gd name="connsiteY20" fmla="*/ 10281 h 17287"/>
                <a:gd name="connsiteX21" fmla="*/ 1120 w 14378"/>
                <a:gd name="connsiteY21" fmla="*/ 10281 h 17287"/>
                <a:gd name="connsiteX22" fmla="*/ 344 w 14378"/>
                <a:gd name="connsiteY22" fmla="*/ 6596 h 17287"/>
                <a:gd name="connsiteX23" fmla="*/ 1120 w 14378"/>
                <a:gd name="connsiteY23" fmla="*/ 2911 h 17287"/>
                <a:gd name="connsiteX24" fmla="*/ 2321 w 14378"/>
                <a:gd name="connsiteY24" fmla="*/ 2911 h 17287"/>
                <a:gd name="connsiteX25" fmla="*/ 3097 w 14378"/>
                <a:gd name="connsiteY25" fmla="*/ 6596 h 17287"/>
                <a:gd name="connsiteX26" fmla="*/ 2321 w 14378"/>
                <a:gd name="connsiteY26" fmla="*/ 10281 h 17287"/>
                <a:gd name="connsiteX0" fmla="*/ 11700 w 14378"/>
                <a:gd name="connsiteY0" fmla="*/ 8638 h 17287"/>
                <a:gd name="connsiteX1" fmla="*/ 9372 w 14378"/>
                <a:gd name="connsiteY1" fmla="*/ 10848 h 17287"/>
                <a:gd name="connsiteX2" fmla="*/ 7745 w 14378"/>
                <a:gd name="connsiteY2" fmla="*/ 9387 h 17287"/>
                <a:gd name="connsiteX3" fmla="*/ 8133 w 14378"/>
                <a:gd name="connsiteY3" fmla="*/ 6584 h 17287"/>
                <a:gd name="connsiteX4" fmla="*/ 4067 w 14378"/>
                <a:gd name="connsiteY4" fmla="*/ 0 h 17287"/>
                <a:gd name="connsiteX5" fmla="*/ 0 w 14378"/>
                <a:gd name="connsiteY5" fmla="*/ 6403 h 17287"/>
                <a:gd name="connsiteX6" fmla="*/ 8 w 14378"/>
                <a:gd name="connsiteY6" fmla="*/ 6765 h 17287"/>
                <a:gd name="connsiteX7" fmla="*/ 1649 w 14378"/>
                <a:gd name="connsiteY7" fmla="*/ 11875 h 17287"/>
                <a:gd name="connsiteX8" fmla="*/ 157 w 14378"/>
                <a:gd name="connsiteY8" fmla="*/ 14170 h 17287"/>
                <a:gd name="connsiteX9" fmla="*/ 306 w 14378"/>
                <a:gd name="connsiteY9" fmla="*/ 14424 h 17287"/>
                <a:gd name="connsiteX10" fmla="*/ 1813 w 14378"/>
                <a:gd name="connsiteY10" fmla="*/ 12105 h 17287"/>
                <a:gd name="connsiteX11" fmla="*/ 1731 w 14378"/>
                <a:gd name="connsiteY11" fmla="*/ 11972 h 17287"/>
                <a:gd name="connsiteX12" fmla="*/ 4067 w 14378"/>
                <a:gd name="connsiteY12" fmla="*/ 13168 h 17287"/>
                <a:gd name="connsiteX13" fmla="*/ 7648 w 14378"/>
                <a:gd name="connsiteY13" fmla="*/ 9713 h 17287"/>
                <a:gd name="connsiteX14" fmla="*/ 9275 w 14378"/>
                <a:gd name="connsiteY14" fmla="*/ 11175 h 17287"/>
                <a:gd name="connsiteX15" fmla="*/ 9036 w 14378"/>
                <a:gd name="connsiteY15" fmla="*/ 12962 h 17287"/>
                <a:gd name="connsiteX16" fmla="*/ 11707 w 14378"/>
                <a:gd name="connsiteY16" fmla="*/ 17287 h 17287"/>
                <a:gd name="connsiteX17" fmla="*/ 14378 w 14378"/>
                <a:gd name="connsiteY17" fmla="*/ 12962 h 17287"/>
                <a:gd name="connsiteX18" fmla="*/ 11700 w 14378"/>
                <a:gd name="connsiteY18" fmla="*/ 8638 h 17287"/>
                <a:gd name="connsiteX19" fmla="*/ 2321 w 14378"/>
                <a:gd name="connsiteY19" fmla="*/ 10281 h 17287"/>
                <a:gd name="connsiteX20" fmla="*/ 1120 w 14378"/>
                <a:gd name="connsiteY20" fmla="*/ 10281 h 17287"/>
                <a:gd name="connsiteX21" fmla="*/ 344 w 14378"/>
                <a:gd name="connsiteY21" fmla="*/ 6596 h 17287"/>
                <a:gd name="connsiteX22" fmla="*/ 1120 w 14378"/>
                <a:gd name="connsiteY22" fmla="*/ 2911 h 17287"/>
                <a:gd name="connsiteX23" fmla="*/ 2321 w 14378"/>
                <a:gd name="connsiteY23" fmla="*/ 2911 h 17287"/>
                <a:gd name="connsiteX24" fmla="*/ 3097 w 14378"/>
                <a:gd name="connsiteY24" fmla="*/ 6596 h 17287"/>
                <a:gd name="connsiteX25" fmla="*/ 2321 w 14378"/>
                <a:gd name="connsiteY25" fmla="*/ 10281 h 17287"/>
                <a:gd name="connsiteX0" fmla="*/ 11700 w 14378"/>
                <a:gd name="connsiteY0" fmla="*/ 8638 h 17287"/>
                <a:gd name="connsiteX1" fmla="*/ 9372 w 14378"/>
                <a:gd name="connsiteY1" fmla="*/ 10848 h 17287"/>
                <a:gd name="connsiteX2" fmla="*/ 7745 w 14378"/>
                <a:gd name="connsiteY2" fmla="*/ 9387 h 17287"/>
                <a:gd name="connsiteX3" fmla="*/ 8133 w 14378"/>
                <a:gd name="connsiteY3" fmla="*/ 6584 h 17287"/>
                <a:gd name="connsiteX4" fmla="*/ 4067 w 14378"/>
                <a:gd name="connsiteY4" fmla="*/ 0 h 17287"/>
                <a:gd name="connsiteX5" fmla="*/ 0 w 14378"/>
                <a:gd name="connsiteY5" fmla="*/ 6403 h 17287"/>
                <a:gd name="connsiteX6" fmla="*/ 8 w 14378"/>
                <a:gd name="connsiteY6" fmla="*/ 6765 h 17287"/>
                <a:gd name="connsiteX7" fmla="*/ 1649 w 14378"/>
                <a:gd name="connsiteY7" fmla="*/ 11875 h 17287"/>
                <a:gd name="connsiteX8" fmla="*/ 157 w 14378"/>
                <a:gd name="connsiteY8" fmla="*/ 14170 h 17287"/>
                <a:gd name="connsiteX9" fmla="*/ 1813 w 14378"/>
                <a:gd name="connsiteY9" fmla="*/ 12105 h 17287"/>
                <a:gd name="connsiteX10" fmla="*/ 1731 w 14378"/>
                <a:gd name="connsiteY10" fmla="*/ 11972 h 17287"/>
                <a:gd name="connsiteX11" fmla="*/ 4067 w 14378"/>
                <a:gd name="connsiteY11" fmla="*/ 13168 h 17287"/>
                <a:gd name="connsiteX12" fmla="*/ 7648 w 14378"/>
                <a:gd name="connsiteY12" fmla="*/ 9713 h 17287"/>
                <a:gd name="connsiteX13" fmla="*/ 9275 w 14378"/>
                <a:gd name="connsiteY13" fmla="*/ 11175 h 17287"/>
                <a:gd name="connsiteX14" fmla="*/ 9036 w 14378"/>
                <a:gd name="connsiteY14" fmla="*/ 12962 h 17287"/>
                <a:gd name="connsiteX15" fmla="*/ 11707 w 14378"/>
                <a:gd name="connsiteY15" fmla="*/ 17287 h 17287"/>
                <a:gd name="connsiteX16" fmla="*/ 14378 w 14378"/>
                <a:gd name="connsiteY16" fmla="*/ 12962 h 17287"/>
                <a:gd name="connsiteX17" fmla="*/ 11700 w 14378"/>
                <a:gd name="connsiteY17" fmla="*/ 8638 h 17287"/>
                <a:gd name="connsiteX18" fmla="*/ 2321 w 14378"/>
                <a:gd name="connsiteY18" fmla="*/ 10281 h 17287"/>
                <a:gd name="connsiteX19" fmla="*/ 1120 w 14378"/>
                <a:gd name="connsiteY19" fmla="*/ 10281 h 17287"/>
                <a:gd name="connsiteX20" fmla="*/ 344 w 14378"/>
                <a:gd name="connsiteY20" fmla="*/ 6596 h 17287"/>
                <a:gd name="connsiteX21" fmla="*/ 1120 w 14378"/>
                <a:gd name="connsiteY21" fmla="*/ 2911 h 17287"/>
                <a:gd name="connsiteX22" fmla="*/ 2321 w 14378"/>
                <a:gd name="connsiteY22" fmla="*/ 2911 h 17287"/>
                <a:gd name="connsiteX23" fmla="*/ 3097 w 14378"/>
                <a:gd name="connsiteY23" fmla="*/ 6596 h 17287"/>
                <a:gd name="connsiteX24" fmla="*/ 2321 w 14378"/>
                <a:gd name="connsiteY24" fmla="*/ 10281 h 17287"/>
                <a:gd name="connsiteX0" fmla="*/ 11700 w 14378"/>
                <a:gd name="connsiteY0" fmla="*/ 8638 h 17287"/>
                <a:gd name="connsiteX1" fmla="*/ 9372 w 14378"/>
                <a:gd name="connsiteY1" fmla="*/ 10848 h 17287"/>
                <a:gd name="connsiteX2" fmla="*/ 7745 w 14378"/>
                <a:gd name="connsiteY2" fmla="*/ 9387 h 17287"/>
                <a:gd name="connsiteX3" fmla="*/ 8133 w 14378"/>
                <a:gd name="connsiteY3" fmla="*/ 6584 h 17287"/>
                <a:gd name="connsiteX4" fmla="*/ 4067 w 14378"/>
                <a:gd name="connsiteY4" fmla="*/ 0 h 17287"/>
                <a:gd name="connsiteX5" fmla="*/ 0 w 14378"/>
                <a:gd name="connsiteY5" fmla="*/ 6403 h 17287"/>
                <a:gd name="connsiteX6" fmla="*/ 8 w 14378"/>
                <a:gd name="connsiteY6" fmla="*/ 6765 h 17287"/>
                <a:gd name="connsiteX7" fmla="*/ 1649 w 14378"/>
                <a:gd name="connsiteY7" fmla="*/ 11875 h 17287"/>
                <a:gd name="connsiteX8" fmla="*/ 1813 w 14378"/>
                <a:gd name="connsiteY8" fmla="*/ 12105 h 17287"/>
                <a:gd name="connsiteX9" fmla="*/ 1731 w 14378"/>
                <a:gd name="connsiteY9" fmla="*/ 11972 h 17287"/>
                <a:gd name="connsiteX10" fmla="*/ 4067 w 14378"/>
                <a:gd name="connsiteY10" fmla="*/ 13168 h 17287"/>
                <a:gd name="connsiteX11" fmla="*/ 7648 w 14378"/>
                <a:gd name="connsiteY11" fmla="*/ 9713 h 17287"/>
                <a:gd name="connsiteX12" fmla="*/ 9275 w 14378"/>
                <a:gd name="connsiteY12" fmla="*/ 11175 h 17287"/>
                <a:gd name="connsiteX13" fmla="*/ 9036 w 14378"/>
                <a:gd name="connsiteY13" fmla="*/ 12962 h 17287"/>
                <a:gd name="connsiteX14" fmla="*/ 11707 w 14378"/>
                <a:gd name="connsiteY14" fmla="*/ 17287 h 17287"/>
                <a:gd name="connsiteX15" fmla="*/ 14378 w 14378"/>
                <a:gd name="connsiteY15" fmla="*/ 12962 h 17287"/>
                <a:gd name="connsiteX16" fmla="*/ 11700 w 14378"/>
                <a:gd name="connsiteY16" fmla="*/ 8638 h 17287"/>
                <a:gd name="connsiteX17" fmla="*/ 2321 w 14378"/>
                <a:gd name="connsiteY17" fmla="*/ 10281 h 17287"/>
                <a:gd name="connsiteX18" fmla="*/ 1120 w 14378"/>
                <a:gd name="connsiteY18" fmla="*/ 10281 h 17287"/>
                <a:gd name="connsiteX19" fmla="*/ 344 w 14378"/>
                <a:gd name="connsiteY19" fmla="*/ 6596 h 17287"/>
                <a:gd name="connsiteX20" fmla="*/ 1120 w 14378"/>
                <a:gd name="connsiteY20" fmla="*/ 2911 h 17287"/>
                <a:gd name="connsiteX21" fmla="*/ 2321 w 14378"/>
                <a:gd name="connsiteY21" fmla="*/ 2911 h 17287"/>
                <a:gd name="connsiteX22" fmla="*/ 3097 w 14378"/>
                <a:gd name="connsiteY22" fmla="*/ 6596 h 17287"/>
                <a:gd name="connsiteX23" fmla="*/ 2321 w 14378"/>
                <a:gd name="connsiteY23" fmla="*/ 10281 h 17287"/>
                <a:gd name="connsiteX0" fmla="*/ 11700 w 14378"/>
                <a:gd name="connsiteY0" fmla="*/ 8638 h 13359"/>
                <a:gd name="connsiteX1" fmla="*/ 9372 w 14378"/>
                <a:gd name="connsiteY1" fmla="*/ 10848 h 13359"/>
                <a:gd name="connsiteX2" fmla="*/ 7745 w 14378"/>
                <a:gd name="connsiteY2" fmla="*/ 9387 h 13359"/>
                <a:gd name="connsiteX3" fmla="*/ 8133 w 14378"/>
                <a:gd name="connsiteY3" fmla="*/ 6584 h 13359"/>
                <a:gd name="connsiteX4" fmla="*/ 4067 w 14378"/>
                <a:gd name="connsiteY4" fmla="*/ 0 h 13359"/>
                <a:gd name="connsiteX5" fmla="*/ 0 w 14378"/>
                <a:gd name="connsiteY5" fmla="*/ 6403 h 13359"/>
                <a:gd name="connsiteX6" fmla="*/ 8 w 14378"/>
                <a:gd name="connsiteY6" fmla="*/ 6765 h 13359"/>
                <a:gd name="connsiteX7" fmla="*/ 1649 w 14378"/>
                <a:gd name="connsiteY7" fmla="*/ 11875 h 13359"/>
                <a:gd name="connsiteX8" fmla="*/ 1813 w 14378"/>
                <a:gd name="connsiteY8" fmla="*/ 12105 h 13359"/>
                <a:gd name="connsiteX9" fmla="*/ 1731 w 14378"/>
                <a:gd name="connsiteY9" fmla="*/ 11972 h 13359"/>
                <a:gd name="connsiteX10" fmla="*/ 4067 w 14378"/>
                <a:gd name="connsiteY10" fmla="*/ 13168 h 13359"/>
                <a:gd name="connsiteX11" fmla="*/ 7648 w 14378"/>
                <a:gd name="connsiteY11" fmla="*/ 9713 h 13359"/>
                <a:gd name="connsiteX12" fmla="*/ 9275 w 14378"/>
                <a:gd name="connsiteY12" fmla="*/ 11175 h 13359"/>
                <a:gd name="connsiteX13" fmla="*/ 9036 w 14378"/>
                <a:gd name="connsiteY13" fmla="*/ 12962 h 13359"/>
                <a:gd name="connsiteX14" fmla="*/ 14378 w 14378"/>
                <a:gd name="connsiteY14" fmla="*/ 12962 h 13359"/>
                <a:gd name="connsiteX15" fmla="*/ 11700 w 14378"/>
                <a:gd name="connsiteY15" fmla="*/ 8638 h 13359"/>
                <a:gd name="connsiteX16" fmla="*/ 2321 w 14378"/>
                <a:gd name="connsiteY16" fmla="*/ 10281 h 13359"/>
                <a:gd name="connsiteX17" fmla="*/ 1120 w 14378"/>
                <a:gd name="connsiteY17" fmla="*/ 10281 h 13359"/>
                <a:gd name="connsiteX18" fmla="*/ 344 w 14378"/>
                <a:gd name="connsiteY18" fmla="*/ 6596 h 13359"/>
                <a:gd name="connsiteX19" fmla="*/ 1120 w 14378"/>
                <a:gd name="connsiteY19" fmla="*/ 2911 h 13359"/>
                <a:gd name="connsiteX20" fmla="*/ 2321 w 14378"/>
                <a:gd name="connsiteY20" fmla="*/ 2911 h 13359"/>
                <a:gd name="connsiteX21" fmla="*/ 3097 w 14378"/>
                <a:gd name="connsiteY21" fmla="*/ 6596 h 13359"/>
                <a:gd name="connsiteX22" fmla="*/ 2321 w 14378"/>
                <a:gd name="connsiteY22" fmla="*/ 10281 h 13359"/>
                <a:gd name="connsiteX0" fmla="*/ 11700 w 11700"/>
                <a:gd name="connsiteY0" fmla="*/ 8638 h 13168"/>
                <a:gd name="connsiteX1" fmla="*/ 9372 w 11700"/>
                <a:gd name="connsiteY1" fmla="*/ 10848 h 13168"/>
                <a:gd name="connsiteX2" fmla="*/ 7745 w 11700"/>
                <a:gd name="connsiteY2" fmla="*/ 9387 h 13168"/>
                <a:gd name="connsiteX3" fmla="*/ 8133 w 11700"/>
                <a:gd name="connsiteY3" fmla="*/ 6584 h 13168"/>
                <a:gd name="connsiteX4" fmla="*/ 4067 w 11700"/>
                <a:gd name="connsiteY4" fmla="*/ 0 h 13168"/>
                <a:gd name="connsiteX5" fmla="*/ 0 w 11700"/>
                <a:gd name="connsiteY5" fmla="*/ 6403 h 13168"/>
                <a:gd name="connsiteX6" fmla="*/ 8 w 11700"/>
                <a:gd name="connsiteY6" fmla="*/ 6765 h 13168"/>
                <a:gd name="connsiteX7" fmla="*/ 1649 w 11700"/>
                <a:gd name="connsiteY7" fmla="*/ 11875 h 13168"/>
                <a:gd name="connsiteX8" fmla="*/ 1813 w 11700"/>
                <a:gd name="connsiteY8" fmla="*/ 12105 h 13168"/>
                <a:gd name="connsiteX9" fmla="*/ 1731 w 11700"/>
                <a:gd name="connsiteY9" fmla="*/ 11972 h 13168"/>
                <a:gd name="connsiteX10" fmla="*/ 4067 w 11700"/>
                <a:gd name="connsiteY10" fmla="*/ 13168 h 13168"/>
                <a:gd name="connsiteX11" fmla="*/ 7648 w 11700"/>
                <a:gd name="connsiteY11" fmla="*/ 9713 h 13168"/>
                <a:gd name="connsiteX12" fmla="*/ 9275 w 11700"/>
                <a:gd name="connsiteY12" fmla="*/ 11175 h 13168"/>
                <a:gd name="connsiteX13" fmla="*/ 9036 w 11700"/>
                <a:gd name="connsiteY13" fmla="*/ 12962 h 13168"/>
                <a:gd name="connsiteX14" fmla="*/ 11700 w 11700"/>
                <a:gd name="connsiteY14" fmla="*/ 8638 h 13168"/>
                <a:gd name="connsiteX15" fmla="*/ 2321 w 11700"/>
                <a:gd name="connsiteY15" fmla="*/ 10281 h 13168"/>
                <a:gd name="connsiteX16" fmla="*/ 1120 w 11700"/>
                <a:gd name="connsiteY16" fmla="*/ 10281 h 13168"/>
                <a:gd name="connsiteX17" fmla="*/ 344 w 11700"/>
                <a:gd name="connsiteY17" fmla="*/ 6596 h 13168"/>
                <a:gd name="connsiteX18" fmla="*/ 1120 w 11700"/>
                <a:gd name="connsiteY18" fmla="*/ 2911 h 13168"/>
                <a:gd name="connsiteX19" fmla="*/ 2321 w 11700"/>
                <a:gd name="connsiteY19" fmla="*/ 2911 h 13168"/>
                <a:gd name="connsiteX20" fmla="*/ 3097 w 11700"/>
                <a:gd name="connsiteY20" fmla="*/ 6596 h 13168"/>
                <a:gd name="connsiteX21" fmla="*/ 2321 w 11700"/>
                <a:gd name="connsiteY21" fmla="*/ 10281 h 13168"/>
                <a:gd name="connsiteX0" fmla="*/ 9036 w 9422"/>
                <a:gd name="connsiteY0" fmla="*/ 12962 h 13168"/>
                <a:gd name="connsiteX1" fmla="*/ 9372 w 9422"/>
                <a:gd name="connsiteY1" fmla="*/ 10848 h 13168"/>
                <a:gd name="connsiteX2" fmla="*/ 7745 w 9422"/>
                <a:gd name="connsiteY2" fmla="*/ 9387 h 13168"/>
                <a:gd name="connsiteX3" fmla="*/ 8133 w 9422"/>
                <a:gd name="connsiteY3" fmla="*/ 6584 h 13168"/>
                <a:gd name="connsiteX4" fmla="*/ 4067 w 9422"/>
                <a:gd name="connsiteY4" fmla="*/ 0 h 13168"/>
                <a:gd name="connsiteX5" fmla="*/ 0 w 9422"/>
                <a:gd name="connsiteY5" fmla="*/ 6403 h 13168"/>
                <a:gd name="connsiteX6" fmla="*/ 8 w 9422"/>
                <a:gd name="connsiteY6" fmla="*/ 6765 h 13168"/>
                <a:gd name="connsiteX7" fmla="*/ 1649 w 9422"/>
                <a:gd name="connsiteY7" fmla="*/ 11875 h 13168"/>
                <a:gd name="connsiteX8" fmla="*/ 1813 w 9422"/>
                <a:gd name="connsiteY8" fmla="*/ 12105 h 13168"/>
                <a:gd name="connsiteX9" fmla="*/ 1731 w 9422"/>
                <a:gd name="connsiteY9" fmla="*/ 11972 h 13168"/>
                <a:gd name="connsiteX10" fmla="*/ 4067 w 9422"/>
                <a:gd name="connsiteY10" fmla="*/ 13168 h 13168"/>
                <a:gd name="connsiteX11" fmla="*/ 7648 w 9422"/>
                <a:gd name="connsiteY11" fmla="*/ 9713 h 13168"/>
                <a:gd name="connsiteX12" fmla="*/ 9275 w 9422"/>
                <a:gd name="connsiteY12" fmla="*/ 11175 h 13168"/>
                <a:gd name="connsiteX13" fmla="*/ 9036 w 9422"/>
                <a:gd name="connsiteY13" fmla="*/ 12962 h 13168"/>
                <a:gd name="connsiteX14" fmla="*/ 2321 w 9422"/>
                <a:gd name="connsiteY14" fmla="*/ 10281 h 13168"/>
                <a:gd name="connsiteX15" fmla="*/ 1120 w 9422"/>
                <a:gd name="connsiteY15" fmla="*/ 10281 h 13168"/>
                <a:gd name="connsiteX16" fmla="*/ 344 w 9422"/>
                <a:gd name="connsiteY16" fmla="*/ 6596 h 13168"/>
                <a:gd name="connsiteX17" fmla="*/ 1120 w 9422"/>
                <a:gd name="connsiteY17" fmla="*/ 2911 h 13168"/>
                <a:gd name="connsiteX18" fmla="*/ 2321 w 9422"/>
                <a:gd name="connsiteY18" fmla="*/ 2911 h 13168"/>
                <a:gd name="connsiteX19" fmla="*/ 3097 w 9422"/>
                <a:gd name="connsiteY19" fmla="*/ 6596 h 13168"/>
                <a:gd name="connsiteX20" fmla="*/ 2321 w 9422"/>
                <a:gd name="connsiteY20" fmla="*/ 10281 h 13168"/>
                <a:gd name="connsiteX0" fmla="*/ 9844 w 10116"/>
                <a:gd name="connsiteY0" fmla="*/ 8486 h 10000"/>
                <a:gd name="connsiteX1" fmla="*/ 9947 w 10116"/>
                <a:gd name="connsiteY1" fmla="*/ 8238 h 10000"/>
                <a:gd name="connsiteX2" fmla="*/ 8220 w 10116"/>
                <a:gd name="connsiteY2" fmla="*/ 7129 h 10000"/>
                <a:gd name="connsiteX3" fmla="*/ 8632 w 10116"/>
                <a:gd name="connsiteY3" fmla="*/ 5000 h 10000"/>
                <a:gd name="connsiteX4" fmla="*/ 4316 w 10116"/>
                <a:gd name="connsiteY4" fmla="*/ 0 h 10000"/>
                <a:gd name="connsiteX5" fmla="*/ 0 w 10116"/>
                <a:gd name="connsiteY5" fmla="*/ 4863 h 10000"/>
                <a:gd name="connsiteX6" fmla="*/ 8 w 10116"/>
                <a:gd name="connsiteY6" fmla="*/ 5137 h 10000"/>
                <a:gd name="connsiteX7" fmla="*/ 1750 w 10116"/>
                <a:gd name="connsiteY7" fmla="*/ 9018 h 10000"/>
                <a:gd name="connsiteX8" fmla="*/ 1924 w 10116"/>
                <a:gd name="connsiteY8" fmla="*/ 9193 h 10000"/>
                <a:gd name="connsiteX9" fmla="*/ 1837 w 10116"/>
                <a:gd name="connsiteY9" fmla="*/ 9092 h 10000"/>
                <a:gd name="connsiteX10" fmla="*/ 4316 w 10116"/>
                <a:gd name="connsiteY10" fmla="*/ 10000 h 10000"/>
                <a:gd name="connsiteX11" fmla="*/ 8117 w 10116"/>
                <a:gd name="connsiteY11" fmla="*/ 7376 h 10000"/>
                <a:gd name="connsiteX12" fmla="*/ 9844 w 10116"/>
                <a:gd name="connsiteY12" fmla="*/ 8486 h 10000"/>
                <a:gd name="connsiteX13" fmla="*/ 2463 w 10116"/>
                <a:gd name="connsiteY13" fmla="*/ 7808 h 10000"/>
                <a:gd name="connsiteX14" fmla="*/ 1189 w 10116"/>
                <a:gd name="connsiteY14" fmla="*/ 7808 h 10000"/>
                <a:gd name="connsiteX15" fmla="*/ 365 w 10116"/>
                <a:gd name="connsiteY15" fmla="*/ 5009 h 10000"/>
                <a:gd name="connsiteX16" fmla="*/ 1189 w 10116"/>
                <a:gd name="connsiteY16" fmla="*/ 2211 h 10000"/>
                <a:gd name="connsiteX17" fmla="*/ 2463 w 10116"/>
                <a:gd name="connsiteY17" fmla="*/ 2211 h 10000"/>
                <a:gd name="connsiteX18" fmla="*/ 3287 w 10116"/>
                <a:gd name="connsiteY18" fmla="*/ 5009 h 10000"/>
                <a:gd name="connsiteX19" fmla="*/ 2463 w 10116"/>
                <a:gd name="connsiteY19" fmla="*/ 7808 h 10000"/>
                <a:gd name="connsiteX0" fmla="*/ 8117 w 9947"/>
                <a:gd name="connsiteY0" fmla="*/ 7376 h 10000"/>
                <a:gd name="connsiteX1" fmla="*/ 9947 w 9947"/>
                <a:gd name="connsiteY1" fmla="*/ 8238 h 10000"/>
                <a:gd name="connsiteX2" fmla="*/ 8220 w 9947"/>
                <a:gd name="connsiteY2" fmla="*/ 7129 h 10000"/>
                <a:gd name="connsiteX3" fmla="*/ 8632 w 9947"/>
                <a:gd name="connsiteY3" fmla="*/ 5000 h 10000"/>
                <a:gd name="connsiteX4" fmla="*/ 4316 w 9947"/>
                <a:gd name="connsiteY4" fmla="*/ 0 h 10000"/>
                <a:gd name="connsiteX5" fmla="*/ 0 w 9947"/>
                <a:gd name="connsiteY5" fmla="*/ 4863 h 10000"/>
                <a:gd name="connsiteX6" fmla="*/ 8 w 9947"/>
                <a:gd name="connsiteY6" fmla="*/ 5137 h 10000"/>
                <a:gd name="connsiteX7" fmla="*/ 1750 w 9947"/>
                <a:gd name="connsiteY7" fmla="*/ 9018 h 10000"/>
                <a:gd name="connsiteX8" fmla="*/ 1924 w 9947"/>
                <a:gd name="connsiteY8" fmla="*/ 9193 h 10000"/>
                <a:gd name="connsiteX9" fmla="*/ 1837 w 9947"/>
                <a:gd name="connsiteY9" fmla="*/ 9092 h 10000"/>
                <a:gd name="connsiteX10" fmla="*/ 4316 w 9947"/>
                <a:gd name="connsiteY10" fmla="*/ 10000 h 10000"/>
                <a:gd name="connsiteX11" fmla="*/ 8117 w 9947"/>
                <a:gd name="connsiteY11" fmla="*/ 7376 h 10000"/>
                <a:gd name="connsiteX12" fmla="*/ 2463 w 9947"/>
                <a:gd name="connsiteY12" fmla="*/ 7808 h 10000"/>
                <a:gd name="connsiteX13" fmla="*/ 1189 w 9947"/>
                <a:gd name="connsiteY13" fmla="*/ 7808 h 10000"/>
                <a:gd name="connsiteX14" fmla="*/ 365 w 9947"/>
                <a:gd name="connsiteY14" fmla="*/ 5009 h 10000"/>
                <a:gd name="connsiteX15" fmla="*/ 1189 w 9947"/>
                <a:gd name="connsiteY15" fmla="*/ 2211 h 10000"/>
                <a:gd name="connsiteX16" fmla="*/ 2463 w 9947"/>
                <a:gd name="connsiteY16" fmla="*/ 2211 h 10000"/>
                <a:gd name="connsiteX17" fmla="*/ 3287 w 9947"/>
                <a:gd name="connsiteY17" fmla="*/ 5009 h 10000"/>
                <a:gd name="connsiteX18" fmla="*/ 2463 w 9947"/>
                <a:gd name="connsiteY18" fmla="*/ 7808 h 10000"/>
                <a:gd name="connsiteX0" fmla="*/ 8160 w 8678"/>
                <a:gd name="connsiteY0" fmla="*/ 7376 h 10000"/>
                <a:gd name="connsiteX1" fmla="*/ 8264 w 8678"/>
                <a:gd name="connsiteY1" fmla="*/ 7129 h 10000"/>
                <a:gd name="connsiteX2" fmla="*/ 8678 w 8678"/>
                <a:gd name="connsiteY2" fmla="*/ 5000 h 10000"/>
                <a:gd name="connsiteX3" fmla="*/ 4339 w 8678"/>
                <a:gd name="connsiteY3" fmla="*/ 0 h 10000"/>
                <a:gd name="connsiteX4" fmla="*/ 0 w 8678"/>
                <a:gd name="connsiteY4" fmla="*/ 4863 h 10000"/>
                <a:gd name="connsiteX5" fmla="*/ 8 w 8678"/>
                <a:gd name="connsiteY5" fmla="*/ 5137 h 10000"/>
                <a:gd name="connsiteX6" fmla="*/ 1759 w 8678"/>
                <a:gd name="connsiteY6" fmla="*/ 9018 h 10000"/>
                <a:gd name="connsiteX7" fmla="*/ 1934 w 8678"/>
                <a:gd name="connsiteY7" fmla="*/ 9193 h 10000"/>
                <a:gd name="connsiteX8" fmla="*/ 1847 w 8678"/>
                <a:gd name="connsiteY8" fmla="*/ 9092 h 10000"/>
                <a:gd name="connsiteX9" fmla="*/ 4339 w 8678"/>
                <a:gd name="connsiteY9" fmla="*/ 10000 h 10000"/>
                <a:gd name="connsiteX10" fmla="*/ 8160 w 8678"/>
                <a:gd name="connsiteY10" fmla="*/ 7376 h 10000"/>
                <a:gd name="connsiteX11" fmla="*/ 2476 w 8678"/>
                <a:gd name="connsiteY11" fmla="*/ 7808 h 10000"/>
                <a:gd name="connsiteX12" fmla="*/ 1195 w 8678"/>
                <a:gd name="connsiteY12" fmla="*/ 7808 h 10000"/>
                <a:gd name="connsiteX13" fmla="*/ 367 w 8678"/>
                <a:gd name="connsiteY13" fmla="*/ 5009 h 10000"/>
                <a:gd name="connsiteX14" fmla="*/ 1195 w 8678"/>
                <a:gd name="connsiteY14" fmla="*/ 2211 h 10000"/>
                <a:gd name="connsiteX15" fmla="*/ 2476 w 8678"/>
                <a:gd name="connsiteY15" fmla="*/ 2211 h 10000"/>
                <a:gd name="connsiteX16" fmla="*/ 3305 w 8678"/>
                <a:gd name="connsiteY16" fmla="*/ 5009 h 10000"/>
                <a:gd name="connsiteX17" fmla="*/ 2476 w 8678"/>
                <a:gd name="connsiteY17" fmla="*/ 780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678" h="10000" extrusionOk="0">
                  <a:moveTo>
                    <a:pt x="8160" y="7376"/>
                  </a:moveTo>
                  <a:cubicBezTo>
                    <a:pt x="8195" y="7294"/>
                    <a:pt x="8229" y="7211"/>
                    <a:pt x="8264" y="7129"/>
                  </a:cubicBezTo>
                  <a:cubicBezTo>
                    <a:pt x="8526" y="6477"/>
                    <a:pt x="8678" y="5762"/>
                    <a:pt x="8678" y="5000"/>
                  </a:cubicBezTo>
                  <a:cubicBezTo>
                    <a:pt x="8678" y="2239"/>
                    <a:pt x="6736" y="0"/>
                    <a:pt x="4339" y="0"/>
                  </a:cubicBezTo>
                  <a:cubicBezTo>
                    <a:pt x="1983" y="0"/>
                    <a:pt x="64" y="2165"/>
                    <a:pt x="0" y="4863"/>
                  </a:cubicBezTo>
                  <a:cubicBezTo>
                    <a:pt x="3" y="4954"/>
                    <a:pt x="5" y="5046"/>
                    <a:pt x="8" y="5137"/>
                  </a:cubicBezTo>
                  <a:cubicBezTo>
                    <a:pt x="48" y="6725"/>
                    <a:pt x="725" y="8128"/>
                    <a:pt x="1759" y="9018"/>
                  </a:cubicBezTo>
                  <a:lnTo>
                    <a:pt x="1934" y="9193"/>
                  </a:lnTo>
                  <a:cubicBezTo>
                    <a:pt x="1905" y="9159"/>
                    <a:pt x="1876" y="9126"/>
                    <a:pt x="1847" y="9092"/>
                  </a:cubicBezTo>
                  <a:cubicBezTo>
                    <a:pt x="2556" y="9661"/>
                    <a:pt x="3415" y="10000"/>
                    <a:pt x="4339" y="10000"/>
                  </a:cubicBezTo>
                  <a:cubicBezTo>
                    <a:pt x="5987" y="10000"/>
                    <a:pt x="7428" y="8935"/>
                    <a:pt x="8160" y="7376"/>
                  </a:cubicBezTo>
                  <a:close/>
                  <a:moveTo>
                    <a:pt x="2476" y="7808"/>
                  </a:moveTo>
                  <a:cubicBezTo>
                    <a:pt x="2150" y="8284"/>
                    <a:pt x="1520" y="8284"/>
                    <a:pt x="1195" y="7808"/>
                  </a:cubicBezTo>
                  <a:cubicBezTo>
                    <a:pt x="678" y="7037"/>
                    <a:pt x="367" y="6064"/>
                    <a:pt x="367" y="5009"/>
                  </a:cubicBezTo>
                  <a:cubicBezTo>
                    <a:pt x="367" y="3954"/>
                    <a:pt x="678" y="2981"/>
                    <a:pt x="1195" y="2211"/>
                  </a:cubicBezTo>
                  <a:cubicBezTo>
                    <a:pt x="1520" y="1734"/>
                    <a:pt x="2150" y="1734"/>
                    <a:pt x="2476" y="2211"/>
                  </a:cubicBezTo>
                  <a:cubicBezTo>
                    <a:pt x="2994" y="2981"/>
                    <a:pt x="3305" y="3954"/>
                    <a:pt x="3305" y="5009"/>
                  </a:cubicBezTo>
                  <a:cubicBezTo>
                    <a:pt x="3305" y="6064"/>
                    <a:pt x="3002" y="7028"/>
                    <a:pt x="2476" y="7808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12700">
              <a:miter lim="400000"/>
            </a:ln>
          </p:spPr>
          <p:txBody>
            <a:bodyPr lIns="57141" tIns="57141" rIns="57141" bIns="57141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lang="en-ID" sz="4499" b="1" dirty="0">
                <a:solidFill>
                  <a:schemeClr val="bg1"/>
                </a:solidFill>
              </a:endParaRPr>
            </a:p>
          </p:txBody>
        </p:sp>
        <p:sp>
          <p:nvSpPr>
            <p:cNvPr id="309" name="TextBox 308">
              <a:extLst>
                <a:ext uri="{FF2B5EF4-FFF2-40B4-BE49-F238E27FC236}">
                  <a16:creationId xmlns:a16="http://schemas.microsoft.com/office/drawing/2014/main" id="{F56B2390-D078-1742-BC81-8F0E82E27B44}"/>
                </a:ext>
              </a:extLst>
            </p:cNvPr>
            <p:cNvSpPr txBox="1"/>
            <p:nvPr/>
          </p:nvSpPr>
          <p:spPr>
            <a:xfrm>
              <a:off x="4051633" y="1233036"/>
              <a:ext cx="1308906" cy="246259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r"/>
              <a:r>
                <a:rPr lang="en-US" b="1" noProof="1"/>
                <a:t>COMMUNICATION</a:t>
              </a:r>
            </a:p>
          </p:txBody>
        </p:sp>
        <p:sp>
          <p:nvSpPr>
            <p:cNvPr id="310" name="TextBox 309">
              <a:extLst>
                <a:ext uri="{FF2B5EF4-FFF2-40B4-BE49-F238E27FC236}">
                  <a16:creationId xmlns:a16="http://schemas.microsoft.com/office/drawing/2014/main" id="{871FC541-92A4-CF47-83F2-DDFD225A7D67}"/>
                </a:ext>
              </a:extLst>
            </p:cNvPr>
            <p:cNvSpPr txBox="1"/>
            <p:nvPr/>
          </p:nvSpPr>
          <p:spPr>
            <a:xfrm>
              <a:off x="3249291" y="64162"/>
              <a:ext cx="1190837" cy="400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50" noProof="1"/>
                <a:t>NEW MEDIA AND</a:t>
              </a:r>
            </a:p>
            <a:p>
              <a:pPr algn="r"/>
              <a:r>
                <a:rPr lang="en-US" sz="1650" noProof="1"/>
                <a:t>GLOBALIZATION </a:t>
              </a:r>
            </a:p>
          </p:txBody>
        </p:sp>
        <p:sp>
          <p:nvSpPr>
            <p:cNvPr id="311" name="TextBox 310">
              <a:extLst>
                <a:ext uri="{FF2B5EF4-FFF2-40B4-BE49-F238E27FC236}">
                  <a16:creationId xmlns:a16="http://schemas.microsoft.com/office/drawing/2014/main" id="{5CFE6687-8BFA-3A49-AFD7-65336788A1D8}"/>
                </a:ext>
              </a:extLst>
            </p:cNvPr>
            <p:cNvSpPr txBox="1"/>
            <p:nvPr/>
          </p:nvSpPr>
          <p:spPr>
            <a:xfrm>
              <a:off x="2619693" y="1532615"/>
              <a:ext cx="1434176" cy="230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50" noProof="1"/>
                <a:t>CRITICAL THINKING</a:t>
              </a:r>
            </a:p>
          </p:txBody>
        </p:sp>
        <p:sp>
          <p:nvSpPr>
            <p:cNvPr id="312" name="TextBox 311">
              <a:extLst>
                <a:ext uri="{FF2B5EF4-FFF2-40B4-BE49-F238E27FC236}">
                  <a16:creationId xmlns:a16="http://schemas.microsoft.com/office/drawing/2014/main" id="{30CD6F3E-BAC4-6144-8C9B-99908853A094}"/>
                </a:ext>
              </a:extLst>
            </p:cNvPr>
            <p:cNvSpPr txBox="1"/>
            <p:nvPr/>
          </p:nvSpPr>
          <p:spPr>
            <a:xfrm>
              <a:off x="2309346" y="682192"/>
              <a:ext cx="1434176" cy="400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50" noProof="1"/>
                <a:t>CONTEMPORARY PR PRACTICES</a:t>
              </a:r>
            </a:p>
          </p:txBody>
        </p:sp>
      </p:grpSp>
      <p:sp>
        <p:nvSpPr>
          <p:cNvPr id="313" name="TextBox 312">
            <a:extLst>
              <a:ext uri="{FF2B5EF4-FFF2-40B4-BE49-F238E27FC236}">
                <a16:creationId xmlns:a16="http://schemas.microsoft.com/office/drawing/2014/main" id="{86687EC9-E66B-334F-8755-D60E307C6235}"/>
              </a:ext>
            </a:extLst>
          </p:cNvPr>
          <p:cNvSpPr txBox="1"/>
          <p:nvPr/>
        </p:nvSpPr>
        <p:spPr>
          <a:xfrm>
            <a:off x="6929830" y="16272"/>
            <a:ext cx="2150932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noProof="1"/>
              <a:t>ENVIRONMENT</a:t>
            </a:r>
          </a:p>
          <a:p>
            <a:r>
              <a:rPr lang="en-US" sz="1650" noProof="1"/>
              <a:t>AND MULTICULTURISM</a:t>
            </a:r>
          </a:p>
        </p:txBody>
      </p: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B9339376-F825-B645-BA36-6B4F37F73FF1}"/>
              </a:ext>
            </a:extLst>
          </p:cNvPr>
          <p:cNvGrpSpPr/>
          <p:nvPr/>
        </p:nvGrpSpPr>
        <p:grpSpPr>
          <a:xfrm>
            <a:off x="11568770" y="1560033"/>
            <a:ext cx="4587306" cy="2831298"/>
            <a:chOff x="7712763" y="1040183"/>
            <a:chExt cx="3058676" cy="1887823"/>
          </a:xfrm>
        </p:grpSpPr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C03CE8A6-0E9E-5D49-824B-EAA886219B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66566" y="1826449"/>
              <a:ext cx="549821" cy="22022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8C2665C6-7B12-E34E-964D-99BBB09D99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45774" y="1381132"/>
              <a:ext cx="290057" cy="427199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8B4448EE-D19F-0846-BF94-D1EC5CFDABA1}"/>
                </a:ext>
              </a:extLst>
            </p:cNvPr>
            <p:cNvCxnSpPr>
              <a:cxnSpLocks/>
            </p:cNvCxnSpPr>
            <p:nvPr/>
          </p:nvCxnSpPr>
          <p:spPr>
            <a:xfrm>
              <a:off x="9316654" y="2376051"/>
              <a:ext cx="337844" cy="37774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CAA85080-43A1-4141-A0BC-8534A427FC57}"/>
                </a:ext>
              </a:extLst>
            </p:cNvPr>
            <p:cNvSpPr/>
            <p:nvPr/>
          </p:nvSpPr>
          <p:spPr>
            <a:xfrm rot="720000">
              <a:off x="9637887" y="2186565"/>
              <a:ext cx="473790" cy="45964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597CC909-F90E-914C-85C2-941194B35323}"/>
                </a:ext>
              </a:extLst>
            </p:cNvPr>
            <p:cNvSpPr/>
            <p:nvPr/>
          </p:nvSpPr>
          <p:spPr>
            <a:xfrm rot="720000">
              <a:off x="9145142" y="1040183"/>
              <a:ext cx="473790" cy="45964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12ACA9B9-BB15-F947-9378-899D30001FD5}"/>
                </a:ext>
              </a:extLst>
            </p:cNvPr>
            <p:cNvSpPr/>
            <p:nvPr/>
          </p:nvSpPr>
          <p:spPr>
            <a:xfrm rot="720000">
              <a:off x="9570442" y="1553884"/>
              <a:ext cx="473790" cy="45964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321" name="Shape">
              <a:extLst>
                <a:ext uri="{FF2B5EF4-FFF2-40B4-BE49-F238E27FC236}">
                  <a16:creationId xmlns:a16="http://schemas.microsoft.com/office/drawing/2014/main" id="{8C32FE15-4686-A94C-B520-2874DF9E992F}"/>
                </a:ext>
              </a:extLst>
            </p:cNvPr>
            <p:cNvSpPr/>
            <p:nvPr/>
          </p:nvSpPr>
          <p:spPr>
            <a:xfrm>
              <a:off x="8045632" y="1624459"/>
              <a:ext cx="1303607" cy="1303547"/>
            </a:xfrm>
            <a:custGeom>
              <a:avLst/>
              <a:gdLst>
                <a:gd name="connsiteX0" fmla="*/ 17824 w 21600"/>
                <a:gd name="connsiteY0" fmla="*/ 7665 h 21600"/>
                <a:gd name="connsiteX1" fmla="*/ 14049 w 21600"/>
                <a:gd name="connsiteY1" fmla="*/ 10635 h 21600"/>
                <a:gd name="connsiteX2" fmla="*/ 11496 w 21600"/>
                <a:gd name="connsiteY2" fmla="*/ 10635 h 21600"/>
                <a:gd name="connsiteX3" fmla="*/ 9650 w 21600"/>
                <a:gd name="connsiteY3" fmla="*/ 7273 h 21600"/>
                <a:gd name="connsiteX4" fmla="*/ 11454 w 21600"/>
                <a:gd name="connsiteY4" fmla="*/ 5557 h 21600"/>
                <a:gd name="connsiteX5" fmla="*/ 13806 w 21600"/>
                <a:gd name="connsiteY5" fmla="*/ 6236 h 21600"/>
                <a:gd name="connsiteX6" fmla="*/ 17582 w 21600"/>
                <a:gd name="connsiteY6" fmla="*/ 3118 h 21600"/>
                <a:gd name="connsiteX7" fmla="*/ 13806 w 21600"/>
                <a:gd name="connsiteY7" fmla="*/ 0 h 21600"/>
                <a:gd name="connsiteX8" fmla="*/ 10030 w 21600"/>
                <a:gd name="connsiteY8" fmla="*/ 3118 h 21600"/>
                <a:gd name="connsiteX9" fmla="*/ 9408 w 21600"/>
                <a:gd name="connsiteY9" fmla="*/ 7098 h 21600"/>
                <a:gd name="connsiteX10" fmla="*/ 5748 w 21600"/>
                <a:gd name="connsiteY10" fmla="*/ 6010 h 21600"/>
                <a:gd name="connsiteX11" fmla="*/ 0 w 21600"/>
                <a:gd name="connsiteY11" fmla="*/ 10756 h 21600"/>
                <a:gd name="connsiteX12" fmla="*/ 5748 w 21600"/>
                <a:gd name="connsiteY12" fmla="*/ 15503 h 21600"/>
                <a:gd name="connsiteX13" fmla="*/ 9049 w 21600"/>
                <a:gd name="connsiteY13" fmla="*/ 14641 h 21600"/>
                <a:gd name="connsiteX14" fmla="*/ 8933 w 21600"/>
                <a:gd name="connsiteY14" fmla="*/ 14737 h 21600"/>
                <a:gd name="connsiteX15" fmla="*/ 10990 w 21600"/>
                <a:gd name="connsiteY15" fmla="*/ 16400 h 21600"/>
                <a:gd name="connsiteX16" fmla="*/ 10020 w 21600"/>
                <a:gd name="connsiteY16" fmla="*/ 18482 h 21600"/>
                <a:gd name="connsiteX17" fmla="*/ 13795 w 21600"/>
                <a:gd name="connsiteY17" fmla="*/ 21600 h 21600"/>
                <a:gd name="connsiteX18" fmla="*/ 17571 w 21600"/>
                <a:gd name="connsiteY18" fmla="*/ 18482 h 21600"/>
                <a:gd name="connsiteX19" fmla="*/ 13795 w 21600"/>
                <a:gd name="connsiteY19" fmla="*/ 15364 h 21600"/>
                <a:gd name="connsiteX20" fmla="*/ 11211 w 21600"/>
                <a:gd name="connsiteY20" fmla="*/ 16209 h 21600"/>
                <a:gd name="connsiteX21" fmla="*/ 9176 w 21600"/>
                <a:gd name="connsiteY21" fmla="*/ 14563 h 21600"/>
                <a:gd name="connsiteX22" fmla="*/ 11496 w 21600"/>
                <a:gd name="connsiteY22" fmla="*/ 10878 h 21600"/>
                <a:gd name="connsiteX23" fmla="*/ 14048 w 21600"/>
                <a:gd name="connsiteY23" fmla="*/ 10878 h 21600"/>
                <a:gd name="connsiteX24" fmla="*/ 17824 w 21600"/>
                <a:gd name="connsiteY24" fmla="*/ 13883 h 21600"/>
                <a:gd name="connsiteX25" fmla="*/ 21600 w 21600"/>
                <a:gd name="connsiteY25" fmla="*/ 10765 h 21600"/>
                <a:gd name="connsiteX26" fmla="*/ 17824 w 21600"/>
                <a:gd name="connsiteY26" fmla="*/ 7665 h 21600"/>
                <a:gd name="connsiteX27" fmla="*/ 9893 w 21600"/>
                <a:gd name="connsiteY27" fmla="*/ 13413 h 21600"/>
                <a:gd name="connsiteX28" fmla="*/ 8195 w 21600"/>
                <a:gd name="connsiteY28" fmla="*/ 13413 h 21600"/>
                <a:gd name="connsiteX29" fmla="*/ 7098 w 21600"/>
                <a:gd name="connsiteY29" fmla="*/ 10756 h 21600"/>
                <a:gd name="connsiteX30" fmla="*/ 8195 w 21600"/>
                <a:gd name="connsiteY30" fmla="*/ 8100 h 21600"/>
                <a:gd name="connsiteX31" fmla="*/ 9893 w 21600"/>
                <a:gd name="connsiteY31" fmla="*/ 8100 h 21600"/>
                <a:gd name="connsiteX32" fmla="*/ 10990 w 21600"/>
                <a:gd name="connsiteY32" fmla="*/ 10756 h 21600"/>
                <a:gd name="connsiteX33" fmla="*/ 9893 w 21600"/>
                <a:gd name="connsiteY33" fmla="*/ 13413 h 21600"/>
                <a:gd name="connsiteX0" fmla="*/ 17824 w 21600"/>
                <a:gd name="connsiteY0" fmla="*/ 7665 h 21600"/>
                <a:gd name="connsiteX1" fmla="*/ 14049 w 21600"/>
                <a:gd name="connsiteY1" fmla="*/ 10635 h 21600"/>
                <a:gd name="connsiteX2" fmla="*/ 11496 w 21600"/>
                <a:gd name="connsiteY2" fmla="*/ 10635 h 21600"/>
                <a:gd name="connsiteX3" fmla="*/ 9650 w 21600"/>
                <a:gd name="connsiteY3" fmla="*/ 7273 h 21600"/>
                <a:gd name="connsiteX4" fmla="*/ 13806 w 21600"/>
                <a:gd name="connsiteY4" fmla="*/ 6236 h 21600"/>
                <a:gd name="connsiteX5" fmla="*/ 17582 w 21600"/>
                <a:gd name="connsiteY5" fmla="*/ 3118 h 21600"/>
                <a:gd name="connsiteX6" fmla="*/ 13806 w 21600"/>
                <a:gd name="connsiteY6" fmla="*/ 0 h 21600"/>
                <a:gd name="connsiteX7" fmla="*/ 10030 w 21600"/>
                <a:gd name="connsiteY7" fmla="*/ 3118 h 21600"/>
                <a:gd name="connsiteX8" fmla="*/ 9408 w 21600"/>
                <a:gd name="connsiteY8" fmla="*/ 7098 h 21600"/>
                <a:gd name="connsiteX9" fmla="*/ 5748 w 21600"/>
                <a:gd name="connsiteY9" fmla="*/ 6010 h 21600"/>
                <a:gd name="connsiteX10" fmla="*/ 0 w 21600"/>
                <a:gd name="connsiteY10" fmla="*/ 10756 h 21600"/>
                <a:gd name="connsiteX11" fmla="*/ 5748 w 21600"/>
                <a:gd name="connsiteY11" fmla="*/ 15503 h 21600"/>
                <a:gd name="connsiteX12" fmla="*/ 9049 w 21600"/>
                <a:gd name="connsiteY12" fmla="*/ 14641 h 21600"/>
                <a:gd name="connsiteX13" fmla="*/ 8933 w 21600"/>
                <a:gd name="connsiteY13" fmla="*/ 14737 h 21600"/>
                <a:gd name="connsiteX14" fmla="*/ 10990 w 21600"/>
                <a:gd name="connsiteY14" fmla="*/ 16400 h 21600"/>
                <a:gd name="connsiteX15" fmla="*/ 10020 w 21600"/>
                <a:gd name="connsiteY15" fmla="*/ 18482 h 21600"/>
                <a:gd name="connsiteX16" fmla="*/ 13795 w 21600"/>
                <a:gd name="connsiteY16" fmla="*/ 21600 h 21600"/>
                <a:gd name="connsiteX17" fmla="*/ 17571 w 21600"/>
                <a:gd name="connsiteY17" fmla="*/ 18482 h 21600"/>
                <a:gd name="connsiteX18" fmla="*/ 13795 w 21600"/>
                <a:gd name="connsiteY18" fmla="*/ 15364 h 21600"/>
                <a:gd name="connsiteX19" fmla="*/ 11211 w 21600"/>
                <a:gd name="connsiteY19" fmla="*/ 16209 h 21600"/>
                <a:gd name="connsiteX20" fmla="*/ 9176 w 21600"/>
                <a:gd name="connsiteY20" fmla="*/ 14563 h 21600"/>
                <a:gd name="connsiteX21" fmla="*/ 11496 w 21600"/>
                <a:gd name="connsiteY21" fmla="*/ 10878 h 21600"/>
                <a:gd name="connsiteX22" fmla="*/ 14048 w 21600"/>
                <a:gd name="connsiteY22" fmla="*/ 10878 h 21600"/>
                <a:gd name="connsiteX23" fmla="*/ 17824 w 21600"/>
                <a:gd name="connsiteY23" fmla="*/ 13883 h 21600"/>
                <a:gd name="connsiteX24" fmla="*/ 21600 w 21600"/>
                <a:gd name="connsiteY24" fmla="*/ 10765 h 21600"/>
                <a:gd name="connsiteX25" fmla="*/ 17824 w 21600"/>
                <a:gd name="connsiteY25" fmla="*/ 7665 h 21600"/>
                <a:gd name="connsiteX26" fmla="*/ 9893 w 21600"/>
                <a:gd name="connsiteY26" fmla="*/ 13413 h 21600"/>
                <a:gd name="connsiteX27" fmla="*/ 8195 w 21600"/>
                <a:gd name="connsiteY27" fmla="*/ 13413 h 21600"/>
                <a:gd name="connsiteX28" fmla="*/ 7098 w 21600"/>
                <a:gd name="connsiteY28" fmla="*/ 10756 h 21600"/>
                <a:gd name="connsiteX29" fmla="*/ 8195 w 21600"/>
                <a:gd name="connsiteY29" fmla="*/ 8100 h 21600"/>
                <a:gd name="connsiteX30" fmla="*/ 9893 w 21600"/>
                <a:gd name="connsiteY30" fmla="*/ 8100 h 21600"/>
                <a:gd name="connsiteX31" fmla="*/ 10990 w 21600"/>
                <a:gd name="connsiteY31" fmla="*/ 10756 h 21600"/>
                <a:gd name="connsiteX32" fmla="*/ 9893 w 21600"/>
                <a:gd name="connsiteY32" fmla="*/ 13413 h 21600"/>
                <a:gd name="connsiteX0" fmla="*/ 17824 w 21600"/>
                <a:gd name="connsiteY0" fmla="*/ 7792 h 21727"/>
                <a:gd name="connsiteX1" fmla="*/ 14049 w 21600"/>
                <a:gd name="connsiteY1" fmla="*/ 10762 h 21727"/>
                <a:gd name="connsiteX2" fmla="*/ 11496 w 21600"/>
                <a:gd name="connsiteY2" fmla="*/ 10762 h 21727"/>
                <a:gd name="connsiteX3" fmla="*/ 9650 w 21600"/>
                <a:gd name="connsiteY3" fmla="*/ 7400 h 21727"/>
                <a:gd name="connsiteX4" fmla="*/ 13806 w 21600"/>
                <a:gd name="connsiteY4" fmla="*/ 6363 h 21727"/>
                <a:gd name="connsiteX5" fmla="*/ 17582 w 21600"/>
                <a:gd name="connsiteY5" fmla="*/ 3245 h 21727"/>
                <a:gd name="connsiteX6" fmla="*/ 13806 w 21600"/>
                <a:gd name="connsiteY6" fmla="*/ 127 h 21727"/>
                <a:gd name="connsiteX7" fmla="*/ 9408 w 21600"/>
                <a:gd name="connsiteY7" fmla="*/ 7225 h 21727"/>
                <a:gd name="connsiteX8" fmla="*/ 5748 w 21600"/>
                <a:gd name="connsiteY8" fmla="*/ 6137 h 21727"/>
                <a:gd name="connsiteX9" fmla="*/ 0 w 21600"/>
                <a:gd name="connsiteY9" fmla="*/ 10883 h 21727"/>
                <a:gd name="connsiteX10" fmla="*/ 5748 w 21600"/>
                <a:gd name="connsiteY10" fmla="*/ 15630 h 21727"/>
                <a:gd name="connsiteX11" fmla="*/ 9049 w 21600"/>
                <a:gd name="connsiteY11" fmla="*/ 14768 h 21727"/>
                <a:gd name="connsiteX12" fmla="*/ 8933 w 21600"/>
                <a:gd name="connsiteY12" fmla="*/ 14864 h 21727"/>
                <a:gd name="connsiteX13" fmla="*/ 10990 w 21600"/>
                <a:gd name="connsiteY13" fmla="*/ 16527 h 21727"/>
                <a:gd name="connsiteX14" fmla="*/ 10020 w 21600"/>
                <a:gd name="connsiteY14" fmla="*/ 18609 h 21727"/>
                <a:gd name="connsiteX15" fmla="*/ 13795 w 21600"/>
                <a:gd name="connsiteY15" fmla="*/ 21727 h 21727"/>
                <a:gd name="connsiteX16" fmla="*/ 17571 w 21600"/>
                <a:gd name="connsiteY16" fmla="*/ 18609 h 21727"/>
                <a:gd name="connsiteX17" fmla="*/ 13795 w 21600"/>
                <a:gd name="connsiteY17" fmla="*/ 15491 h 21727"/>
                <a:gd name="connsiteX18" fmla="*/ 11211 w 21600"/>
                <a:gd name="connsiteY18" fmla="*/ 16336 h 21727"/>
                <a:gd name="connsiteX19" fmla="*/ 9176 w 21600"/>
                <a:gd name="connsiteY19" fmla="*/ 14690 h 21727"/>
                <a:gd name="connsiteX20" fmla="*/ 11496 w 21600"/>
                <a:gd name="connsiteY20" fmla="*/ 11005 h 21727"/>
                <a:gd name="connsiteX21" fmla="*/ 14048 w 21600"/>
                <a:gd name="connsiteY21" fmla="*/ 11005 h 21727"/>
                <a:gd name="connsiteX22" fmla="*/ 17824 w 21600"/>
                <a:gd name="connsiteY22" fmla="*/ 14010 h 21727"/>
                <a:gd name="connsiteX23" fmla="*/ 21600 w 21600"/>
                <a:gd name="connsiteY23" fmla="*/ 10892 h 21727"/>
                <a:gd name="connsiteX24" fmla="*/ 17824 w 21600"/>
                <a:gd name="connsiteY24" fmla="*/ 7792 h 21727"/>
                <a:gd name="connsiteX25" fmla="*/ 9893 w 21600"/>
                <a:gd name="connsiteY25" fmla="*/ 13540 h 21727"/>
                <a:gd name="connsiteX26" fmla="*/ 8195 w 21600"/>
                <a:gd name="connsiteY26" fmla="*/ 13540 h 21727"/>
                <a:gd name="connsiteX27" fmla="*/ 7098 w 21600"/>
                <a:gd name="connsiteY27" fmla="*/ 10883 h 21727"/>
                <a:gd name="connsiteX28" fmla="*/ 8195 w 21600"/>
                <a:gd name="connsiteY28" fmla="*/ 8227 h 21727"/>
                <a:gd name="connsiteX29" fmla="*/ 9893 w 21600"/>
                <a:gd name="connsiteY29" fmla="*/ 8227 h 21727"/>
                <a:gd name="connsiteX30" fmla="*/ 10990 w 21600"/>
                <a:gd name="connsiteY30" fmla="*/ 10883 h 21727"/>
                <a:gd name="connsiteX31" fmla="*/ 9893 w 21600"/>
                <a:gd name="connsiteY31" fmla="*/ 13540 h 21727"/>
                <a:gd name="connsiteX0" fmla="*/ 17824 w 21600"/>
                <a:gd name="connsiteY0" fmla="*/ 4552 h 18487"/>
                <a:gd name="connsiteX1" fmla="*/ 14049 w 21600"/>
                <a:gd name="connsiteY1" fmla="*/ 7522 h 18487"/>
                <a:gd name="connsiteX2" fmla="*/ 11496 w 21600"/>
                <a:gd name="connsiteY2" fmla="*/ 7522 h 18487"/>
                <a:gd name="connsiteX3" fmla="*/ 9650 w 21600"/>
                <a:gd name="connsiteY3" fmla="*/ 4160 h 18487"/>
                <a:gd name="connsiteX4" fmla="*/ 13806 w 21600"/>
                <a:gd name="connsiteY4" fmla="*/ 3123 h 18487"/>
                <a:gd name="connsiteX5" fmla="*/ 17582 w 21600"/>
                <a:gd name="connsiteY5" fmla="*/ 5 h 18487"/>
                <a:gd name="connsiteX6" fmla="*/ 9408 w 21600"/>
                <a:gd name="connsiteY6" fmla="*/ 3985 h 18487"/>
                <a:gd name="connsiteX7" fmla="*/ 5748 w 21600"/>
                <a:gd name="connsiteY7" fmla="*/ 2897 h 18487"/>
                <a:gd name="connsiteX8" fmla="*/ 0 w 21600"/>
                <a:gd name="connsiteY8" fmla="*/ 7643 h 18487"/>
                <a:gd name="connsiteX9" fmla="*/ 5748 w 21600"/>
                <a:gd name="connsiteY9" fmla="*/ 12390 h 18487"/>
                <a:gd name="connsiteX10" fmla="*/ 9049 w 21600"/>
                <a:gd name="connsiteY10" fmla="*/ 11528 h 18487"/>
                <a:gd name="connsiteX11" fmla="*/ 8933 w 21600"/>
                <a:gd name="connsiteY11" fmla="*/ 11624 h 18487"/>
                <a:gd name="connsiteX12" fmla="*/ 10990 w 21600"/>
                <a:gd name="connsiteY12" fmla="*/ 13287 h 18487"/>
                <a:gd name="connsiteX13" fmla="*/ 10020 w 21600"/>
                <a:gd name="connsiteY13" fmla="*/ 15369 h 18487"/>
                <a:gd name="connsiteX14" fmla="*/ 13795 w 21600"/>
                <a:gd name="connsiteY14" fmla="*/ 18487 h 18487"/>
                <a:gd name="connsiteX15" fmla="*/ 17571 w 21600"/>
                <a:gd name="connsiteY15" fmla="*/ 15369 h 18487"/>
                <a:gd name="connsiteX16" fmla="*/ 13795 w 21600"/>
                <a:gd name="connsiteY16" fmla="*/ 12251 h 18487"/>
                <a:gd name="connsiteX17" fmla="*/ 11211 w 21600"/>
                <a:gd name="connsiteY17" fmla="*/ 13096 h 18487"/>
                <a:gd name="connsiteX18" fmla="*/ 9176 w 21600"/>
                <a:gd name="connsiteY18" fmla="*/ 11450 h 18487"/>
                <a:gd name="connsiteX19" fmla="*/ 11496 w 21600"/>
                <a:gd name="connsiteY19" fmla="*/ 7765 h 18487"/>
                <a:gd name="connsiteX20" fmla="*/ 14048 w 21600"/>
                <a:gd name="connsiteY20" fmla="*/ 7765 h 18487"/>
                <a:gd name="connsiteX21" fmla="*/ 17824 w 21600"/>
                <a:gd name="connsiteY21" fmla="*/ 10770 h 18487"/>
                <a:gd name="connsiteX22" fmla="*/ 21600 w 21600"/>
                <a:gd name="connsiteY22" fmla="*/ 7652 h 18487"/>
                <a:gd name="connsiteX23" fmla="*/ 17824 w 21600"/>
                <a:gd name="connsiteY23" fmla="*/ 4552 h 18487"/>
                <a:gd name="connsiteX24" fmla="*/ 9893 w 21600"/>
                <a:gd name="connsiteY24" fmla="*/ 10300 h 18487"/>
                <a:gd name="connsiteX25" fmla="*/ 8195 w 21600"/>
                <a:gd name="connsiteY25" fmla="*/ 10300 h 18487"/>
                <a:gd name="connsiteX26" fmla="*/ 7098 w 21600"/>
                <a:gd name="connsiteY26" fmla="*/ 7643 h 18487"/>
                <a:gd name="connsiteX27" fmla="*/ 8195 w 21600"/>
                <a:gd name="connsiteY27" fmla="*/ 4987 h 18487"/>
                <a:gd name="connsiteX28" fmla="*/ 9893 w 21600"/>
                <a:gd name="connsiteY28" fmla="*/ 4987 h 18487"/>
                <a:gd name="connsiteX29" fmla="*/ 10990 w 21600"/>
                <a:gd name="connsiteY29" fmla="*/ 7643 h 18487"/>
                <a:gd name="connsiteX30" fmla="*/ 9893 w 21600"/>
                <a:gd name="connsiteY30" fmla="*/ 10300 h 18487"/>
                <a:gd name="connsiteX0" fmla="*/ 17824 w 21600"/>
                <a:gd name="connsiteY0" fmla="*/ 1655 h 15590"/>
                <a:gd name="connsiteX1" fmla="*/ 14049 w 21600"/>
                <a:gd name="connsiteY1" fmla="*/ 4625 h 15590"/>
                <a:gd name="connsiteX2" fmla="*/ 11496 w 21600"/>
                <a:gd name="connsiteY2" fmla="*/ 4625 h 15590"/>
                <a:gd name="connsiteX3" fmla="*/ 9650 w 21600"/>
                <a:gd name="connsiteY3" fmla="*/ 1263 h 15590"/>
                <a:gd name="connsiteX4" fmla="*/ 13806 w 21600"/>
                <a:gd name="connsiteY4" fmla="*/ 226 h 15590"/>
                <a:gd name="connsiteX5" fmla="*/ 9408 w 21600"/>
                <a:gd name="connsiteY5" fmla="*/ 1088 h 15590"/>
                <a:gd name="connsiteX6" fmla="*/ 5748 w 21600"/>
                <a:gd name="connsiteY6" fmla="*/ 0 h 15590"/>
                <a:gd name="connsiteX7" fmla="*/ 0 w 21600"/>
                <a:gd name="connsiteY7" fmla="*/ 4746 h 15590"/>
                <a:gd name="connsiteX8" fmla="*/ 5748 w 21600"/>
                <a:gd name="connsiteY8" fmla="*/ 9493 h 15590"/>
                <a:gd name="connsiteX9" fmla="*/ 9049 w 21600"/>
                <a:gd name="connsiteY9" fmla="*/ 8631 h 15590"/>
                <a:gd name="connsiteX10" fmla="*/ 8933 w 21600"/>
                <a:gd name="connsiteY10" fmla="*/ 8727 h 15590"/>
                <a:gd name="connsiteX11" fmla="*/ 10990 w 21600"/>
                <a:gd name="connsiteY11" fmla="*/ 10390 h 15590"/>
                <a:gd name="connsiteX12" fmla="*/ 10020 w 21600"/>
                <a:gd name="connsiteY12" fmla="*/ 12472 h 15590"/>
                <a:gd name="connsiteX13" fmla="*/ 13795 w 21600"/>
                <a:gd name="connsiteY13" fmla="*/ 15590 h 15590"/>
                <a:gd name="connsiteX14" fmla="*/ 17571 w 21600"/>
                <a:gd name="connsiteY14" fmla="*/ 12472 h 15590"/>
                <a:gd name="connsiteX15" fmla="*/ 13795 w 21600"/>
                <a:gd name="connsiteY15" fmla="*/ 9354 h 15590"/>
                <a:gd name="connsiteX16" fmla="*/ 11211 w 21600"/>
                <a:gd name="connsiteY16" fmla="*/ 10199 h 15590"/>
                <a:gd name="connsiteX17" fmla="*/ 9176 w 21600"/>
                <a:gd name="connsiteY17" fmla="*/ 8553 h 15590"/>
                <a:gd name="connsiteX18" fmla="*/ 11496 w 21600"/>
                <a:gd name="connsiteY18" fmla="*/ 4868 h 15590"/>
                <a:gd name="connsiteX19" fmla="*/ 14048 w 21600"/>
                <a:gd name="connsiteY19" fmla="*/ 4868 h 15590"/>
                <a:gd name="connsiteX20" fmla="*/ 17824 w 21600"/>
                <a:gd name="connsiteY20" fmla="*/ 7873 h 15590"/>
                <a:gd name="connsiteX21" fmla="*/ 21600 w 21600"/>
                <a:gd name="connsiteY21" fmla="*/ 4755 h 15590"/>
                <a:gd name="connsiteX22" fmla="*/ 17824 w 21600"/>
                <a:gd name="connsiteY22" fmla="*/ 1655 h 15590"/>
                <a:gd name="connsiteX23" fmla="*/ 9893 w 21600"/>
                <a:gd name="connsiteY23" fmla="*/ 7403 h 15590"/>
                <a:gd name="connsiteX24" fmla="*/ 8195 w 21600"/>
                <a:gd name="connsiteY24" fmla="*/ 7403 h 15590"/>
                <a:gd name="connsiteX25" fmla="*/ 7098 w 21600"/>
                <a:gd name="connsiteY25" fmla="*/ 4746 h 15590"/>
                <a:gd name="connsiteX26" fmla="*/ 8195 w 21600"/>
                <a:gd name="connsiteY26" fmla="*/ 2090 h 15590"/>
                <a:gd name="connsiteX27" fmla="*/ 9893 w 21600"/>
                <a:gd name="connsiteY27" fmla="*/ 2090 h 15590"/>
                <a:gd name="connsiteX28" fmla="*/ 10990 w 21600"/>
                <a:gd name="connsiteY28" fmla="*/ 4746 h 15590"/>
                <a:gd name="connsiteX29" fmla="*/ 9893 w 21600"/>
                <a:gd name="connsiteY29" fmla="*/ 7403 h 15590"/>
                <a:gd name="connsiteX0" fmla="*/ 17824 w 21600"/>
                <a:gd name="connsiteY0" fmla="*/ 1655 h 15590"/>
                <a:gd name="connsiteX1" fmla="*/ 14049 w 21600"/>
                <a:gd name="connsiteY1" fmla="*/ 4625 h 15590"/>
                <a:gd name="connsiteX2" fmla="*/ 11496 w 21600"/>
                <a:gd name="connsiteY2" fmla="*/ 4625 h 15590"/>
                <a:gd name="connsiteX3" fmla="*/ 9650 w 21600"/>
                <a:gd name="connsiteY3" fmla="*/ 1263 h 15590"/>
                <a:gd name="connsiteX4" fmla="*/ 9408 w 21600"/>
                <a:gd name="connsiteY4" fmla="*/ 1088 h 15590"/>
                <a:gd name="connsiteX5" fmla="*/ 5748 w 21600"/>
                <a:gd name="connsiteY5" fmla="*/ 0 h 15590"/>
                <a:gd name="connsiteX6" fmla="*/ 0 w 21600"/>
                <a:gd name="connsiteY6" fmla="*/ 4746 h 15590"/>
                <a:gd name="connsiteX7" fmla="*/ 5748 w 21600"/>
                <a:gd name="connsiteY7" fmla="*/ 9493 h 15590"/>
                <a:gd name="connsiteX8" fmla="*/ 9049 w 21600"/>
                <a:gd name="connsiteY8" fmla="*/ 8631 h 15590"/>
                <a:gd name="connsiteX9" fmla="*/ 8933 w 21600"/>
                <a:gd name="connsiteY9" fmla="*/ 8727 h 15590"/>
                <a:gd name="connsiteX10" fmla="*/ 10990 w 21600"/>
                <a:gd name="connsiteY10" fmla="*/ 10390 h 15590"/>
                <a:gd name="connsiteX11" fmla="*/ 10020 w 21600"/>
                <a:gd name="connsiteY11" fmla="*/ 12472 h 15590"/>
                <a:gd name="connsiteX12" fmla="*/ 13795 w 21600"/>
                <a:gd name="connsiteY12" fmla="*/ 15590 h 15590"/>
                <a:gd name="connsiteX13" fmla="*/ 17571 w 21600"/>
                <a:gd name="connsiteY13" fmla="*/ 12472 h 15590"/>
                <a:gd name="connsiteX14" fmla="*/ 13795 w 21600"/>
                <a:gd name="connsiteY14" fmla="*/ 9354 h 15590"/>
                <a:gd name="connsiteX15" fmla="*/ 11211 w 21600"/>
                <a:gd name="connsiteY15" fmla="*/ 10199 h 15590"/>
                <a:gd name="connsiteX16" fmla="*/ 9176 w 21600"/>
                <a:gd name="connsiteY16" fmla="*/ 8553 h 15590"/>
                <a:gd name="connsiteX17" fmla="*/ 11496 w 21600"/>
                <a:gd name="connsiteY17" fmla="*/ 4868 h 15590"/>
                <a:gd name="connsiteX18" fmla="*/ 14048 w 21600"/>
                <a:gd name="connsiteY18" fmla="*/ 4868 h 15590"/>
                <a:gd name="connsiteX19" fmla="*/ 17824 w 21600"/>
                <a:gd name="connsiteY19" fmla="*/ 7873 h 15590"/>
                <a:gd name="connsiteX20" fmla="*/ 21600 w 21600"/>
                <a:gd name="connsiteY20" fmla="*/ 4755 h 15590"/>
                <a:gd name="connsiteX21" fmla="*/ 17824 w 21600"/>
                <a:gd name="connsiteY21" fmla="*/ 1655 h 15590"/>
                <a:gd name="connsiteX22" fmla="*/ 9893 w 21600"/>
                <a:gd name="connsiteY22" fmla="*/ 7403 h 15590"/>
                <a:gd name="connsiteX23" fmla="*/ 8195 w 21600"/>
                <a:gd name="connsiteY23" fmla="*/ 7403 h 15590"/>
                <a:gd name="connsiteX24" fmla="*/ 7098 w 21600"/>
                <a:gd name="connsiteY24" fmla="*/ 4746 h 15590"/>
                <a:gd name="connsiteX25" fmla="*/ 8195 w 21600"/>
                <a:gd name="connsiteY25" fmla="*/ 2090 h 15590"/>
                <a:gd name="connsiteX26" fmla="*/ 9893 w 21600"/>
                <a:gd name="connsiteY26" fmla="*/ 2090 h 15590"/>
                <a:gd name="connsiteX27" fmla="*/ 10990 w 21600"/>
                <a:gd name="connsiteY27" fmla="*/ 4746 h 15590"/>
                <a:gd name="connsiteX28" fmla="*/ 9893 w 21600"/>
                <a:gd name="connsiteY28" fmla="*/ 7403 h 15590"/>
                <a:gd name="connsiteX0" fmla="*/ 21600 w 21704"/>
                <a:gd name="connsiteY0" fmla="*/ 4755 h 15590"/>
                <a:gd name="connsiteX1" fmla="*/ 14049 w 21704"/>
                <a:gd name="connsiteY1" fmla="*/ 4625 h 15590"/>
                <a:gd name="connsiteX2" fmla="*/ 11496 w 21704"/>
                <a:gd name="connsiteY2" fmla="*/ 4625 h 15590"/>
                <a:gd name="connsiteX3" fmla="*/ 9650 w 21704"/>
                <a:gd name="connsiteY3" fmla="*/ 1263 h 15590"/>
                <a:gd name="connsiteX4" fmla="*/ 9408 w 21704"/>
                <a:gd name="connsiteY4" fmla="*/ 1088 h 15590"/>
                <a:gd name="connsiteX5" fmla="*/ 5748 w 21704"/>
                <a:gd name="connsiteY5" fmla="*/ 0 h 15590"/>
                <a:gd name="connsiteX6" fmla="*/ 0 w 21704"/>
                <a:gd name="connsiteY6" fmla="*/ 4746 h 15590"/>
                <a:gd name="connsiteX7" fmla="*/ 5748 w 21704"/>
                <a:gd name="connsiteY7" fmla="*/ 9493 h 15590"/>
                <a:gd name="connsiteX8" fmla="*/ 9049 w 21704"/>
                <a:gd name="connsiteY8" fmla="*/ 8631 h 15590"/>
                <a:gd name="connsiteX9" fmla="*/ 8933 w 21704"/>
                <a:gd name="connsiteY9" fmla="*/ 8727 h 15590"/>
                <a:gd name="connsiteX10" fmla="*/ 10990 w 21704"/>
                <a:gd name="connsiteY10" fmla="*/ 10390 h 15590"/>
                <a:gd name="connsiteX11" fmla="*/ 10020 w 21704"/>
                <a:gd name="connsiteY11" fmla="*/ 12472 h 15590"/>
                <a:gd name="connsiteX12" fmla="*/ 13795 w 21704"/>
                <a:gd name="connsiteY12" fmla="*/ 15590 h 15590"/>
                <a:gd name="connsiteX13" fmla="*/ 17571 w 21704"/>
                <a:gd name="connsiteY13" fmla="*/ 12472 h 15590"/>
                <a:gd name="connsiteX14" fmla="*/ 13795 w 21704"/>
                <a:gd name="connsiteY14" fmla="*/ 9354 h 15590"/>
                <a:gd name="connsiteX15" fmla="*/ 11211 w 21704"/>
                <a:gd name="connsiteY15" fmla="*/ 10199 h 15590"/>
                <a:gd name="connsiteX16" fmla="*/ 9176 w 21704"/>
                <a:gd name="connsiteY16" fmla="*/ 8553 h 15590"/>
                <a:gd name="connsiteX17" fmla="*/ 11496 w 21704"/>
                <a:gd name="connsiteY17" fmla="*/ 4868 h 15590"/>
                <a:gd name="connsiteX18" fmla="*/ 14048 w 21704"/>
                <a:gd name="connsiteY18" fmla="*/ 4868 h 15590"/>
                <a:gd name="connsiteX19" fmla="*/ 17824 w 21704"/>
                <a:gd name="connsiteY19" fmla="*/ 7873 h 15590"/>
                <a:gd name="connsiteX20" fmla="*/ 21600 w 21704"/>
                <a:gd name="connsiteY20" fmla="*/ 4755 h 15590"/>
                <a:gd name="connsiteX21" fmla="*/ 9893 w 21704"/>
                <a:gd name="connsiteY21" fmla="*/ 7403 h 15590"/>
                <a:gd name="connsiteX22" fmla="*/ 8195 w 21704"/>
                <a:gd name="connsiteY22" fmla="*/ 7403 h 15590"/>
                <a:gd name="connsiteX23" fmla="*/ 7098 w 21704"/>
                <a:gd name="connsiteY23" fmla="*/ 4746 h 15590"/>
                <a:gd name="connsiteX24" fmla="*/ 8195 w 21704"/>
                <a:gd name="connsiteY24" fmla="*/ 2090 h 15590"/>
                <a:gd name="connsiteX25" fmla="*/ 9893 w 21704"/>
                <a:gd name="connsiteY25" fmla="*/ 2090 h 15590"/>
                <a:gd name="connsiteX26" fmla="*/ 10990 w 21704"/>
                <a:gd name="connsiteY26" fmla="*/ 4746 h 15590"/>
                <a:gd name="connsiteX27" fmla="*/ 9893 w 21704"/>
                <a:gd name="connsiteY27" fmla="*/ 7403 h 15590"/>
                <a:gd name="connsiteX0" fmla="*/ 17824 w 17824"/>
                <a:gd name="connsiteY0" fmla="*/ 7873 h 15590"/>
                <a:gd name="connsiteX1" fmla="*/ 14049 w 17824"/>
                <a:gd name="connsiteY1" fmla="*/ 4625 h 15590"/>
                <a:gd name="connsiteX2" fmla="*/ 11496 w 17824"/>
                <a:gd name="connsiteY2" fmla="*/ 4625 h 15590"/>
                <a:gd name="connsiteX3" fmla="*/ 9650 w 17824"/>
                <a:gd name="connsiteY3" fmla="*/ 1263 h 15590"/>
                <a:gd name="connsiteX4" fmla="*/ 9408 w 17824"/>
                <a:gd name="connsiteY4" fmla="*/ 1088 h 15590"/>
                <a:gd name="connsiteX5" fmla="*/ 5748 w 17824"/>
                <a:gd name="connsiteY5" fmla="*/ 0 h 15590"/>
                <a:gd name="connsiteX6" fmla="*/ 0 w 17824"/>
                <a:gd name="connsiteY6" fmla="*/ 4746 h 15590"/>
                <a:gd name="connsiteX7" fmla="*/ 5748 w 17824"/>
                <a:gd name="connsiteY7" fmla="*/ 9493 h 15590"/>
                <a:gd name="connsiteX8" fmla="*/ 9049 w 17824"/>
                <a:gd name="connsiteY8" fmla="*/ 8631 h 15590"/>
                <a:gd name="connsiteX9" fmla="*/ 8933 w 17824"/>
                <a:gd name="connsiteY9" fmla="*/ 8727 h 15590"/>
                <a:gd name="connsiteX10" fmla="*/ 10990 w 17824"/>
                <a:gd name="connsiteY10" fmla="*/ 10390 h 15590"/>
                <a:gd name="connsiteX11" fmla="*/ 10020 w 17824"/>
                <a:gd name="connsiteY11" fmla="*/ 12472 h 15590"/>
                <a:gd name="connsiteX12" fmla="*/ 13795 w 17824"/>
                <a:gd name="connsiteY12" fmla="*/ 15590 h 15590"/>
                <a:gd name="connsiteX13" fmla="*/ 17571 w 17824"/>
                <a:gd name="connsiteY13" fmla="*/ 12472 h 15590"/>
                <a:gd name="connsiteX14" fmla="*/ 13795 w 17824"/>
                <a:gd name="connsiteY14" fmla="*/ 9354 h 15590"/>
                <a:gd name="connsiteX15" fmla="*/ 11211 w 17824"/>
                <a:gd name="connsiteY15" fmla="*/ 10199 h 15590"/>
                <a:gd name="connsiteX16" fmla="*/ 9176 w 17824"/>
                <a:gd name="connsiteY16" fmla="*/ 8553 h 15590"/>
                <a:gd name="connsiteX17" fmla="*/ 11496 w 17824"/>
                <a:gd name="connsiteY17" fmla="*/ 4868 h 15590"/>
                <a:gd name="connsiteX18" fmla="*/ 14048 w 17824"/>
                <a:gd name="connsiteY18" fmla="*/ 4868 h 15590"/>
                <a:gd name="connsiteX19" fmla="*/ 17824 w 17824"/>
                <a:gd name="connsiteY19" fmla="*/ 7873 h 15590"/>
                <a:gd name="connsiteX20" fmla="*/ 9893 w 17824"/>
                <a:gd name="connsiteY20" fmla="*/ 7403 h 15590"/>
                <a:gd name="connsiteX21" fmla="*/ 8195 w 17824"/>
                <a:gd name="connsiteY21" fmla="*/ 7403 h 15590"/>
                <a:gd name="connsiteX22" fmla="*/ 7098 w 17824"/>
                <a:gd name="connsiteY22" fmla="*/ 4746 h 15590"/>
                <a:gd name="connsiteX23" fmla="*/ 8195 w 17824"/>
                <a:gd name="connsiteY23" fmla="*/ 2090 h 15590"/>
                <a:gd name="connsiteX24" fmla="*/ 9893 w 17824"/>
                <a:gd name="connsiteY24" fmla="*/ 2090 h 15590"/>
                <a:gd name="connsiteX25" fmla="*/ 10990 w 17824"/>
                <a:gd name="connsiteY25" fmla="*/ 4746 h 15590"/>
                <a:gd name="connsiteX26" fmla="*/ 9893 w 17824"/>
                <a:gd name="connsiteY26" fmla="*/ 7403 h 15590"/>
                <a:gd name="connsiteX0" fmla="*/ 14048 w 17571"/>
                <a:gd name="connsiteY0" fmla="*/ 4868 h 15590"/>
                <a:gd name="connsiteX1" fmla="*/ 14049 w 17571"/>
                <a:gd name="connsiteY1" fmla="*/ 4625 h 15590"/>
                <a:gd name="connsiteX2" fmla="*/ 11496 w 17571"/>
                <a:gd name="connsiteY2" fmla="*/ 4625 h 15590"/>
                <a:gd name="connsiteX3" fmla="*/ 9650 w 17571"/>
                <a:gd name="connsiteY3" fmla="*/ 1263 h 15590"/>
                <a:gd name="connsiteX4" fmla="*/ 9408 w 17571"/>
                <a:gd name="connsiteY4" fmla="*/ 1088 h 15590"/>
                <a:gd name="connsiteX5" fmla="*/ 5748 w 17571"/>
                <a:gd name="connsiteY5" fmla="*/ 0 h 15590"/>
                <a:gd name="connsiteX6" fmla="*/ 0 w 17571"/>
                <a:gd name="connsiteY6" fmla="*/ 4746 h 15590"/>
                <a:gd name="connsiteX7" fmla="*/ 5748 w 17571"/>
                <a:gd name="connsiteY7" fmla="*/ 9493 h 15590"/>
                <a:gd name="connsiteX8" fmla="*/ 9049 w 17571"/>
                <a:gd name="connsiteY8" fmla="*/ 8631 h 15590"/>
                <a:gd name="connsiteX9" fmla="*/ 8933 w 17571"/>
                <a:gd name="connsiteY9" fmla="*/ 8727 h 15590"/>
                <a:gd name="connsiteX10" fmla="*/ 10990 w 17571"/>
                <a:gd name="connsiteY10" fmla="*/ 10390 h 15590"/>
                <a:gd name="connsiteX11" fmla="*/ 10020 w 17571"/>
                <a:gd name="connsiteY11" fmla="*/ 12472 h 15590"/>
                <a:gd name="connsiteX12" fmla="*/ 13795 w 17571"/>
                <a:gd name="connsiteY12" fmla="*/ 15590 h 15590"/>
                <a:gd name="connsiteX13" fmla="*/ 17571 w 17571"/>
                <a:gd name="connsiteY13" fmla="*/ 12472 h 15590"/>
                <a:gd name="connsiteX14" fmla="*/ 13795 w 17571"/>
                <a:gd name="connsiteY14" fmla="*/ 9354 h 15590"/>
                <a:gd name="connsiteX15" fmla="*/ 11211 w 17571"/>
                <a:gd name="connsiteY15" fmla="*/ 10199 h 15590"/>
                <a:gd name="connsiteX16" fmla="*/ 9176 w 17571"/>
                <a:gd name="connsiteY16" fmla="*/ 8553 h 15590"/>
                <a:gd name="connsiteX17" fmla="*/ 11496 w 17571"/>
                <a:gd name="connsiteY17" fmla="*/ 4868 h 15590"/>
                <a:gd name="connsiteX18" fmla="*/ 14048 w 17571"/>
                <a:gd name="connsiteY18" fmla="*/ 4868 h 15590"/>
                <a:gd name="connsiteX19" fmla="*/ 9893 w 17571"/>
                <a:gd name="connsiteY19" fmla="*/ 7403 h 15590"/>
                <a:gd name="connsiteX20" fmla="*/ 8195 w 17571"/>
                <a:gd name="connsiteY20" fmla="*/ 7403 h 15590"/>
                <a:gd name="connsiteX21" fmla="*/ 7098 w 17571"/>
                <a:gd name="connsiteY21" fmla="*/ 4746 h 15590"/>
                <a:gd name="connsiteX22" fmla="*/ 8195 w 17571"/>
                <a:gd name="connsiteY22" fmla="*/ 2090 h 15590"/>
                <a:gd name="connsiteX23" fmla="*/ 9893 w 17571"/>
                <a:gd name="connsiteY23" fmla="*/ 2090 h 15590"/>
                <a:gd name="connsiteX24" fmla="*/ 10990 w 17571"/>
                <a:gd name="connsiteY24" fmla="*/ 4746 h 15590"/>
                <a:gd name="connsiteX25" fmla="*/ 9893 w 17571"/>
                <a:gd name="connsiteY25" fmla="*/ 7403 h 15590"/>
                <a:gd name="connsiteX0" fmla="*/ 11496 w 17571"/>
                <a:gd name="connsiteY0" fmla="*/ 4868 h 15590"/>
                <a:gd name="connsiteX1" fmla="*/ 14049 w 17571"/>
                <a:gd name="connsiteY1" fmla="*/ 4625 h 15590"/>
                <a:gd name="connsiteX2" fmla="*/ 11496 w 17571"/>
                <a:gd name="connsiteY2" fmla="*/ 4625 h 15590"/>
                <a:gd name="connsiteX3" fmla="*/ 9650 w 17571"/>
                <a:gd name="connsiteY3" fmla="*/ 1263 h 15590"/>
                <a:gd name="connsiteX4" fmla="*/ 9408 w 17571"/>
                <a:gd name="connsiteY4" fmla="*/ 1088 h 15590"/>
                <a:gd name="connsiteX5" fmla="*/ 5748 w 17571"/>
                <a:gd name="connsiteY5" fmla="*/ 0 h 15590"/>
                <a:gd name="connsiteX6" fmla="*/ 0 w 17571"/>
                <a:gd name="connsiteY6" fmla="*/ 4746 h 15590"/>
                <a:gd name="connsiteX7" fmla="*/ 5748 w 17571"/>
                <a:gd name="connsiteY7" fmla="*/ 9493 h 15590"/>
                <a:gd name="connsiteX8" fmla="*/ 9049 w 17571"/>
                <a:gd name="connsiteY8" fmla="*/ 8631 h 15590"/>
                <a:gd name="connsiteX9" fmla="*/ 8933 w 17571"/>
                <a:gd name="connsiteY9" fmla="*/ 8727 h 15590"/>
                <a:gd name="connsiteX10" fmla="*/ 10990 w 17571"/>
                <a:gd name="connsiteY10" fmla="*/ 10390 h 15590"/>
                <a:gd name="connsiteX11" fmla="*/ 10020 w 17571"/>
                <a:gd name="connsiteY11" fmla="*/ 12472 h 15590"/>
                <a:gd name="connsiteX12" fmla="*/ 13795 w 17571"/>
                <a:gd name="connsiteY12" fmla="*/ 15590 h 15590"/>
                <a:gd name="connsiteX13" fmla="*/ 17571 w 17571"/>
                <a:gd name="connsiteY13" fmla="*/ 12472 h 15590"/>
                <a:gd name="connsiteX14" fmla="*/ 13795 w 17571"/>
                <a:gd name="connsiteY14" fmla="*/ 9354 h 15590"/>
                <a:gd name="connsiteX15" fmla="*/ 11211 w 17571"/>
                <a:gd name="connsiteY15" fmla="*/ 10199 h 15590"/>
                <a:gd name="connsiteX16" fmla="*/ 9176 w 17571"/>
                <a:gd name="connsiteY16" fmla="*/ 8553 h 15590"/>
                <a:gd name="connsiteX17" fmla="*/ 11496 w 17571"/>
                <a:gd name="connsiteY17" fmla="*/ 4868 h 15590"/>
                <a:gd name="connsiteX18" fmla="*/ 9893 w 17571"/>
                <a:gd name="connsiteY18" fmla="*/ 7403 h 15590"/>
                <a:gd name="connsiteX19" fmla="*/ 8195 w 17571"/>
                <a:gd name="connsiteY19" fmla="*/ 7403 h 15590"/>
                <a:gd name="connsiteX20" fmla="*/ 7098 w 17571"/>
                <a:gd name="connsiteY20" fmla="*/ 4746 h 15590"/>
                <a:gd name="connsiteX21" fmla="*/ 8195 w 17571"/>
                <a:gd name="connsiteY21" fmla="*/ 2090 h 15590"/>
                <a:gd name="connsiteX22" fmla="*/ 9893 w 17571"/>
                <a:gd name="connsiteY22" fmla="*/ 2090 h 15590"/>
                <a:gd name="connsiteX23" fmla="*/ 10990 w 17571"/>
                <a:gd name="connsiteY23" fmla="*/ 4746 h 15590"/>
                <a:gd name="connsiteX24" fmla="*/ 9893 w 17571"/>
                <a:gd name="connsiteY24" fmla="*/ 7403 h 15590"/>
                <a:gd name="connsiteX0" fmla="*/ 11496 w 17571"/>
                <a:gd name="connsiteY0" fmla="*/ 4868 h 15590"/>
                <a:gd name="connsiteX1" fmla="*/ 11496 w 17571"/>
                <a:gd name="connsiteY1" fmla="*/ 4625 h 15590"/>
                <a:gd name="connsiteX2" fmla="*/ 9650 w 17571"/>
                <a:gd name="connsiteY2" fmla="*/ 1263 h 15590"/>
                <a:gd name="connsiteX3" fmla="*/ 9408 w 17571"/>
                <a:gd name="connsiteY3" fmla="*/ 1088 h 15590"/>
                <a:gd name="connsiteX4" fmla="*/ 5748 w 17571"/>
                <a:gd name="connsiteY4" fmla="*/ 0 h 15590"/>
                <a:gd name="connsiteX5" fmla="*/ 0 w 17571"/>
                <a:gd name="connsiteY5" fmla="*/ 4746 h 15590"/>
                <a:gd name="connsiteX6" fmla="*/ 5748 w 17571"/>
                <a:gd name="connsiteY6" fmla="*/ 9493 h 15590"/>
                <a:gd name="connsiteX7" fmla="*/ 9049 w 17571"/>
                <a:gd name="connsiteY7" fmla="*/ 8631 h 15590"/>
                <a:gd name="connsiteX8" fmla="*/ 8933 w 17571"/>
                <a:gd name="connsiteY8" fmla="*/ 8727 h 15590"/>
                <a:gd name="connsiteX9" fmla="*/ 10990 w 17571"/>
                <a:gd name="connsiteY9" fmla="*/ 10390 h 15590"/>
                <a:gd name="connsiteX10" fmla="*/ 10020 w 17571"/>
                <a:gd name="connsiteY10" fmla="*/ 12472 h 15590"/>
                <a:gd name="connsiteX11" fmla="*/ 13795 w 17571"/>
                <a:gd name="connsiteY11" fmla="*/ 15590 h 15590"/>
                <a:gd name="connsiteX12" fmla="*/ 17571 w 17571"/>
                <a:gd name="connsiteY12" fmla="*/ 12472 h 15590"/>
                <a:gd name="connsiteX13" fmla="*/ 13795 w 17571"/>
                <a:gd name="connsiteY13" fmla="*/ 9354 h 15590"/>
                <a:gd name="connsiteX14" fmla="*/ 11211 w 17571"/>
                <a:gd name="connsiteY14" fmla="*/ 10199 h 15590"/>
                <a:gd name="connsiteX15" fmla="*/ 9176 w 17571"/>
                <a:gd name="connsiteY15" fmla="*/ 8553 h 15590"/>
                <a:gd name="connsiteX16" fmla="*/ 11496 w 17571"/>
                <a:gd name="connsiteY16" fmla="*/ 4868 h 15590"/>
                <a:gd name="connsiteX17" fmla="*/ 9893 w 17571"/>
                <a:gd name="connsiteY17" fmla="*/ 7403 h 15590"/>
                <a:gd name="connsiteX18" fmla="*/ 8195 w 17571"/>
                <a:gd name="connsiteY18" fmla="*/ 7403 h 15590"/>
                <a:gd name="connsiteX19" fmla="*/ 7098 w 17571"/>
                <a:gd name="connsiteY19" fmla="*/ 4746 h 15590"/>
                <a:gd name="connsiteX20" fmla="*/ 8195 w 17571"/>
                <a:gd name="connsiteY20" fmla="*/ 2090 h 15590"/>
                <a:gd name="connsiteX21" fmla="*/ 9893 w 17571"/>
                <a:gd name="connsiteY21" fmla="*/ 2090 h 15590"/>
                <a:gd name="connsiteX22" fmla="*/ 10990 w 17571"/>
                <a:gd name="connsiteY22" fmla="*/ 4746 h 15590"/>
                <a:gd name="connsiteX23" fmla="*/ 9893 w 17571"/>
                <a:gd name="connsiteY23" fmla="*/ 7403 h 15590"/>
                <a:gd name="connsiteX0" fmla="*/ 11496 w 17627"/>
                <a:gd name="connsiteY0" fmla="*/ 4868 h 15590"/>
                <a:gd name="connsiteX1" fmla="*/ 11496 w 17627"/>
                <a:gd name="connsiteY1" fmla="*/ 4625 h 15590"/>
                <a:gd name="connsiteX2" fmla="*/ 9650 w 17627"/>
                <a:gd name="connsiteY2" fmla="*/ 1263 h 15590"/>
                <a:gd name="connsiteX3" fmla="*/ 9408 w 17627"/>
                <a:gd name="connsiteY3" fmla="*/ 1088 h 15590"/>
                <a:gd name="connsiteX4" fmla="*/ 5748 w 17627"/>
                <a:gd name="connsiteY4" fmla="*/ 0 h 15590"/>
                <a:gd name="connsiteX5" fmla="*/ 0 w 17627"/>
                <a:gd name="connsiteY5" fmla="*/ 4746 h 15590"/>
                <a:gd name="connsiteX6" fmla="*/ 5748 w 17627"/>
                <a:gd name="connsiteY6" fmla="*/ 9493 h 15590"/>
                <a:gd name="connsiteX7" fmla="*/ 9049 w 17627"/>
                <a:gd name="connsiteY7" fmla="*/ 8631 h 15590"/>
                <a:gd name="connsiteX8" fmla="*/ 8933 w 17627"/>
                <a:gd name="connsiteY8" fmla="*/ 8727 h 15590"/>
                <a:gd name="connsiteX9" fmla="*/ 10990 w 17627"/>
                <a:gd name="connsiteY9" fmla="*/ 10390 h 15590"/>
                <a:gd name="connsiteX10" fmla="*/ 10020 w 17627"/>
                <a:gd name="connsiteY10" fmla="*/ 12472 h 15590"/>
                <a:gd name="connsiteX11" fmla="*/ 13795 w 17627"/>
                <a:gd name="connsiteY11" fmla="*/ 15590 h 15590"/>
                <a:gd name="connsiteX12" fmla="*/ 17571 w 17627"/>
                <a:gd name="connsiteY12" fmla="*/ 12472 h 15590"/>
                <a:gd name="connsiteX13" fmla="*/ 11211 w 17627"/>
                <a:gd name="connsiteY13" fmla="*/ 10199 h 15590"/>
                <a:gd name="connsiteX14" fmla="*/ 9176 w 17627"/>
                <a:gd name="connsiteY14" fmla="*/ 8553 h 15590"/>
                <a:gd name="connsiteX15" fmla="*/ 11496 w 17627"/>
                <a:gd name="connsiteY15" fmla="*/ 4868 h 15590"/>
                <a:gd name="connsiteX16" fmla="*/ 9893 w 17627"/>
                <a:gd name="connsiteY16" fmla="*/ 7403 h 15590"/>
                <a:gd name="connsiteX17" fmla="*/ 8195 w 17627"/>
                <a:gd name="connsiteY17" fmla="*/ 7403 h 15590"/>
                <a:gd name="connsiteX18" fmla="*/ 7098 w 17627"/>
                <a:gd name="connsiteY18" fmla="*/ 4746 h 15590"/>
                <a:gd name="connsiteX19" fmla="*/ 8195 w 17627"/>
                <a:gd name="connsiteY19" fmla="*/ 2090 h 15590"/>
                <a:gd name="connsiteX20" fmla="*/ 9893 w 17627"/>
                <a:gd name="connsiteY20" fmla="*/ 2090 h 15590"/>
                <a:gd name="connsiteX21" fmla="*/ 10990 w 17627"/>
                <a:gd name="connsiteY21" fmla="*/ 4746 h 15590"/>
                <a:gd name="connsiteX22" fmla="*/ 9893 w 17627"/>
                <a:gd name="connsiteY22" fmla="*/ 7403 h 15590"/>
                <a:gd name="connsiteX0" fmla="*/ 11496 w 13808"/>
                <a:gd name="connsiteY0" fmla="*/ 4868 h 15641"/>
                <a:gd name="connsiteX1" fmla="*/ 11496 w 13808"/>
                <a:gd name="connsiteY1" fmla="*/ 4625 h 15641"/>
                <a:gd name="connsiteX2" fmla="*/ 9650 w 13808"/>
                <a:gd name="connsiteY2" fmla="*/ 1263 h 15641"/>
                <a:gd name="connsiteX3" fmla="*/ 9408 w 13808"/>
                <a:gd name="connsiteY3" fmla="*/ 1088 h 15641"/>
                <a:gd name="connsiteX4" fmla="*/ 5748 w 13808"/>
                <a:gd name="connsiteY4" fmla="*/ 0 h 15641"/>
                <a:gd name="connsiteX5" fmla="*/ 0 w 13808"/>
                <a:gd name="connsiteY5" fmla="*/ 4746 h 15641"/>
                <a:gd name="connsiteX6" fmla="*/ 5748 w 13808"/>
                <a:gd name="connsiteY6" fmla="*/ 9493 h 15641"/>
                <a:gd name="connsiteX7" fmla="*/ 9049 w 13808"/>
                <a:gd name="connsiteY7" fmla="*/ 8631 h 15641"/>
                <a:gd name="connsiteX8" fmla="*/ 8933 w 13808"/>
                <a:gd name="connsiteY8" fmla="*/ 8727 h 15641"/>
                <a:gd name="connsiteX9" fmla="*/ 10990 w 13808"/>
                <a:gd name="connsiteY9" fmla="*/ 10390 h 15641"/>
                <a:gd name="connsiteX10" fmla="*/ 10020 w 13808"/>
                <a:gd name="connsiteY10" fmla="*/ 12472 h 15641"/>
                <a:gd name="connsiteX11" fmla="*/ 13795 w 13808"/>
                <a:gd name="connsiteY11" fmla="*/ 15590 h 15641"/>
                <a:gd name="connsiteX12" fmla="*/ 11211 w 13808"/>
                <a:gd name="connsiteY12" fmla="*/ 10199 h 15641"/>
                <a:gd name="connsiteX13" fmla="*/ 9176 w 13808"/>
                <a:gd name="connsiteY13" fmla="*/ 8553 h 15641"/>
                <a:gd name="connsiteX14" fmla="*/ 11496 w 13808"/>
                <a:gd name="connsiteY14" fmla="*/ 4868 h 15641"/>
                <a:gd name="connsiteX15" fmla="*/ 9893 w 13808"/>
                <a:gd name="connsiteY15" fmla="*/ 7403 h 15641"/>
                <a:gd name="connsiteX16" fmla="*/ 8195 w 13808"/>
                <a:gd name="connsiteY16" fmla="*/ 7403 h 15641"/>
                <a:gd name="connsiteX17" fmla="*/ 7098 w 13808"/>
                <a:gd name="connsiteY17" fmla="*/ 4746 h 15641"/>
                <a:gd name="connsiteX18" fmla="*/ 8195 w 13808"/>
                <a:gd name="connsiteY18" fmla="*/ 2090 h 15641"/>
                <a:gd name="connsiteX19" fmla="*/ 9893 w 13808"/>
                <a:gd name="connsiteY19" fmla="*/ 2090 h 15641"/>
                <a:gd name="connsiteX20" fmla="*/ 10990 w 13808"/>
                <a:gd name="connsiteY20" fmla="*/ 4746 h 15641"/>
                <a:gd name="connsiteX21" fmla="*/ 9893 w 13808"/>
                <a:gd name="connsiteY21" fmla="*/ 7403 h 15641"/>
                <a:gd name="connsiteX0" fmla="*/ 11496 w 11496"/>
                <a:gd name="connsiteY0" fmla="*/ 4868 h 12472"/>
                <a:gd name="connsiteX1" fmla="*/ 11496 w 11496"/>
                <a:gd name="connsiteY1" fmla="*/ 4625 h 12472"/>
                <a:gd name="connsiteX2" fmla="*/ 9650 w 11496"/>
                <a:gd name="connsiteY2" fmla="*/ 1263 h 12472"/>
                <a:gd name="connsiteX3" fmla="*/ 9408 w 11496"/>
                <a:gd name="connsiteY3" fmla="*/ 1088 h 12472"/>
                <a:gd name="connsiteX4" fmla="*/ 5748 w 11496"/>
                <a:gd name="connsiteY4" fmla="*/ 0 h 12472"/>
                <a:gd name="connsiteX5" fmla="*/ 0 w 11496"/>
                <a:gd name="connsiteY5" fmla="*/ 4746 h 12472"/>
                <a:gd name="connsiteX6" fmla="*/ 5748 w 11496"/>
                <a:gd name="connsiteY6" fmla="*/ 9493 h 12472"/>
                <a:gd name="connsiteX7" fmla="*/ 9049 w 11496"/>
                <a:gd name="connsiteY7" fmla="*/ 8631 h 12472"/>
                <a:gd name="connsiteX8" fmla="*/ 8933 w 11496"/>
                <a:gd name="connsiteY8" fmla="*/ 8727 h 12472"/>
                <a:gd name="connsiteX9" fmla="*/ 10990 w 11496"/>
                <a:gd name="connsiteY9" fmla="*/ 10390 h 12472"/>
                <a:gd name="connsiteX10" fmla="*/ 10020 w 11496"/>
                <a:gd name="connsiteY10" fmla="*/ 12472 h 12472"/>
                <a:gd name="connsiteX11" fmla="*/ 11211 w 11496"/>
                <a:gd name="connsiteY11" fmla="*/ 10199 h 12472"/>
                <a:gd name="connsiteX12" fmla="*/ 9176 w 11496"/>
                <a:gd name="connsiteY12" fmla="*/ 8553 h 12472"/>
                <a:gd name="connsiteX13" fmla="*/ 11496 w 11496"/>
                <a:gd name="connsiteY13" fmla="*/ 4868 h 12472"/>
                <a:gd name="connsiteX14" fmla="*/ 9893 w 11496"/>
                <a:gd name="connsiteY14" fmla="*/ 7403 h 12472"/>
                <a:gd name="connsiteX15" fmla="*/ 8195 w 11496"/>
                <a:gd name="connsiteY15" fmla="*/ 7403 h 12472"/>
                <a:gd name="connsiteX16" fmla="*/ 7098 w 11496"/>
                <a:gd name="connsiteY16" fmla="*/ 4746 h 12472"/>
                <a:gd name="connsiteX17" fmla="*/ 8195 w 11496"/>
                <a:gd name="connsiteY17" fmla="*/ 2090 h 12472"/>
                <a:gd name="connsiteX18" fmla="*/ 9893 w 11496"/>
                <a:gd name="connsiteY18" fmla="*/ 2090 h 12472"/>
                <a:gd name="connsiteX19" fmla="*/ 10990 w 11496"/>
                <a:gd name="connsiteY19" fmla="*/ 4746 h 12472"/>
                <a:gd name="connsiteX20" fmla="*/ 9893 w 11496"/>
                <a:gd name="connsiteY20" fmla="*/ 7403 h 12472"/>
                <a:gd name="connsiteX0" fmla="*/ 11496 w 11496"/>
                <a:gd name="connsiteY0" fmla="*/ 4868 h 10518"/>
                <a:gd name="connsiteX1" fmla="*/ 11496 w 11496"/>
                <a:gd name="connsiteY1" fmla="*/ 4625 h 10518"/>
                <a:gd name="connsiteX2" fmla="*/ 9650 w 11496"/>
                <a:gd name="connsiteY2" fmla="*/ 1263 h 10518"/>
                <a:gd name="connsiteX3" fmla="*/ 9408 w 11496"/>
                <a:gd name="connsiteY3" fmla="*/ 1088 h 10518"/>
                <a:gd name="connsiteX4" fmla="*/ 5748 w 11496"/>
                <a:gd name="connsiteY4" fmla="*/ 0 h 10518"/>
                <a:gd name="connsiteX5" fmla="*/ 0 w 11496"/>
                <a:gd name="connsiteY5" fmla="*/ 4746 h 10518"/>
                <a:gd name="connsiteX6" fmla="*/ 5748 w 11496"/>
                <a:gd name="connsiteY6" fmla="*/ 9493 h 10518"/>
                <a:gd name="connsiteX7" fmla="*/ 9049 w 11496"/>
                <a:gd name="connsiteY7" fmla="*/ 8631 h 10518"/>
                <a:gd name="connsiteX8" fmla="*/ 8933 w 11496"/>
                <a:gd name="connsiteY8" fmla="*/ 8727 h 10518"/>
                <a:gd name="connsiteX9" fmla="*/ 10990 w 11496"/>
                <a:gd name="connsiteY9" fmla="*/ 10390 h 10518"/>
                <a:gd name="connsiteX10" fmla="*/ 11211 w 11496"/>
                <a:gd name="connsiteY10" fmla="*/ 10199 h 10518"/>
                <a:gd name="connsiteX11" fmla="*/ 9176 w 11496"/>
                <a:gd name="connsiteY11" fmla="*/ 8553 h 10518"/>
                <a:gd name="connsiteX12" fmla="*/ 11496 w 11496"/>
                <a:gd name="connsiteY12" fmla="*/ 4868 h 10518"/>
                <a:gd name="connsiteX13" fmla="*/ 9893 w 11496"/>
                <a:gd name="connsiteY13" fmla="*/ 7403 h 10518"/>
                <a:gd name="connsiteX14" fmla="*/ 8195 w 11496"/>
                <a:gd name="connsiteY14" fmla="*/ 7403 h 10518"/>
                <a:gd name="connsiteX15" fmla="*/ 7098 w 11496"/>
                <a:gd name="connsiteY15" fmla="*/ 4746 h 10518"/>
                <a:gd name="connsiteX16" fmla="*/ 8195 w 11496"/>
                <a:gd name="connsiteY16" fmla="*/ 2090 h 10518"/>
                <a:gd name="connsiteX17" fmla="*/ 9893 w 11496"/>
                <a:gd name="connsiteY17" fmla="*/ 2090 h 10518"/>
                <a:gd name="connsiteX18" fmla="*/ 10990 w 11496"/>
                <a:gd name="connsiteY18" fmla="*/ 4746 h 10518"/>
                <a:gd name="connsiteX19" fmla="*/ 9893 w 11496"/>
                <a:gd name="connsiteY19" fmla="*/ 7403 h 10518"/>
                <a:gd name="connsiteX0" fmla="*/ 11496 w 11496"/>
                <a:gd name="connsiteY0" fmla="*/ 4868 h 10390"/>
                <a:gd name="connsiteX1" fmla="*/ 11496 w 11496"/>
                <a:gd name="connsiteY1" fmla="*/ 4625 h 10390"/>
                <a:gd name="connsiteX2" fmla="*/ 9650 w 11496"/>
                <a:gd name="connsiteY2" fmla="*/ 1263 h 10390"/>
                <a:gd name="connsiteX3" fmla="*/ 9408 w 11496"/>
                <a:gd name="connsiteY3" fmla="*/ 1088 h 10390"/>
                <a:gd name="connsiteX4" fmla="*/ 5748 w 11496"/>
                <a:gd name="connsiteY4" fmla="*/ 0 h 10390"/>
                <a:gd name="connsiteX5" fmla="*/ 0 w 11496"/>
                <a:gd name="connsiteY5" fmla="*/ 4746 h 10390"/>
                <a:gd name="connsiteX6" fmla="*/ 5748 w 11496"/>
                <a:gd name="connsiteY6" fmla="*/ 9493 h 10390"/>
                <a:gd name="connsiteX7" fmla="*/ 9049 w 11496"/>
                <a:gd name="connsiteY7" fmla="*/ 8631 h 10390"/>
                <a:gd name="connsiteX8" fmla="*/ 8933 w 11496"/>
                <a:gd name="connsiteY8" fmla="*/ 8727 h 10390"/>
                <a:gd name="connsiteX9" fmla="*/ 10990 w 11496"/>
                <a:gd name="connsiteY9" fmla="*/ 10390 h 10390"/>
                <a:gd name="connsiteX10" fmla="*/ 9176 w 11496"/>
                <a:gd name="connsiteY10" fmla="*/ 8553 h 10390"/>
                <a:gd name="connsiteX11" fmla="*/ 11496 w 11496"/>
                <a:gd name="connsiteY11" fmla="*/ 4868 h 10390"/>
                <a:gd name="connsiteX12" fmla="*/ 9893 w 11496"/>
                <a:gd name="connsiteY12" fmla="*/ 7403 h 10390"/>
                <a:gd name="connsiteX13" fmla="*/ 8195 w 11496"/>
                <a:gd name="connsiteY13" fmla="*/ 7403 h 10390"/>
                <a:gd name="connsiteX14" fmla="*/ 7098 w 11496"/>
                <a:gd name="connsiteY14" fmla="*/ 4746 h 10390"/>
                <a:gd name="connsiteX15" fmla="*/ 8195 w 11496"/>
                <a:gd name="connsiteY15" fmla="*/ 2090 h 10390"/>
                <a:gd name="connsiteX16" fmla="*/ 9893 w 11496"/>
                <a:gd name="connsiteY16" fmla="*/ 2090 h 10390"/>
                <a:gd name="connsiteX17" fmla="*/ 10990 w 11496"/>
                <a:gd name="connsiteY17" fmla="*/ 4746 h 10390"/>
                <a:gd name="connsiteX18" fmla="*/ 9893 w 11496"/>
                <a:gd name="connsiteY18" fmla="*/ 7403 h 10390"/>
                <a:gd name="connsiteX0" fmla="*/ 11496 w 11496"/>
                <a:gd name="connsiteY0" fmla="*/ 4868 h 9493"/>
                <a:gd name="connsiteX1" fmla="*/ 11496 w 11496"/>
                <a:gd name="connsiteY1" fmla="*/ 4625 h 9493"/>
                <a:gd name="connsiteX2" fmla="*/ 9650 w 11496"/>
                <a:gd name="connsiteY2" fmla="*/ 1263 h 9493"/>
                <a:gd name="connsiteX3" fmla="*/ 9408 w 11496"/>
                <a:gd name="connsiteY3" fmla="*/ 1088 h 9493"/>
                <a:gd name="connsiteX4" fmla="*/ 5748 w 11496"/>
                <a:gd name="connsiteY4" fmla="*/ 0 h 9493"/>
                <a:gd name="connsiteX5" fmla="*/ 0 w 11496"/>
                <a:gd name="connsiteY5" fmla="*/ 4746 h 9493"/>
                <a:gd name="connsiteX6" fmla="*/ 5748 w 11496"/>
                <a:gd name="connsiteY6" fmla="*/ 9493 h 9493"/>
                <a:gd name="connsiteX7" fmla="*/ 9049 w 11496"/>
                <a:gd name="connsiteY7" fmla="*/ 8631 h 9493"/>
                <a:gd name="connsiteX8" fmla="*/ 8933 w 11496"/>
                <a:gd name="connsiteY8" fmla="*/ 8727 h 9493"/>
                <a:gd name="connsiteX9" fmla="*/ 9176 w 11496"/>
                <a:gd name="connsiteY9" fmla="*/ 8553 h 9493"/>
                <a:gd name="connsiteX10" fmla="*/ 11496 w 11496"/>
                <a:gd name="connsiteY10" fmla="*/ 4868 h 9493"/>
                <a:gd name="connsiteX11" fmla="*/ 9893 w 11496"/>
                <a:gd name="connsiteY11" fmla="*/ 7403 h 9493"/>
                <a:gd name="connsiteX12" fmla="*/ 8195 w 11496"/>
                <a:gd name="connsiteY12" fmla="*/ 7403 h 9493"/>
                <a:gd name="connsiteX13" fmla="*/ 7098 w 11496"/>
                <a:gd name="connsiteY13" fmla="*/ 4746 h 9493"/>
                <a:gd name="connsiteX14" fmla="*/ 8195 w 11496"/>
                <a:gd name="connsiteY14" fmla="*/ 2090 h 9493"/>
                <a:gd name="connsiteX15" fmla="*/ 9893 w 11496"/>
                <a:gd name="connsiteY15" fmla="*/ 2090 h 9493"/>
                <a:gd name="connsiteX16" fmla="*/ 10990 w 11496"/>
                <a:gd name="connsiteY16" fmla="*/ 4746 h 9493"/>
                <a:gd name="connsiteX17" fmla="*/ 9893 w 11496"/>
                <a:gd name="connsiteY17" fmla="*/ 7403 h 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496" h="9493" extrusionOk="0">
                  <a:moveTo>
                    <a:pt x="11496" y="4868"/>
                  </a:moveTo>
                  <a:lnTo>
                    <a:pt x="11496" y="4625"/>
                  </a:lnTo>
                  <a:cubicBezTo>
                    <a:pt x="11454" y="3292"/>
                    <a:pt x="10747" y="2099"/>
                    <a:pt x="9650" y="1263"/>
                  </a:cubicBezTo>
                  <a:lnTo>
                    <a:pt x="9408" y="1088"/>
                  </a:lnTo>
                  <a:cubicBezTo>
                    <a:pt x="8416" y="409"/>
                    <a:pt x="7140" y="0"/>
                    <a:pt x="5748" y="0"/>
                  </a:cubicBezTo>
                  <a:cubicBezTo>
                    <a:pt x="2573" y="0"/>
                    <a:pt x="0" y="2125"/>
                    <a:pt x="0" y="4746"/>
                  </a:cubicBezTo>
                  <a:cubicBezTo>
                    <a:pt x="0" y="7368"/>
                    <a:pt x="2573" y="9493"/>
                    <a:pt x="5748" y="9493"/>
                  </a:cubicBezTo>
                  <a:cubicBezTo>
                    <a:pt x="6982" y="9493"/>
                    <a:pt x="8121" y="9171"/>
                    <a:pt x="9049" y="8631"/>
                  </a:cubicBezTo>
                  <a:lnTo>
                    <a:pt x="8933" y="8727"/>
                  </a:lnTo>
                  <a:lnTo>
                    <a:pt x="9176" y="8553"/>
                  </a:lnTo>
                  <a:cubicBezTo>
                    <a:pt x="10547" y="7708"/>
                    <a:pt x="11443" y="6375"/>
                    <a:pt x="11496" y="4868"/>
                  </a:cubicBezTo>
                  <a:close/>
                  <a:moveTo>
                    <a:pt x="9893" y="7403"/>
                  </a:moveTo>
                  <a:cubicBezTo>
                    <a:pt x="9461" y="7856"/>
                    <a:pt x="8627" y="7856"/>
                    <a:pt x="8195" y="7403"/>
                  </a:cubicBezTo>
                  <a:cubicBezTo>
                    <a:pt x="7509" y="6671"/>
                    <a:pt x="7098" y="5748"/>
                    <a:pt x="7098" y="4746"/>
                  </a:cubicBezTo>
                  <a:cubicBezTo>
                    <a:pt x="7098" y="3745"/>
                    <a:pt x="7509" y="2822"/>
                    <a:pt x="8195" y="2090"/>
                  </a:cubicBezTo>
                  <a:cubicBezTo>
                    <a:pt x="8627" y="1637"/>
                    <a:pt x="9461" y="1637"/>
                    <a:pt x="9893" y="2090"/>
                  </a:cubicBezTo>
                  <a:cubicBezTo>
                    <a:pt x="10579" y="2822"/>
                    <a:pt x="10990" y="3745"/>
                    <a:pt x="10990" y="4746"/>
                  </a:cubicBezTo>
                  <a:cubicBezTo>
                    <a:pt x="10990" y="5748"/>
                    <a:pt x="10579" y="6671"/>
                    <a:pt x="9893" y="7403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57141" tIns="57141" rIns="57141" bIns="57141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lang="en-ID" sz="4499" b="1" dirty="0">
                <a:solidFill>
                  <a:schemeClr val="bg1"/>
                </a:solidFill>
              </a:endParaRPr>
            </a:p>
          </p:txBody>
        </p:sp>
        <p:sp>
          <p:nvSpPr>
            <p:cNvPr id="322" name="TextBox 321">
              <a:extLst>
                <a:ext uri="{FF2B5EF4-FFF2-40B4-BE49-F238E27FC236}">
                  <a16:creationId xmlns:a16="http://schemas.microsoft.com/office/drawing/2014/main" id="{C98828D4-A4E6-C34B-8E36-4AC5AF1351D9}"/>
                </a:ext>
              </a:extLst>
            </p:cNvPr>
            <p:cNvSpPr txBox="1"/>
            <p:nvPr/>
          </p:nvSpPr>
          <p:spPr>
            <a:xfrm>
              <a:off x="7712763" y="2179531"/>
              <a:ext cx="1082511" cy="246259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r"/>
              <a:r>
                <a:rPr lang="en-US" b="1" noProof="1"/>
                <a:t>GOVERNANCE</a:t>
              </a:r>
            </a:p>
          </p:txBody>
        </p:sp>
        <p:sp>
          <p:nvSpPr>
            <p:cNvPr id="323" name="TextBox 322">
              <a:extLst>
                <a:ext uri="{FF2B5EF4-FFF2-40B4-BE49-F238E27FC236}">
                  <a16:creationId xmlns:a16="http://schemas.microsoft.com/office/drawing/2014/main" id="{B43D03F3-8EBA-6543-9B1B-2AD6096CBED8}"/>
                </a:ext>
              </a:extLst>
            </p:cNvPr>
            <p:cNvSpPr txBox="1"/>
            <p:nvPr/>
          </p:nvSpPr>
          <p:spPr>
            <a:xfrm>
              <a:off x="9414079" y="2234797"/>
              <a:ext cx="1357360" cy="400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50" noProof="1"/>
                <a:t>PUBLIC POLICY AND MANAGEMENT</a:t>
              </a:r>
            </a:p>
          </p:txBody>
        </p:sp>
        <p:sp>
          <p:nvSpPr>
            <p:cNvPr id="324" name="TextBox 323">
              <a:extLst>
                <a:ext uri="{FF2B5EF4-FFF2-40B4-BE49-F238E27FC236}">
                  <a16:creationId xmlns:a16="http://schemas.microsoft.com/office/drawing/2014/main" id="{B0041E96-0630-F845-B9F0-8E3FFFC4CF6F}"/>
                </a:ext>
              </a:extLst>
            </p:cNvPr>
            <p:cNvSpPr txBox="1"/>
            <p:nvPr/>
          </p:nvSpPr>
          <p:spPr>
            <a:xfrm>
              <a:off x="9369965" y="1656192"/>
              <a:ext cx="1118042" cy="230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50" noProof="1"/>
                <a:t>AUTONOMY</a:t>
              </a:r>
            </a:p>
          </p:txBody>
        </p:sp>
        <p:sp>
          <p:nvSpPr>
            <p:cNvPr id="325" name="TextBox 324">
              <a:extLst>
                <a:ext uri="{FF2B5EF4-FFF2-40B4-BE49-F238E27FC236}">
                  <a16:creationId xmlns:a16="http://schemas.microsoft.com/office/drawing/2014/main" id="{4559CE3A-A1D8-DC4D-9D0F-C6A4A99F08D3}"/>
                </a:ext>
              </a:extLst>
            </p:cNvPr>
            <p:cNvSpPr txBox="1"/>
            <p:nvPr/>
          </p:nvSpPr>
          <p:spPr>
            <a:xfrm>
              <a:off x="8936338" y="1145991"/>
              <a:ext cx="1143293" cy="230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50" noProof="1"/>
                <a:t>SOCIAL CAPITAL</a:t>
              </a:r>
            </a:p>
          </p:txBody>
        </p:sp>
      </p:grp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9369F3F5-EA38-2E48-86A6-EAA6FDD83E8F}"/>
              </a:ext>
            </a:extLst>
          </p:cNvPr>
          <p:cNvGrpSpPr/>
          <p:nvPr/>
        </p:nvGrpSpPr>
        <p:grpSpPr>
          <a:xfrm>
            <a:off x="13337418" y="4082601"/>
            <a:ext cx="4028974" cy="2548366"/>
            <a:chOff x="8892043" y="2722154"/>
            <a:chExt cx="2686397" cy="1699173"/>
          </a:xfrm>
        </p:grpSpPr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E7AAD67B-A369-6347-97C7-51CC38F1BC0F}"/>
                </a:ext>
              </a:extLst>
            </p:cNvPr>
            <p:cNvCxnSpPr>
              <a:cxnSpLocks/>
              <a:endCxn id="331" idx="9"/>
            </p:cNvCxnSpPr>
            <p:nvPr/>
          </p:nvCxnSpPr>
          <p:spPr>
            <a:xfrm flipH="1" flipV="1">
              <a:off x="9969760" y="4102025"/>
              <a:ext cx="342594" cy="319302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69CE7B10-81B2-9744-8A26-C831E588FD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237318" y="3520046"/>
              <a:ext cx="389892" cy="11771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C82E77C9-F391-9E45-A544-C48FCC62C3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87769" y="2996918"/>
              <a:ext cx="374043" cy="254744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id="{6C690BB8-7DC8-3940-8FE4-C920CB7D864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166855" y="3779739"/>
              <a:ext cx="428944" cy="191058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1" name="Shape">
              <a:extLst>
                <a:ext uri="{FF2B5EF4-FFF2-40B4-BE49-F238E27FC236}">
                  <a16:creationId xmlns:a16="http://schemas.microsoft.com/office/drawing/2014/main" id="{EE74B895-DD4C-A749-B8FA-31CD6623DBE3}"/>
                </a:ext>
              </a:extLst>
            </p:cNvPr>
            <p:cNvSpPr/>
            <p:nvPr/>
          </p:nvSpPr>
          <p:spPr>
            <a:xfrm>
              <a:off x="8929233" y="2927556"/>
              <a:ext cx="1303607" cy="1303547"/>
            </a:xfrm>
            <a:custGeom>
              <a:avLst/>
              <a:gdLst>
                <a:gd name="connsiteX0" fmla="*/ 17824 w 21600"/>
                <a:gd name="connsiteY0" fmla="*/ 7665 h 21600"/>
                <a:gd name="connsiteX1" fmla="*/ 14049 w 21600"/>
                <a:gd name="connsiteY1" fmla="*/ 10635 h 21600"/>
                <a:gd name="connsiteX2" fmla="*/ 11496 w 21600"/>
                <a:gd name="connsiteY2" fmla="*/ 10635 h 21600"/>
                <a:gd name="connsiteX3" fmla="*/ 9650 w 21600"/>
                <a:gd name="connsiteY3" fmla="*/ 7273 h 21600"/>
                <a:gd name="connsiteX4" fmla="*/ 11454 w 21600"/>
                <a:gd name="connsiteY4" fmla="*/ 5557 h 21600"/>
                <a:gd name="connsiteX5" fmla="*/ 13806 w 21600"/>
                <a:gd name="connsiteY5" fmla="*/ 6236 h 21600"/>
                <a:gd name="connsiteX6" fmla="*/ 17582 w 21600"/>
                <a:gd name="connsiteY6" fmla="*/ 3118 h 21600"/>
                <a:gd name="connsiteX7" fmla="*/ 13806 w 21600"/>
                <a:gd name="connsiteY7" fmla="*/ 0 h 21600"/>
                <a:gd name="connsiteX8" fmla="*/ 10030 w 21600"/>
                <a:gd name="connsiteY8" fmla="*/ 3118 h 21600"/>
                <a:gd name="connsiteX9" fmla="*/ 9408 w 21600"/>
                <a:gd name="connsiteY9" fmla="*/ 7098 h 21600"/>
                <a:gd name="connsiteX10" fmla="*/ 5748 w 21600"/>
                <a:gd name="connsiteY10" fmla="*/ 6010 h 21600"/>
                <a:gd name="connsiteX11" fmla="*/ 0 w 21600"/>
                <a:gd name="connsiteY11" fmla="*/ 10756 h 21600"/>
                <a:gd name="connsiteX12" fmla="*/ 5748 w 21600"/>
                <a:gd name="connsiteY12" fmla="*/ 15503 h 21600"/>
                <a:gd name="connsiteX13" fmla="*/ 9049 w 21600"/>
                <a:gd name="connsiteY13" fmla="*/ 14641 h 21600"/>
                <a:gd name="connsiteX14" fmla="*/ 8933 w 21600"/>
                <a:gd name="connsiteY14" fmla="*/ 14737 h 21600"/>
                <a:gd name="connsiteX15" fmla="*/ 10990 w 21600"/>
                <a:gd name="connsiteY15" fmla="*/ 16400 h 21600"/>
                <a:gd name="connsiteX16" fmla="*/ 10020 w 21600"/>
                <a:gd name="connsiteY16" fmla="*/ 18482 h 21600"/>
                <a:gd name="connsiteX17" fmla="*/ 13795 w 21600"/>
                <a:gd name="connsiteY17" fmla="*/ 21600 h 21600"/>
                <a:gd name="connsiteX18" fmla="*/ 17571 w 21600"/>
                <a:gd name="connsiteY18" fmla="*/ 18482 h 21600"/>
                <a:gd name="connsiteX19" fmla="*/ 13795 w 21600"/>
                <a:gd name="connsiteY19" fmla="*/ 15364 h 21600"/>
                <a:gd name="connsiteX20" fmla="*/ 11211 w 21600"/>
                <a:gd name="connsiteY20" fmla="*/ 16209 h 21600"/>
                <a:gd name="connsiteX21" fmla="*/ 9176 w 21600"/>
                <a:gd name="connsiteY21" fmla="*/ 14563 h 21600"/>
                <a:gd name="connsiteX22" fmla="*/ 11496 w 21600"/>
                <a:gd name="connsiteY22" fmla="*/ 10878 h 21600"/>
                <a:gd name="connsiteX23" fmla="*/ 14048 w 21600"/>
                <a:gd name="connsiteY23" fmla="*/ 10878 h 21600"/>
                <a:gd name="connsiteX24" fmla="*/ 17824 w 21600"/>
                <a:gd name="connsiteY24" fmla="*/ 13883 h 21600"/>
                <a:gd name="connsiteX25" fmla="*/ 21600 w 21600"/>
                <a:gd name="connsiteY25" fmla="*/ 10765 h 21600"/>
                <a:gd name="connsiteX26" fmla="*/ 17824 w 21600"/>
                <a:gd name="connsiteY26" fmla="*/ 7665 h 21600"/>
                <a:gd name="connsiteX27" fmla="*/ 9893 w 21600"/>
                <a:gd name="connsiteY27" fmla="*/ 13413 h 21600"/>
                <a:gd name="connsiteX28" fmla="*/ 8195 w 21600"/>
                <a:gd name="connsiteY28" fmla="*/ 13413 h 21600"/>
                <a:gd name="connsiteX29" fmla="*/ 7098 w 21600"/>
                <a:gd name="connsiteY29" fmla="*/ 10756 h 21600"/>
                <a:gd name="connsiteX30" fmla="*/ 8195 w 21600"/>
                <a:gd name="connsiteY30" fmla="*/ 8100 h 21600"/>
                <a:gd name="connsiteX31" fmla="*/ 9893 w 21600"/>
                <a:gd name="connsiteY31" fmla="*/ 8100 h 21600"/>
                <a:gd name="connsiteX32" fmla="*/ 10990 w 21600"/>
                <a:gd name="connsiteY32" fmla="*/ 10756 h 21600"/>
                <a:gd name="connsiteX33" fmla="*/ 9893 w 21600"/>
                <a:gd name="connsiteY33" fmla="*/ 13413 h 21600"/>
                <a:gd name="connsiteX0" fmla="*/ 17824 w 21600"/>
                <a:gd name="connsiteY0" fmla="*/ 7665 h 21600"/>
                <a:gd name="connsiteX1" fmla="*/ 14049 w 21600"/>
                <a:gd name="connsiteY1" fmla="*/ 10635 h 21600"/>
                <a:gd name="connsiteX2" fmla="*/ 11496 w 21600"/>
                <a:gd name="connsiteY2" fmla="*/ 10635 h 21600"/>
                <a:gd name="connsiteX3" fmla="*/ 9650 w 21600"/>
                <a:gd name="connsiteY3" fmla="*/ 7273 h 21600"/>
                <a:gd name="connsiteX4" fmla="*/ 13806 w 21600"/>
                <a:gd name="connsiteY4" fmla="*/ 6236 h 21600"/>
                <a:gd name="connsiteX5" fmla="*/ 17582 w 21600"/>
                <a:gd name="connsiteY5" fmla="*/ 3118 h 21600"/>
                <a:gd name="connsiteX6" fmla="*/ 13806 w 21600"/>
                <a:gd name="connsiteY6" fmla="*/ 0 h 21600"/>
                <a:gd name="connsiteX7" fmla="*/ 10030 w 21600"/>
                <a:gd name="connsiteY7" fmla="*/ 3118 h 21600"/>
                <a:gd name="connsiteX8" fmla="*/ 9408 w 21600"/>
                <a:gd name="connsiteY8" fmla="*/ 7098 h 21600"/>
                <a:gd name="connsiteX9" fmla="*/ 5748 w 21600"/>
                <a:gd name="connsiteY9" fmla="*/ 6010 h 21600"/>
                <a:gd name="connsiteX10" fmla="*/ 0 w 21600"/>
                <a:gd name="connsiteY10" fmla="*/ 10756 h 21600"/>
                <a:gd name="connsiteX11" fmla="*/ 5748 w 21600"/>
                <a:gd name="connsiteY11" fmla="*/ 15503 h 21600"/>
                <a:gd name="connsiteX12" fmla="*/ 9049 w 21600"/>
                <a:gd name="connsiteY12" fmla="*/ 14641 h 21600"/>
                <a:gd name="connsiteX13" fmla="*/ 8933 w 21600"/>
                <a:gd name="connsiteY13" fmla="*/ 14737 h 21600"/>
                <a:gd name="connsiteX14" fmla="*/ 10990 w 21600"/>
                <a:gd name="connsiteY14" fmla="*/ 16400 h 21600"/>
                <a:gd name="connsiteX15" fmla="*/ 10020 w 21600"/>
                <a:gd name="connsiteY15" fmla="*/ 18482 h 21600"/>
                <a:gd name="connsiteX16" fmla="*/ 13795 w 21600"/>
                <a:gd name="connsiteY16" fmla="*/ 21600 h 21600"/>
                <a:gd name="connsiteX17" fmla="*/ 17571 w 21600"/>
                <a:gd name="connsiteY17" fmla="*/ 18482 h 21600"/>
                <a:gd name="connsiteX18" fmla="*/ 13795 w 21600"/>
                <a:gd name="connsiteY18" fmla="*/ 15364 h 21600"/>
                <a:gd name="connsiteX19" fmla="*/ 11211 w 21600"/>
                <a:gd name="connsiteY19" fmla="*/ 16209 h 21600"/>
                <a:gd name="connsiteX20" fmla="*/ 9176 w 21600"/>
                <a:gd name="connsiteY20" fmla="*/ 14563 h 21600"/>
                <a:gd name="connsiteX21" fmla="*/ 11496 w 21600"/>
                <a:gd name="connsiteY21" fmla="*/ 10878 h 21600"/>
                <a:gd name="connsiteX22" fmla="*/ 14048 w 21600"/>
                <a:gd name="connsiteY22" fmla="*/ 10878 h 21600"/>
                <a:gd name="connsiteX23" fmla="*/ 17824 w 21600"/>
                <a:gd name="connsiteY23" fmla="*/ 13883 h 21600"/>
                <a:gd name="connsiteX24" fmla="*/ 21600 w 21600"/>
                <a:gd name="connsiteY24" fmla="*/ 10765 h 21600"/>
                <a:gd name="connsiteX25" fmla="*/ 17824 w 21600"/>
                <a:gd name="connsiteY25" fmla="*/ 7665 h 21600"/>
                <a:gd name="connsiteX26" fmla="*/ 9893 w 21600"/>
                <a:gd name="connsiteY26" fmla="*/ 13413 h 21600"/>
                <a:gd name="connsiteX27" fmla="*/ 8195 w 21600"/>
                <a:gd name="connsiteY27" fmla="*/ 13413 h 21600"/>
                <a:gd name="connsiteX28" fmla="*/ 7098 w 21600"/>
                <a:gd name="connsiteY28" fmla="*/ 10756 h 21600"/>
                <a:gd name="connsiteX29" fmla="*/ 8195 w 21600"/>
                <a:gd name="connsiteY29" fmla="*/ 8100 h 21600"/>
                <a:gd name="connsiteX30" fmla="*/ 9893 w 21600"/>
                <a:gd name="connsiteY30" fmla="*/ 8100 h 21600"/>
                <a:gd name="connsiteX31" fmla="*/ 10990 w 21600"/>
                <a:gd name="connsiteY31" fmla="*/ 10756 h 21600"/>
                <a:gd name="connsiteX32" fmla="*/ 9893 w 21600"/>
                <a:gd name="connsiteY32" fmla="*/ 13413 h 21600"/>
                <a:gd name="connsiteX0" fmla="*/ 17824 w 21600"/>
                <a:gd name="connsiteY0" fmla="*/ 7792 h 21727"/>
                <a:gd name="connsiteX1" fmla="*/ 14049 w 21600"/>
                <a:gd name="connsiteY1" fmla="*/ 10762 h 21727"/>
                <a:gd name="connsiteX2" fmla="*/ 11496 w 21600"/>
                <a:gd name="connsiteY2" fmla="*/ 10762 h 21727"/>
                <a:gd name="connsiteX3" fmla="*/ 9650 w 21600"/>
                <a:gd name="connsiteY3" fmla="*/ 7400 h 21727"/>
                <a:gd name="connsiteX4" fmla="*/ 13806 w 21600"/>
                <a:gd name="connsiteY4" fmla="*/ 6363 h 21727"/>
                <a:gd name="connsiteX5" fmla="*/ 17582 w 21600"/>
                <a:gd name="connsiteY5" fmla="*/ 3245 h 21727"/>
                <a:gd name="connsiteX6" fmla="*/ 13806 w 21600"/>
                <a:gd name="connsiteY6" fmla="*/ 127 h 21727"/>
                <a:gd name="connsiteX7" fmla="*/ 9408 w 21600"/>
                <a:gd name="connsiteY7" fmla="*/ 7225 h 21727"/>
                <a:gd name="connsiteX8" fmla="*/ 5748 w 21600"/>
                <a:gd name="connsiteY8" fmla="*/ 6137 h 21727"/>
                <a:gd name="connsiteX9" fmla="*/ 0 w 21600"/>
                <a:gd name="connsiteY9" fmla="*/ 10883 h 21727"/>
                <a:gd name="connsiteX10" fmla="*/ 5748 w 21600"/>
                <a:gd name="connsiteY10" fmla="*/ 15630 h 21727"/>
                <a:gd name="connsiteX11" fmla="*/ 9049 w 21600"/>
                <a:gd name="connsiteY11" fmla="*/ 14768 h 21727"/>
                <a:gd name="connsiteX12" fmla="*/ 8933 w 21600"/>
                <a:gd name="connsiteY12" fmla="*/ 14864 h 21727"/>
                <a:gd name="connsiteX13" fmla="*/ 10990 w 21600"/>
                <a:gd name="connsiteY13" fmla="*/ 16527 h 21727"/>
                <a:gd name="connsiteX14" fmla="*/ 10020 w 21600"/>
                <a:gd name="connsiteY14" fmla="*/ 18609 h 21727"/>
                <a:gd name="connsiteX15" fmla="*/ 13795 w 21600"/>
                <a:gd name="connsiteY15" fmla="*/ 21727 h 21727"/>
                <a:gd name="connsiteX16" fmla="*/ 17571 w 21600"/>
                <a:gd name="connsiteY16" fmla="*/ 18609 h 21727"/>
                <a:gd name="connsiteX17" fmla="*/ 13795 w 21600"/>
                <a:gd name="connsiteY17" fmla="*/ 15491 h 21727"/>
                <a:gd name="connsiteX18" fmla="*/ 11211 w 21600"/>
                <a:gd name="connsiteY18" fmla="*/ 16336 h 21727"/>
                <a:gd name="connsiteX19" fmla="*/ 9176 w 21600"/>
                <a:gd name="connsiteY19" fmla="*/ 14690 h 21727"/>
                <a:gd name="connsiteX20" fmla="*/ 11496 w 21600"/>
                <a:gd name="connsiteY20" fmla="*/ 11005 h 21727"/>
                <a:gd name="connsiteX21" fmla="*/ 14048 w 21600"/>
                <a:gd name="connsiteY21" fmla="*/ 11005 h 21727"/>
                <a:gd name="connsiteX22" fmla="*/ 17824 w 21600"/>
                <a:gd name="connsiteY22" fmla="*/ 14010 h 21727"/>
                <a:gd name="connsiteX23" fmla="*/ 21600 w 21600"/>
                <a:gd name="connsiteY23" fmla="*/ 10892 h 21727"/>
                <a:gd name="connsiteX24" fmla="*/ 17824 w 21600"/>
                <a:gd name="connsiteY24" fmla="*/ 7792 h 21727"/>
                <a:gd name="connsiteX25" fmla="*/ 9893 w 21600"/>
                <a:gd name="connsiteY25" fmla="*/ 13540 h 21727"/>
                <a:gd name="connsiteX26" fmla="*/ 8195 w 21600"/>
                <a:gd name="connsiteY26" fmla="*/ 13540 h 21727"/>
                <a:gd name="connsiteX27" fmla="*/ 7098 w 21600"/>
                <a:gd name="connsiteY27" fmla="*/ 10883 h 21727"/>
                <a:gd name="connsiteX28" fmla="*/ 8195 w 21600"/>
                <a:gd name="connsiteY28" fmla="*/ 8227 h 21727"/>
                <a:gd name="connsiteX29" fmla="*/ 9893 w 21600"/>
                <a:gd name="connsiteY29" fmla="*/ 8227 h 21727"/>
                <a:gd name="connsiteX30" fmla="*/ 10990 w 21600"/>
                <a:gd name="connsiteY30" fmla="*/ 10883 h 21727"/>
                <a:gd name="connsiteX31" fmla="*/ 9893 w 21600"/>
                <a:gd name="connsiteY31" fmla="*/ 13540 h 21727"/>
                <a:gd name="connsiteX0" fmla="*/ 17824 w 21600"/>
                <a:gd name="connsiteY0" fmla="*/ 4552 h 18487"/>
                <a:gd name="connsiteX1" fmla="*/ 14049 w 21600"/>
                <a:gd name="connsiteY1" fmla="*/ 7522 h 18487"/>
                <a:gd name="connsiteX2" fmla="*/ 11496 w 21600"/>
                <a:gd name="connsiteY2" fmla="*/ 7522 h 18487"/>
                <a:gd name="connsiteX3" fmla="*/ 9650 w 21600"/>
                <a:gd name="connsiteY3" fmla="*/ 4160 h 18487"/>
                <a:gd name="connsiteX4" fmla="*/ 13806 w 21600"/>
                <a:gd name="connsiteY4" fmla="*/ 3123 h 18487"/>
                <a:gd name="connsiteX5" fmla="*/ 17582 w 21600"/>
                <a:gd name="connsiteY5" fmla="*/ 5 h 18487"/>
                <a:gd name="connsiteX6" fmla="*/ 9408 w 21600"/>
                <a:gd name="connsiteY6" fmla="*/ 3985 h 18487"/>
                <a:gd name="connsiteX7" fmla="*/ 5748 w 21600"/>
                <a:gd name="connsiteY7" fmla="*/ 2897 h 18487"/>
                <a:gd name="connsiteX8" fmla="*/ 0 w 21600"/>
                <a:gd name="connsiteY8" fmla="*/ 7643 h 18487"/>
                <a:gd name="connsiteX9" fmla="*/ 5748 w 21600"/>
                <a:gd name="connsiteY9" fmla="*/ 12390 h 18487"/>
                <a:gd name="connsiteX10" fmla="*/ 9049 w 21600"/>
                <a:gd name="connsiteY10" fmla="*/ 11528 h 18487"/>
                <a:gd name="connsiteX11" fmla="*/ 8933 w 21600"/>
                <a:gd name="connsiteY11" fmla="*/ 11624 h 18487"/>
                <a:gd name="connsiteX12" fmla="*/ 10990 w 21600"/>
                <a:gd name="connsiteY12" fmla="*/ 13287 h 18487"/>
                <a:gd name="connsiteX13" fmla="*/ 10020 w 21600"/>
                <a:gd name="connsiteY13" fmla="*/ 15369 h 18487"/>
                <a:gd name="connsiteX14" fmla="*/ 13795 w 21600"/>
                <a:gd name="connsiteY14" fmla="*/ 18487 h 18487"/>
                <a:gd name="connsiteX15" fmla="*/ 17571 w 21600"/>
                <a:gd name="connsiteY15" fmla="*/ 15369 h 18487"/>
                <a:gd name="connsiteX16" fmla="*/ 13795 w 21600"/>
                <a:gd name="connsiteY16" fmla="*/ 12251 h 18487"/>
                <a:gd name="connsiteX17" fmla="*/ 11211 w 21600"/>
                <a:gd name="connsiteY17" fmla="*/ 13096 h 18487"/>
                <a:gd name="connsiteX18" fmla="*/ 9176 w 21600"/>
                <a:gd name="connsiteY18" fmla="*/ 11450 h 18487"/>
                <a:gd name="connsiteX19" fmla="*/ 11496 w 21600"/>
                <a:gd name="connsiteY19" fmla="*/ 7765 h 18487"/>
                <a:gd name="connsiteX20" fmla="*/ 14048 w 21600"/>
                <a:gd name="connsiteY20" fmla="*/ 7765 h 18487"/>
                <a:gd name="connsiteX21" fmla="*/ 17824 w 21600"/>
                <a:gd name="connsiteY21" fmla="*/ 10770 h 18487"/>
                <a:gd name="connsiteX22" fmla="*/ 21600 w 21600"/>
                <a:gd name="connsiteY22" fmla="*/ 7652 h 18487"/>
                <a:gd name="connsiteX23" fmla="*/ 17824 w 21600"/>
                <a:gd name="connsiteY23" fmla="*/ 4552 h 18487"/>
                <a:gd name="connsiteX24" fmla="*/ 9893 w 21600"/>
                <a:gd name="connsiteY24" fmla="*/ 10300 h 18487"/>
                <a:gd name="connsiteX25" fmla="*/ 8195 w 21600"/>
                <a:gd name="connsiteY25" fmla="*/ 10300 h 18487"/>
                <a:gd name="connsiteX26" fmla="*/ 7098 w 21600"/>
                <a:gd name="connsiteY26" fmla="*/ 7643 h 18487"/>
                <a:gd name="connsiteX27" fmla="*/ 8195 w 21600"/>
                <a:gd name="connsiteY27" fmla="*/ 4987 h 18487"/>
                <a:gd name="connsiteX28" fmla="*/ 9893 w 21600"/>
                <a:gd name="connsiteY28" fmla="*/ 4987 h 18487"/>
                <a:gd name="connsiteX29" fmla="*/ 10990 w 21600"/>
                <a:gd name="connsiteY29" fmla="*/ 7643 h 18487"/>
                <a:gd name="connsiteX30" fmla="*/ 9893 w 21600"/>
                <a:gd name="connsiteY30" fmla="*/ 10300 h 18487"/>
                <a:gd name="connsiteX0" fmla="*/ 17824 w 21600"/>
                <a:gd name="connsiteY0" fmla="*/ 1655 h 15590"/>
                <a:gd name="connsiteX1" fmla="*/ 14049 w 21600"/>
                <a:gd name="connsiteY1" fmla="*/ 4625 h 15590"/>
                <a:gd name="connsiteX2" fmla="*/ 11496 w 21600"/>
                <a:gd name="connsiteY2" fmla="*/ 4625 h 15590"/>
                <a:gd name="connsiteX3" fmla="*/ 9650 w 21600"/>
                <a:gd name="connsiteY3" fmla="*/ 1263 h 15590"/>
                <a:gd name="connsiteX4" fmla="*/ 13806 w 21600"/>
                <a:gd name="connsiteY4" fmla="*/ 226 h 15590"/>
                <a:gd name="connsiteX5" fmla="*/ 9408 w 21600"/>
                <a:gd name="connsiteY5" fmla="*/ 1088 h 15590"/>
                <a:gd name="connsiteX6" fmla="*/ 5748 w 21600"/>
                <a:gd name="connsiteY6" fmla="*/ 0 h 15590"/>
                <a:gd name="connsiteX7" fmla="*/ 0 w 21600"/>
                <a:gd name="connsiteY7" fmla="*/ 4746 h 15590"/>
                <a:gd name="connsiteX8" fmla="*/ 5748 w 21600"/>
                <a:gd name="connsiteY8" fmla="*/ 9493 h 15590"/>
                <a:gd name="connsiteX9" fmla="*/ 9049 w 21600"/>
                <a:gd name="connsiteY9" fmla="*/ 8631 h 15590"/>
                <a:gd name="connsiteX10" fmla="*/ 8933 w 21600"/>
                <a:gd name="connsiteY10" fmla="*/ 8727 h 15590"/>
                <a:gd name="connsiteX11" fmla="*/ 10990 w 21600"/>
                <a:gd name="connsiteY11" fmla="*/ 10390 h 15590"/>
                <a:gd name="connsiteX12" fmla="*/ 10020 w 21600"/>
                <a:gd name="connsiteY12" fmla="*/ 12472 h 15590"/>
                <a:gd name="connsiteX13" fmla="*/ 13795 w 21600"/>
                <a:gd name="connsiteY13" fmla="*/ 15590 h 15590"/>
                <a:gd name="connsiteX14" fmla="*/ 17571 w 21600"/>
                <a:gd name="connsiteY14" fmla="*/ 12472 h 15590"/>
                <a:gd name="connsiteX15" fmla="*/ 13795 w 21600"/>
                <a:gd name="connsiteY15" fmla="*/ 9354 h 15590"/>
                <a:gd name="connsiteX16" fmla="*/ 11211 w 21600"/>
                <a:gd name="connsiteY16" fmla="*/ 10199 h 15590"/>
                <a:gd name="connsiteX17" fmla="*/ 9176 w 21600"/>
                <a:gd name="connsiteY17" fmla="*/ 8553 h 15590"/>
                <a:gd name="connsiteX18" fmla="*/ 11496 w 21600"/>
                <a:gd name="connsiteY18" fmla="*/ 4868 h 15590"/>
                <a:gd name="connsiteX19" fmla="*/ 14048 w 21600"/>
                <a:gd name="connsiteY19" fmla="*/ 4868 h 15590"/>
                <a:gd name="connsiteX20" fmla="*/ 17824 w 21600"/>
                <a:gd name="connsiteY20" fmla="*/ 7873 h 15590"/>
                <a:gd name="connsiteX21" fmla="*/ 21600 w 21600"/>
                <a:gd name="connsiteY21" fmla="*/ 4755 h 15590"/>
                <a:gd name="connsiteX22" fmla="*/ 17824 w 21600"/>
                <a:gd name="connsiteY22" fmla="*/ 1655 h 15590"/>
                <a:gd name="connsiteX23" fmla="*/ 9893 w 21600"/>
                <a:gd name="connsiteY23" fmla="*/ 7403 h 15590"/>
                <a:gd name="connsiteX24" fmla="*/ 8195 w 21600"/>
                <a:gd name="connsiteY24" fmla="*/ 7403 h 15590"/>
                <a:gd name="connsiteX25" fmla="*/ 7098 w 21600"/>
                <a:gd name="connsiteY25" fmla="*/ 4746 h 15590"/>
                <a:gd name="connsiteX26" fmla="*/ 8195 w 21600"/>
                <a:gd name="connsiteY26" fmla="*/ 2090 h 15590"/>
                <a:gd name="connsiteX27" fmla="*/ 9893 w 21600"/>
                <a:gd name="connsiteY27" fmla="*/ 2090 h 15590"/>
                <a:gd name="connsiteX28" fmla="*/ 10990 w 21600"/>
                <a:gd name="connsiteY28" fmla="*/ 4746 h 15590"/>
                <a:gd name="connsiteX29" fmla="*/ 9893 w 21600"/>
                <a:gd name="connsiteY29" fmla="*/ 7403 h 15590"/>
                <a:gd name="connsiteX0" fmla="*/ 17824 w 21600"/>
                <a:gd name="connsiteY0" fmla="*/ 1655 h 15590"/>
                <a:gd name="connsiteX1" fmla="*/ 14049 w 21600"/>
                <a:gd name="connsiteY1" fmla="*/ 4625 h 15590"/>
                <a:gd name="connsiteX2" fmla="*/ 11496 w 21600"/>
                <a:gd name="connsiteY2" fmla="*/ 4625 h 15590"/>
                <a:gd name="connsiteX3" fmla="*/ 9650 w 21600"/>
                <a:gd name="connsiteY3" fmla="*/ 1263 h 15590"/>
                <a:gd name="connsiteX4" fmla="*/ 9408 w 21600"/>
                <a:gd name="connsiteY4" fmla="*/ 1088 h 15590"/>
                <a:gd name="connsiteX5" fmla="*/ 5748 w 21600"/>
                <a:gd name="connsiteY5" fmla="*/ 0 h 15590"/>
                <a:gd name="connsiteX6" fmla="*/ 0 w 21600"/>
                <a:gd name="connsiteY6" fmla="*/ 4746 h 15590"/>
                <a:gd name="connsiteX7" fmla="*/ 5748 w 21600"/>
                <a:gd name="connsiteY7" fmla="*/ 9493 h 15590"/>
                <a:gd name="connsiteX8" fmla="*/ 9049 w 21600"/>
                <a:gd name="connsiteY8" fmla="*/ 8631 h 15590"/>
                <a:gd name="connsiteX9" fmla="*/ 8933 w 21600"/>
                <a:gd name="connsiteY9" fmla="*/ 8727 h 15590"/>
                <a:gd name="connsiteX10" fmla="*/ 10990 w 21600"/>
                <a:gd name="connsiteY10" fmla="*/ 10390 h 15590"/>
                <a:gd name="connsiteX11" fmla="*/ 10020 w 21600"/>
                <a:gd name="connsiteY11" fmla="*/ 12472 h 15590"/>
                <a:gd name="connsiteX12" fmla="*/ 13795 w 21600"/>
                <a:gd name="connsiteY12" fmla="*/ 15590 h 15590"/>
                <a:gd name="connsiteX13" fmla="*/ 17571 w 21600"/>
                <a:gd name="connsiteY13" fmla="*/ 12472 h 15590"/>
                <a:gd name="connsiteX14" fmla="*/ 13795 w 21600"/>
                <a:gd name="connsiteY14" fmla="*/ 9354 h 15590"/>
                <a:gd name="connsiteX15" fmla="*/ 11211 w 21600"/>
                <a:gd name="connsiteY15" fmla="*/ 10199 h 15590"/>
                <a:gd name="connsiteX16" fmla="*/ 9176 w 21600"/>
                <a:gd name="connsiteY16" fmla="*/ 8553 h 15590"/>
                <a:gd name="connsiteX17" fmla="*/ 11496 w 21600"/>
                <a:gd name="connsiteY17" fmla="*/ 4868 h 15590"/>
                <a:gd name="connsiteX18" fmla="*/ 14048 w 21600"/>
                <a:gd name="connsiteY18" fmla="*/ 4868 h 15590"/>
                <a:gd name="connsiteX19" fmla="*/ 17824 w 21600"/>
                <a:gd name="connsiteY19" fmla="*/ 7873 h 15590"/>
                <a:gd name="connsiteX20" fmla="*/ 21600 w 21600"/>
                <a:gd name="connsiteY20" fmla="*/ 4755 h 15590"/>
                <a:gd name="connsiteX21" fmla="*/ 17824 w 21600"/>
                <a:gd name="connsiteY21" fmla="*/ 1655 h 15590"/>
                <a:gd name="connsiteX22" fmla="*/ 9893 w 21600"/>
                <a:gd name="connsiteY22" fmla="*/ 7403 h 15590"/>
                <a:gd name="connsiteX23" fmla="*/ 8195 w 21600"/>
                <a:gd name="connsiteY23" fmla="*/ 7403 h 15590"/>
                <a:gd name="connsiteX24" fmla="*/ 7098 w 21600"/>
                <a:gd name="connsiteY24" fmla="*/ 4746 h 15590"/>
                <a:gd name="connsiteX25" fmla="*/ 8195 w 21600"/>
                <a:gd name="connsiteY25" fmla="*/ 2090 h 15590"/>
                <a:gd name="connsiteX26" fmla="*/ 9893 w 21600"/>
                <a:gd name="connsiteY26" fmla="*/ 2090 h 15590"/>
                <a:gd name="connsiteX27" fmla="*/ 10990 w 21600"/>
                <a:gd name="connsiteY27" fmla="*/ 4746 h 15590"/>
                <a:gd name="connsiteX28" fmla="*/ 9893 w 21600"/>
                <a:gd name="connsiteY28" fmla="*/ 7403 h 15590"/>
                <a:gd name="connsiteX0" fmla="*/ 21600 w 21704"/>
                <a:gd name="connsiteY0" fmla="*/ 4755 h 15590"/>
                <a:gd name="connsiteX1" fmla="*/ 14049 w 21704"/>
                <a:gd name="connsiteY1" fmla="*/ 4625 h 15590"/>
                <a:gd name="connsiteX2" fmla="*/ 11496 w 21704"/>
                <a:gd name="connsiteY2" fmla="*/ 4625 h 15590"/>
                <a:gd name="connsiteX3" fmla="*/ 9650 w 21704"/>
                <a:gd name="connsiteY3" fmla="*/ 1263 h 15590"/>
                <a:gd name="connsiteX4" fmla="*/ 9408 w 21704"/>
                <a:gd name="connsiteY4" fmla="*/ 1088 h 15590"/>
                <a:gd name="connsiteX5" fmla="*/ 5748 w 21704"/>
                <a:gd name="connsiteY5" fmla="*/ 0 h 15590"/>
                <a:gd name="connsiteX6" fmla="*/ 0 w 21704"/>
                <a:gd name="connsiteY6" fmla="*/ 4746 h 15590"/>
                <a:gd name="connsiteX7" fmla="*/ 5748 w 21704"/>
                <a:gd name="connsiteY7" fmla="*/ 9493 h 15590"/>
                <a:gd name="connsiteX8" fmla="*/ 9049 w 21704"/>
                <a:gd name="connsiteY8" fmla="*/ 8631 h 15590"/>
                <a:gd name="connsiteX9" fmla="*/ 8933 w 21704"/>
                <a:gd name="connsiteY9" fmla="*/ 8727 h 15590"/>
                <a:gd name="connsiteX10" fmla="*/ 10990 w 21704"/>
                <a:gd name="connsiteY10" fmla="*/ 10390 h 15590"/>
                <a:gd name="connsiteX11" fmla="*/ 10020 w 21704"/>
                <a:gd name="connsiteY11" fmla="*/ 12472 h 15590"/>
                <a:gd name="connsiteX12" fmla="*/ 13795 w 21704"/>
                <a:gd name="connsiteY12" fmla="*/ 15590 h 15590"/>
                <a:gd name="connsiteX13" fmla="*/ 17571 w 21704"/>
                <a:gd name="connsiteY13" fmla="*/ 12472 h 15590"/>
                <a:gd name="connsiteX14" fmla="*/ 13795 w 21704"/>
                <a:gd name="connsiteY14" fmla="*/ 9354 h 15590"/>
                <a:gd name="connsiteX15" fmla="*/ 11211 w 21704"/>
                <a:gd name="connsiteY15" fmla="*/ 10199 h 15590"/>
                <a:gd name="connsiteX16" fmla="*/ 9176 w 21704"/>
                <a:gd name="connsiteY16" fmla="*/ 8553 h 15590"/>
                <a:gd name="connsiteX17" fmla="*/ 11496 w 21704"/>
                <a:gd name="connsiteY17" fmla="*/ 4868 h 15590"/>
                <a:gd name="connsiteX18" fmla="*/ 14048 w 21704"/>
                <a:gd name="connsiteY18" fmla="*/ 4868 h 15590"/>
                <a:gd name="connsiteX19" fmla="*/ 17824 w 21704"/>
                <a:gd name="connsiteY19" fmla="*/ 7873 h 15590"/>
                <a:gd name="connsiteX20" fmla="*/ 21600 w 21704"/>
                <a:gd name="connsiteY20" fmla="*/ 4755 h 15590"/>
                <a:gd name="connsiteX21" fmla="*/ 9893 w 21704"/>
                <a:gd name="connsiteY21" fmla="*/ 7403 h 15590"/>
                <a:gd name="connsiteX22" fmla="*/ 8195 w 21704"/>
                <a:gd name="connsiteY22" fmla="*/ 7403 h 15590"/>
                <a:gd name="connsiteX23" fmla="*/ 7098 w 21704"/>
                <a:gd name="connsiteY23" fmla="*/ 4746 h 15590"/>
                <a:gd name="connsiteX24" fmla="*/ 8195 w 21704"/>
                <a:gd name="connsiteY24" fmla="*/ 2090 h 15590"/>
                <a:gd name="connsiteX25" fmla="*/ 9893 w 21704"/>
                <a:gd name="connsiteY25" fmla="*/ 2090 h 15590"/>
                <a:gd name="connsiteX26" fmla="*/ 10990 w 21704"/>
                <a:gd name="connsiteY26" fmla="*/ 4746 h 15590"/>
                <a:gd name="connsiteX27" fmla="*/ 9893 w 21704"/>
                <a:gd name="connsiteY27" fmla="*/ 7403 h 15590"/>
                <a:gd name="connsiteX0" fmla="*/ 17824 w 17824"/>
                <a:gd name="connsiteY0" fmla="*/ 7873 h 15590"/>
                <a:gd name="connsiteX1" fmla="*/ 14049 w 17824"/>
                <a:gd name="connsiteY1" fmla="*/ 4625 h 15590"/>
                <a:gd name="connsiteX2" fmla="*/ 11496 w 17824"/>
                <a:gd name="connsiteY2" fmla="*/ 4625 h 15590"/>
                <a:gd name="connsiteX3" fmla="*/ 9650 w 17824"/>
                <a:gd name="connsiteY3" fmla="*/ 1263 h 15590"/>
                <a:gd name="connsiteX4" fmla="*/ 9408 w 17824"/>
                <a:gd name="connsiteY4" fmla="*/ 1088 h 15590"/>
                <a:gd name="connsiteX5" fmla="*/ 5748 w 17824"/>
                <a:gd name="connsiteY5" fmla="*/ 0 h 15590"/>
                <a:gd name="connsiteX6" fmla="*/ 0 w 17824"/>
                <a:gd name="connsiteY6" fmla="*/ 4746 h 15590"/>
                <a:gd name="connsiteX7" fmla="*/ 5748 w 17824"/>
                <a:gd name="connsiteY7" fmla="*/ 9493 h 15590"/>
                <a:gd name="connsiteX8" fmla="*/ 9049 w 17824"/>
                <a:gd name="connsiteY8" fmla="*/ 8631 h 15590"/>
                <a:gd name="connsiteX9" fmla="*/ 8933 w 17824"/>
                <a:gd name="connsiteY9" fmla="*/ 8727 h 15590"/>
                <a:gd name="connsiteX10" fmla="*/ 10990 w 17824"/>
                <a:gd name="connsiteY10" fmla="*/ 10390 h 15590"/>
                <a:gd name="connsiteX11" fmla="*/ 10020 w 17824"/>
                <a:gd name="connsiteY11" fmla="*/ 12472 h 15590"/>
                <a:gd name="connsiteX12" fmla="*/ 13795 w 17824"/>
                <a:gd name="connsiteY12" fmla="*/ 15590 h 15590"/>
                <a:gd name="connsiteX13" fmla="*/ 17571 w 17824"/>
                <a:gd name="connsiteY13" fmla="*/ 12472 h 15590"/>
                <a:gd name="connsiteX14" fmla="*/ 13795 w 17824"/>
                <a:gd name="connsiteY14" fmla="*/ 9354 h 15590"/>
                <a:gd name="connsiteX15" fmla="*/ 11211 w 17824"/>
                <a:gd name="connsiteY15" fmla="*/ 10199 h 15590"/>
                <a:gd name="connsiteX16" fmla="*/ 9176 w 17824"/>
                <a:gd name="connsiteY16" fmla="*/ 8553 h 15590"/>
                <a:gd name="connsiteX17" fmla="*/ 11496 w 17824"/>
                <a:gd name="connsiteY17" fmla="*/ 4868 h 15590"/>
                <a:gd name="connsiteX18" fmla="*/ 14048 w 17824"/>
                <a:gd name="connsiteY18" fmla="*/ 4868 h 15590"/>
                <a:gd name="connsiteX19" fmla="*/ 17824 w 17824"/>
                <a:gd name="connsiteY19" fmla="*/ 7873 h 15590"/>
                <a:gd name="connsiteX20" fmla="*/ 9893 w 17824"/>
                <a:gd name="connsiteY20" fmla="*/ 7403 h 15590"/>
                <a:gd name="connsiteX21" fmla="*/ 8195 w 17824"/>
                <a:gd name="connsiteY21" fmla="*/ 7403 h 15590"/>
                <a:gd name="connsiteX22" fmla="*/ 7098 w 17824"/>
                <a:gd name="connsiteY22" fmla="*/ 4746 h 15590"/>
                <a:gd name="connsiteX23" fmla="*/ 8195 w 17824"/>
                <a:gd name="connsiteY23" fmla="*/ 2090 h 15590"/>
                <a:gd name="connsiteX24" fmla="*/ 9893 w 17824"/>
                <a:gd name="connsiteY24" fmla="*/ 2090 h 15590"/>
                <a:gd name="connsiteX25" fmla="*/ 10990 w 17824"/>
                <a:gd name="connsiteY25" fmla="*/ 4746 h 15590"/>
                <a:gd name="connsiteX26" fmla="*/ 9893 w 17824"/>
                <a:gd name="connsiteY26" fmla="*/ 7403 h 15590"/>
                <a:gd name="connsiteX0" fmla="*/ 14048 w 17571"/>
                <a:gd name="connsiteY0" fmla="*/ 4868 h 15590"/>
                <a:gd name="connsiteX1" fmla="*/ 14049 w 17571"/>
                <a:gd name="connsiteY1" fmla="*/ 4625 h 15590"/>
                <a:gd name="connsiteX2" fmla="*/ 11496 w 17571"/>
                <a:gd name="connsiteY2" fmla="*/ 4625 h 15590"/>
                <a:gd name="connsiteX3" fmla="*/ 9650 w 17571"/>
                <a:gd name="connsiteY3" fmla="*/ 1263 h 15590"/>
                <a:gd name="connsiteX4" fmla="*/ 9408 w 17571"/>
                <a:gd name="connsiteY4" fmla="*/ 1088 h 15590"/>
                <a:gd name="connsiteX5" fmla="*/ 5748 w 17571"/>
                <a:gd name="connsiteY5" fmla="*/ 0 h 15590"/>
                <a:gd name="connsiteX6" fmla="*/ 0 w 17571"/>
                <a:gd name="connsiteY6" fmla="*/ 4746 h 15590"/>
                <a:gd name="connsiteX7" fmla="*/ 5748 w 17571"/>
                <a:gd name="connsiteY7" fmla="*/ 9493 h 15590"/>
                <a:gd name="connsiteX8" fmla="*/ 9049 w 17571"/>
                <a:gd name="connsiteY8" fmla="*/ 8631 h 15590"/>
                <a:gd name="connsiteX9" fmla="*/ 8933 w 17571"/>
                <a:gd name="connsiteY9" fmla="*/ 8727 h 15590"/>
                <a:gd name="connsiteX10" fmla="*/ 10990 w 17571"/>
                <a:gd name="connsiteY10" fmla="*/ 10390 h 15590"/>
                <a:gd name="connsiteX11" fmla="*/ 10020 w 17571"/>
                <a:gd name="connsiteY11" fmla="*/ 12472 h 15590"/>
                <a:gd name="connsiteX12" fmla="*/ 13795 w 17571"/>
                <a:gd name="connsiteY12" fmla="*/ 15590 h 15590"/>
                <a:gd name="connsiteX13" fmla="*/ 17571 w 17571"/>
                <a:gd name="connsiteY13" fmla="*/ 12472 h 15590"/>
                <a:gd name="connsiteX14" fmla="*/ 13795 w 17571"/>
                <a:gd name="connsiteY14" fmla="*/ 9354 h 15590"/>
                <a:gd name="connsiteX15" fmla="*/ 11211 w 17571"/>
                <a:gd name="connsiteY15" fmla="*/ 10199 h 15590"/>
                <a:gd name="connsiteX16" fmla="*/ 9176 w 17571"/>
                <a:gd name="connsiteY16" fmla="*/ 8553 h 15590"/>
                <a:gd name="connsiteX17" fmla="*/ 11496 w 17571"/>
                <a:gd name="connsiteY17" fmla="*/ 4868 h 15590"/>
                <a:gd name="connsiteX18" fmla="*/ 14048 w 17571"/>
                <a:gd name="connsiteY18" fmla="*/ 4868 h 15590"/>
                <a:gd name="connsiteX19" fmla="*/ 9893 w 17571"/>
                <a:gd name="connsiteY19" fmla="*/ 7403 h 15590"/>
                <a:gd name="connsiteX20" fmla="*/ 8195 w 17571"/>
                <a:gd name="connsiteY20" fmla="*/ 7403 h 15590"/>
                <a:gd name="connsiteX21" fmla="*/ 7098 w 17571"/>
                <a:gd name="connsiteY21" fmla="*/ 4746 h 15590"/>
                <a:gd name="connsiteX22" fmla="*/ 8195 w 17571"/>
                <a:gd name="connsiteY22" fmla="*/ 2090 h 15590"/>
                <a:gd name="connsiteX23" fmla="*/ 9893 w 17571"/>
                <a:gd name="connsiteY23" fmla="*/ 2090 h 15590"/>
                <a:gd name="connsiteX24" fmla="*/ 10990 w 17571"/>
                <a:gd name="connsiteY24" fmla="*/ 4746 h 15590"/>
                <a:gd name="connsiteX25" fmla="*/ 9893 w 17571"/>
                <a:gd name="connsiteY25" fmla="*/ 7403 h 15590"/>
                <a:gd name="connsiteX0" fmla="*/ 11496 w 17571"/>
                <a:gd name="connsiteY0" fmla="*/ 4868 h 15590"/>
                <a:gd name="connsiteX1" fmla="*/ 14049 w 17571"/>
                <a:gd name="connsiteY1" fmla="*/ 4625 h 15590"/>
                <a:gd name="connsiteX2" fmla="*/ 11496 w 17571"/>
                <a:gd name="connsiteY2" fmla="*/ 4625 h 15590"/>
                <a:gd name="connsiteX3" fmla="*/ 9650 w 17571"/>
                <a:gd name="connsiteY3" fmla="*/ 1263 h 15590"/>
                <a:gd name="connsiteX4" fmla="*/ 9408 w 17571"/>
                <a:gd name="connsiteY4" fmla="*/ 1088 h 15590"/>
                <a:gd name="connsiteX5" fmla="*/ 5748 w 17571"/>
                <a:gd name="connsiteY5" fmla="*/ 0 h 15590"/>
                <a:gd name="connsiteX6" fmla="*/ 0 w 17571"/>
                <a:gd name="connsiteY6" fmla="*/ 4746 h 15590"/>
                <a:gd name="connsiteX7" fmla="*/ 5748 w 17571"/>
                <a:gd name="connsiteY7" fmla="*/ 9493 h 15590"/>
                <a:gd name="connsiteX8" fmla="*/ 9049 w 17571"/>
                <a:gd name="connsiteY8" fmla="*/ 8631 h 15590"/>
                <a:gd name="connsiteX9" fmla="*/ 8933 w 17571"/>
                <a:gd name="connsiteY9" fmla="*/ 8727 h 15590"/>
                <a:gd name="connsiteX10" fmla="*/ 10990 w 17571"/>
                <a:gd name="connsiteY10" fmla="*/ 10390 h 15590"/>
                <a:gd name="connsiteX11" fmla="*/ 10020 w 17571"/>
                <a:gd name="connsiteY11" fmla="*/ 12472 h 15590"/>
                <a:gd name="connsiteX12" fmla="*/ 13795 w 17571"/>
                <a:gd name="connsiteY12" fmla="*/ 15590 h 15590"/>
                <a:gd name="connsiteX13" fmla="*/ 17571 w 17571"/>
                <a:gd name="connsiteY13" fmla="*/ 12472 h 15590"/>
                <a:gd name="connsiteX14" fmla="*/ 13795 w 17571"/>
                <a:gd name="connsiteY14" fmla="*/ 9354 h 15590"/>
                <a:gd name="connsiteX15" fmla="*/ 11211 w 17571"/>
                <a:gd name="connsiteY15" fmla="*/ 10199 h 15590"/>
                <a:gd name="connsiteX16" fmla="*/ 9176 w 17571"/>
                <a:gd name="connsiteY16" fmla="*/ 8553 h 15590"/>
                <a:gd name="connsiteX17" fmla="*/ 11496 w 17571"/>
                <a:gd name="connsiteY17" fmla="*/ 4868 h 15590"/>
                <a:gd name="connsiteX18" fmla="*/ 9893 w 17571"/>
                <a:gd name="connsiteY18" fmla="*/ 7403 h 15590"/>
                <a:gd name="connsiteX19" fmla="*/ 8195 w 17571"/>
                <a:gd name="connsiteY19" fmla="*/ 7403 h 15590"/>
                <a:gd name="connsiteX20" fmla="*/ 7098 w 17571"/>
                <a:gd name="connsiteY20" fmla="*/ 4746 h 15590"/>
                <a:gd name="connsiteX21" fmla="*/ 8195 w 17571"/>
                <a:gd name="connsiteY21" fmla="*/ 2090 h 15590"/>
                <a:gd name="connsiteX22" fmla="*/ 9893 w 17571"/>
                <a:gd name="connsiteY22" fmla="*/ 2090 h 15590"/>
                <a:gd name="connsiteX23" fmla="*/ 10990 w 17571"/>
                <a:gd name="connsiteY23" fmla="*/ 4746 h 15590"/>
                <a:gd name="connsiteX24" fmla="*/ 9893 w 17571"/>
                <a:gd name="connsiteY24" fmla="*/ 7403 h 15590"/>
                <a:gd name="connsiteX0" fmla="*/ 11496 w 17571"/>
                <a:gd name="connsiteY0" fmla="*/ 4868 h 15590"/>
                <a:gd name="connsiteX1" fmla="*/ 11496 w 17571"/>
                <a:gd name="connsiteY1" fmla="*/ 4625 h 15590"/>
                <a:gd name="connsiteX2" fmla="*/ 9650 w 17571"/>
                <a:gd name="connsiteY2" fmla="*/ 1263 h 15590"/>
                <a:gd name="connsiteX3" fmla="*/ 9408 w 17571"/>
                <a:gd name="connsiteY3" fmla="*/ 1088 h 15590"/>
                <a:gd name="connsiteX4" fmla="*/ 5748 w 17571"/>
                <a:gd name="connsiteY4" fmla="*/ 0 h 15590"/>
                <a:gd name="connsiteX5" fmla="*/ 0 w 17571"/>
                <a:gd name="connsiteY5" fmla="*/ 4746 h 15590"/>
                <a:gd name="connsiteX6" fmla="*/ 5748 w 17571"/>
                <a:gd name="connsiteY6" fmla="*/ 9493 h 15590"/>
                <a:gd name="connsiteX7" fmla="*/ 9049 w 17571"/>
                <a:gd name="connsiteY7" fmla="*/ 8631 h 15590"/>
                <a:gd name="connsiteX8" fmla="*/ 8933 w 17571"/>
                <a:gd name="connsiteY8" fmla="*/ 8727 h 15590"/>
                <a:gd name="connsiteX9" fmla="*/ 10990 w 17571"/>
                <a:gd name="connsiteY9" fmla="*/ 10390 h 15590"/>
                <a:gd name="connsiteX10" fmla="*/ 10020 w 17571"/>
                <a:gd name="connsiteY10" fmla="*/ 12472 h 15590"/>
                <a:gd name="connsiteX11" fmla="*/ 13795 w 17571"/>
                <a:gd name="connsiteY11" fmla="*/ 15590 h 15590"/>
                <a:gd name="connsiteX12" fmla="*/ 17571 w 17571"/>
                <a:gd name="connsiteY12" fmla="*/ 12472 h 15590"/>
                <a:gd name="connsiteX13" fmla="*/ 13795 w 17571"/>
                <a:gd name="connsiteY13" fmla="*/ 9354 h 15590"/>
                <a:gd name="connsiteX14" fmla="*/ 11211 w 17571"/>
                <a:gd name="connsiteY14" fmla="*/ 10199 h 15590"/>
                <a:gd name="connsiteX15" fmla="*/ 9176 w 17571"/>
                <a:gd name="connsiteY15" fmla="*/ 8553 h 15590"/>
                <a:gd name="connsiteX16" fmla="*/ 11496 w 17571"/>
                <a:gd name="connsiteY16" fmla="*/ 4868 h 15590"/>
                <a:gd name="connsiteX17" fmla="*/ 9893 w 17571"/>
                <a:gd name="connsiteY17" fmla="*/ 7403 h 15590"/>
                <a:gd name="connsiteX18" fmla="*/ 8195 w 17571"/>
                <a:gd name="connsiteY18" fmla="*/ 7403 h 15590"/>
                <a:gd name="connsiteX19" fmla="*/ 7098 w 17571"/>
                <a:gd name="connsiteY19" fmla="*/ 4746 h 15590"/>
                <a:gd name="connsiteX20" fmla="*/ 8195 w 17571"/>
                <a:gd name="connsiteY20" fmla="*/ 2090 h 15590"/>
                <a:gd name="connsiteX21" fmla="*/ 9893 w 17571"/>
                <a:gd name="connsiteY21" fmla="*/ 2090 h 15590"/>
                <a:gd name="connsiteX22" fmla="*/ 10990 w 17571"/>
                <a:gd name="connsiteY22" fmla="*/ 4746 h 15590"/>
                <a:gd name="connsiteX23" fmla="*/ 9893 w 17571"/>
                <a:gd name="connsiteY23" fmla="*/ 7403 h 15590"/>
                <a:gd name="connsiteX0" fmla="*/ 11496 w 17627"/>
                <a:gd name="connsiteY0" fmla="*/ 4868 h 15590"/>
                <a:gd name="connsiteX1" fmla="*/ 11496 w 17627"/>
                <a:gd name="connsiteY1" fmla="*/ 4625 h 15590"/>
                <a:gd name="connsiteX2" fmla="*/ 9650 w 17627"/>
                <a:gd name="connsiteY2" fmla="*/ 1263 h 15590"/>
                <a:gd name="connsiteX3" fmla="*/ 9408 w 17627"/>
                <a:gd name="connsiteY3" fmla="*/ 1088 h 15590"/>
                <a:gd name="connsiteX4" fmla="*/ 5748 w 17627"/>
                <a:gd name="connsiteY4" fmla="*/ 0 h 15590"/>
                <a:gd name="connsiteX5" fmla="*/ 0 w 17627"/>
                <a:gd name="connsiteY5" fmla="*/ 4746 h 15590"/>
                <a:gd name="connsiteX6" fmla="*/ 5748 w 17627"/>
                <a:gd name="connsiteY6" fmla="*/ 9493 h 15590"/>
                <a:gd name="connsiteX7" fmla="*/ 9049 w 17627"/>
                <a:gd name="connsiteY7" fmla="*/ 8631 h 15590"/>
                <a:gd name="connsiteX8" fmla="*/ 8933 w 17627"/>
                <a:gd name="connsiteY8" fmla="*/ 8727 h 15590"/>
                <a:gd name="connsiteX9" fmla="*/ 10990 w 17627"/>
                <a:gd name="connsiteY9" fmla="*/ 10390 h 15590"/>
                <a:gd name="connsiteX10" fmla="*/ 10020 w 17627"/>
                <a:gd name="connsiteY10" fmla="*/ 12472 h 15590"/>
                <a:gd name="connsiteX11" fmla="*/ 13795 w 17627"/>
                <a:gd name="connsiteY11" fmla="*/ 15590 h 15590"/>
                <a:gd name="connsiteX12" fmla="*/ 17571 w 17627"/>
                <a:gd name="connsiteY12" fmla="*/ 12472 h 15590"/>
                <a:gd name="connsiteX13" fmla="*/ 11211 w 17627"/>
                <a:gd name="connsiteY13" fmla="*/ 10199 h 15590"/>
                <a:gd name="connsiteX14" fmla="*/ 9176 w 17627"/>
                <a:gd name="connsiteY14" fmla="*/ 8553 h 15590"/>
                <a:gd name="connsiteX15" fmla="*/ 11496 w 17627"/>
                <a:gd name="connsiteY15" fmla="*/ 4868 h 15590"/>
                <a:gd name="connsiteX16" fmla="*/ 9893 w 17627"/>
                <a:gd name="connsiteY16" fmla="*/ 7403 h 15590"/>
                <a:gd name="connsiteX17" fmla="*/ 8195 w 17627"/>
                <a:gd name="connsiteY17" fmla="*/ 7403 h 15590"/>
                <a:gd name="connsiteX18" fmla="*/ 7098 w 17627"/>
                <a:gd name="connsiteY18" fmla="*/ 4746 h 15590"/>
                <a:gd name="connsiteX19" fmla="*/ 8195 w 17627"/>
                <a:gd name="connsiteY19" fmla="*/ 2090 h 15590"/>
                <a:gd name="connsiteX20" fmla="*/ 9893 w 17627"/>
                <a:gd name="connsiteY20" fmla="*/ 2090 h 15590"/>
                <a:gd name="connsiteX21" fmla="*/ 10990 w 17627"/>
                <a:gd name="connsiteY21" fmla="*/ 4746 h 15590"/>
                <a:gd name="connsiteX22" fmla="*/ 9893 w 17627"/>
                <a:gd name="connsiteY22" fmla="*/ 7403 h 15590"/>
                <a:gd name="connsiteX0" fmla="*/ 11496 w 13808"/>
                <a:gd name="connsiteY0" fmla="*/ 4868 h 15641"/>
                <a:gd name="connsiteX1" fmla="*/ 11496 w 13808"/>
                <a:gd name="connsiteY1" fmla="*/ 4625 h 15641"/>
                <a:gd name="connsiteX2" fmla="*/ 9650 w 13808"/>
                <a:gd name="connsiteY2" fmla="*/ 1263 h 15641"/>
                <a:gd name="connsiteX3" fmla="*/ 9408 w 13808"/>
                <a:gd name="connsiteY3" fmla="*/ 1088 h 15641"/>
                <a:gd name="connsiteX4" fmla="*/ 5748 w 13808"/>
                <a:gd name="connsiteY4" fmla="*/ 0 h 15641"/>
                <a:gd name="connsiteX5" fmla="*/ 0 w 13808"/>
                <a:gd name="connsiteY5" fmla="*/ 4746 h 15641"/>
                <a:gd name="connsiteX6" fmla="*/ 5748 w 13808"/>
                <a:gd name="connsiteY6" fmla="*/ 9493 h 15641"/>
                <a:gd name="connsiteX7" fmla="*/ 9049 w 13808"/>
                <a:gd name="connsiteY7" fmla="*/ 8631 h 15641"/>
                <a:gd name="connsiteX8" fmla="*/ 8933 w 13808"/>
                <a:gd name="connsiteY8" fmla="*/ 8727 h 15641"/>
                <a:gd name="connsiteX9" fmla="*/ 10990 w 13808"/>
                <a:gd name="connsiteY9" fmla="*/ 10390 h 15641"/>
                <a:gd name="connsiteX10" fmla="*/ 10020 w 13808"/>
                <a:gd name="connsiteY10" fmla="*/ 12472 h 15641"/>
                <a:gd name="connsiteX11" fmla="*/ 13795 w 13808"/>
                <a:gd name="connsiteY11" fmla="*/ 15590 h 15641"/>
                <a:gd name="connsiteX12" fmla="*/ 11211 w 13808"/>
                <a:gd name="connsiteY12" fmla="*/ 10199 h 15641"/>
                <a:gd name="connsiteX13" fmla="*/ 9176 w 13808"/>
                <a:gd name="connsiteY13" fmla="*/ 8553 h 15641"/>
                <a:gd name="connsiteX14" fmla="*/ 11496 w 13808"/>
                <a:gd name="connsiteY14" fmla="*/ 4868 h 15641"/>
                <a:gd name="connsiteX15" fmla="*/ 9893 w 13808"/>
                <a:gd name="connsiteY15" fmla="*/ 7403 h 15641"/>
                <a:gd name="connsiteX16" fmla="*/ 8195 w 13808"/>
                <a:gd name="connsiteY16" fmla="*/ 7403 h 15641"/>
                <a:gd name="connsiteX17" fmla="*/ 7098 w 13808"/>
                <a:gd name="connsiteY17" fmla="*/ 4746 h 15641"/>
                <a:gd name="connsiteX18" fmla="*/ 8195 w 13808"/>
                <a:gd name="connsiteY18" fmla="*/ 2090 h 15641"/>
                <a:gd name="connsiteX19" fmla="*/ 9893 w 13808"/>
                <a:gd name="connsiteY19" fmla="*/ 2090 h 15641"/>
                <a:gd name="connsiteX20" fmla="*/ 10990 w 13808"/>
                <a:gd name="connsiteY20" fmla="*/ 4746 h 15641"/>
                <a:gd name="connsiteX21" fmla="*/ 9893 w 13808"/>
                <a:gd name="connsiteY21" fmla="*/ 7403 h 15641"/>
                <a:gd name="connsiteX0" fmla="*/ 11496 w 11496"/>
                <a:gd name="connsiteY0" fmla="*/ 4868 h 12472"/>
                <a:gd name="connsiteX1" fmla="*/ 11496 w 11496"/>
                <a:gd name="connsiteY1" fmla="*/ 4625 h 12472"/>
                <a:gd name="connsiteX2" fmla="*/ 9650 w 11496"/>
                <a:gd name="connsiteY2" fmla="*/ 1263 h 12472"/>
                <a:gd name="connsiteX3" fmla="*/ 9408 w 11496"/>
                <a:gd name="connsiteY3" fmla="*/ 1088 h 12472"/>
                <a:gd name="connsiteX4" fmla="*/ 5748 w 11496"/>
                <a:gd name="connsiteY4" fmla="*/ 0 h 12472"/>
                <a:gd name="connsiteX5" fmla="*/ 0 w 11496"/>
                <a:gd name="connsiteY5" fmla="*/ 4746 h 12472"/>
                <a:gd name="connsiteX6" fmla="*/ 5748 w 11496"/>
                <a:gd name="connsiteY6" fmla="*/ 9493 h 12472"/>
                <a:gd name="connsiteX7" fmla="*/ 9049 w 11496"/>
                <a:gd name="connsiteY7" fmla="*/ 8631 h 12472"/>
                <a:gd name="connsiteX8" fmla="*/ 8933 w 11496"/>
                <a:gd name="connsiteY8" fmla="*/ 8727 h 12472"/>
                <a:gd name="connsiteX9" fmla="*/ 10990 w 11496"/>
                <a:gd name="connsiteY9" fmla="*/ 10390 h 12472"/>
                <a:gd name="connsiteX10" fmla="*/ 10020 w 11496"/>
                <a:gd name="connsiteY10" fmla="*/ 12472 h 12472"/>
                <a:gd name="connsiteX11" fmla="*/ 11211 w 11496"/>
                <a:gd name="connsiteY11" fmla="*/ 10199 h 12472"/>
                <a:gd name="connsiteX12" fmla="*/ 9176 w 11496"/>
                <a:gd name="connsiteY12" fmla="*/ 8553 h 12472"/>
                <a:gd name="connsiteX13" fmla="*/ 11496 w 11496"/>
                <a:gd name="connsiteY13" fmla="*/ 4868 h 12472"/>
                <a:gd name="connsiteX14" fmla="*/ 9893 w 11496"/>
                <a:gd name="connsiteY14" fmla="*/ 7403 h 12472"/>
                <a:gd name="connsiteX15" fmla="*/ 8195 w 11496"/>
                <a:gd name="connsiteY15" fmla="*/ 7403 h 12472"/>
                <a:gd name="connsiteX16" fmla="*/ 7098 w 11496"/>
                <a:gd name="connsiteY16" fmla="*/ 4746 h 12472"/>
                <a:gd name="connsiteX17" fmla="*/ 8195 w 11496"/>
                <a:gd name="connsiteY17" fmla="*/ 2090 h 12472"/>
                <a:gd name="connsiteX18" fmla="*/ 9893 w 11496"/>
                <a:gd name="connsiteY18" fmla="*/ 2090 h 12472"/>
                <a:gd name="connsiteX19" fmla="*/ 10990 w 11496"/>
                <a:gd name="connsiteY19" fmla="*/ 4746 h 12472"/>
                <a:gd name="connsiteX20" fmla="*/ 9893 w 11496"/>
                <a:gd name="connsiteY20" fmla="*/ 7403 h 12472"/>
                <a:gd name="connsiteX0" fmla="*/ 11496 w 11496"/>
                <a:gd name="connsiteY0" fmla="*/ 4868 h 10518"/>
                <a:gd name="connsiteX1" fmla="*/ 11496 w 11496"/>
                <a:gd name="connsiteY1" fmla="*/ 4625 h 10518"/>
                <a:gd name="connsiteX2" fmla="*/ 9650 w 11496"/>
                <a:gd name="connsiteY2" fmla="*/ 1263 h 10518"/>
                <a:gd name="connsiteX3" fmla="*/ 9408 w 11496"/>
                <a:gd name="connsiteY3" fmla="*/ 1088 h 10518"/>
                <a:gd name="connsiteX4" fmla="*/ 5748 w 11496"/>
                <a:gd name="connsiteY4" fmla="*/ 0 h 10518"/>
                <a:gd name="connsiteX5" fmla="*/ 0 w 11496"/>
                <a:gd name="connsiteY5" fmla="*/ 4746 h 10518"/>
                <a:gd name="connsiteX6" fmla="*/ 5748 w 11496"/>
                <a:gd name="connsiteY6" fmla="*/ 9493 h 10518"/>
                <a:gd name="connsiteX7" fmla="*/ 9049 w 11496"/>
                <a:gd name="connsiteY7" fmla="*/ 8631 h 10518"/>
                <a:gd name="connsiteX8" fmla="*/ 8933 w 11496"/>
                <a:gd name="connsiteY8" fmla="*/ 8727 h 10518"/>
                <a:gd name="connsiteX9" fmla="*/ 10990 w 11496"/>
                <a:gd name="connsiteY9" fmla="*/ 10390 h 10518"/>
                <a:gd name="connsiteX10" fmla="*/ 11211 w 11496"/>
                <a:gd name="connsiteY10" fmla="*/ 10199 h 10518"/>
                <a:gd name="connsiteX11" fmla="*/ 9176 w 11496"/>
                <a:gd name="connsiteY11" fmla="*/ 8553 h 10518"/>
                <a:gd name="connsiteX12" fmla="*/ 11496 w 11496"/>
                <a:gd name="connsiteY12" fmla="*/ 4868 h 10518"/>
                <a:gd name="connsiteX13" fmla="*/ 9893 w 11496"/>
                <a:gd name="connsiteY13" fmla="*/ 7403 h 10518"/>
                <a:gd name="connsiteX14" fmla="*/ 8195 w 11496"/>
                <a:gd name="connsiteY14" fmla="*/ 7403 h 10518"/>
                <a:gd name="connsiteX15" fmla="*/ 7098 w 11496"/>
                <a:gd name="connsiteY15" fmla="*/ 4746 h 10518"/>
                <a:gd name="connsiteX16" fmla="*/ 8195 w 11496"/>
                <a:gd name="connsiteY16" fmla="*/ 2090 h 10518"/>
                <a:gd name="connsiteX17" fmla="*/ 9893 w 11496"/>
                <a:gd name="connsiteY17" fmla="*/ 2090 h 10518"/>
                <a:gd name="connsiteX18" fmla="*/ 10990 w 11496"/>
                <a:gd name="connsiteY18" fmla="*/ 4746 h 10518"/>
                <a:gd name="connsiteX19" fmla="*/ 9893 w 11496"/>
                <a:gd name="connsiteY19" fmla="*/ 7403 h 10518"/>
                <a:gd name="connsiteX0" fmla="*/ 11496 w 11496"/>
                <a:gd name="connsiteY0" fmla="*/ 4868 h 10390"/>
                <a:gd name="connsiteX1" fmla="*/ 11496 w 11496"/>
                <a:gd name="connsiteY1" fmla="*/ 4625 h 10390"/>
                <a:gd name="connsiteX2" fmla="*/ 9650 w 11496"/>
                <a:gd name="connsiteY2" fmla="*/ 1263 h 10390"/>
                <a:gd name="connsiteX3" fmla="*/ 9408 w 11496"/>
                <a:gd name="connsiteY3" fmla="*/ 1088 h 10390"/>
                <a:gd name="connsiteX4" fmla="*/ 5748 w 11496"/>
                <a:gd name="connsiteY4" fmla="*/ 0 h 10390"/>
                <a:gd name="connsiteX5" fmla="*/ 0 w 11496"/>
                <a:gd name="connsiteY5" fmla="*/ 4746 h 10390"/>
                <a:gd name="connsiteX6" fmla="*/ 5748 w 11496"/>
                <a:gd name="connsiteY6" fmla="*/ 9493 h 10390"/>
                <a:gd name="connsiteX7" fmla="*/ 9049 w 11496"/>
                <a:gd name="connsiteY7" fmla="*/ 8631 h 10390"/>
                <a:gd name="connsiteX8" fmla="*/ 8933 w 11496"/>
                <a:gd name="connsiteY8" fmla="*/ 8727 h 10390"/>
                <a:gd name="connsiteX9" fmla="*/ 10990 w 11496"/>
                <a:gd name="connsiteY9" fmla="*/ 10390 h 10390"/>
                <a:gd name="connsiteX10" fmla="*/ 9176 w 11496"/>
                <a:gd name="connsiteY10" fmla="*/ 8553 h 10390"/>
                <a:gd name="connsiteX11" fmla="*/ 11496 w 11496"/>
                <a:gd name="connsiteY11" fmla="*/ 4868 h 10390"/>
                <a:gd name="connsiteX12" fmla="*/ 9893 w 11496"/>
                <a:gd name="connsiteY12" fmla="*/ 7403 h 10390"/>
                <a:gd name="connsiteX13" fmla="*/ 8195 w 11496"/>
                <a:gd name="connsiteY13" fmla="*/ 7403 h 10390"/>
                <a:gd name="connsiteX14" fmla="*/ 7098 w 11496"/>
                <a:gd name="connsiteY14" fmla="*/ 4746 h 10390"/>
                <a:gd name="connsiteX15" fmla="*/ 8195 w 11496"/>
                <a:gd name="connsiteY15" fmla="*/ 2090 h 10390"/>
                <a:gd name="connsiteX16" fmla="*/ 9893 w 11496"/>
                <a:gd name="connsiteY16" fmla="*/ 2090 h 10390"/>
                <a:gd name="connsiteX17" fmla="*/ 10990 w 11496"/>
                <a:gd name="connsiteY17" fmla="*/ 4746 h 10390"/>
                <a:gd name="connsiteX18" fmla="*/ 9893 w 11496"/>
                <a:gd name="connsiteY18" fmla="*/ 7403 h 10390"/>
                <a:gd name="connsiteX0" fmla="*/ 11496 w 11496"/>
                <a:gd name="connsiteY0" fmla="*/ 4868 h 9493"/>
                <a:gd name="connsiteX1" fmla="*/ 11496 w 11496"/>
                <a:gd name="connsiteY1" fmla="*/ 4625 h 9493"/>
                <a:gd name="connsiteX2" fmla="*/ 9650 w 11496"/>
                <a:gd name="connsiteY2" fmla="*/ 1263 h 9493"/>
                <a:gd name="connsiteX3" fmla="*/ 9408 w 11496"/>
                <a:gd name="connsiteY3" fmla="*/ 1088 h 9493"/>
                <a:gd name="connsiteX4" fmla="*/ 5748 w 11496"/>
                <a:gd name="connsiteY4" fmla="*/ 0 h 9493"/>
                <a:gd name="connsiteX5" fmla="*/ 0 w 11496"/>
                <a:gd name="connsiteY5" fmla="*/ 4746 h 9493"/>
                <a:gd name="connsiteX6" fmla="*/ 5748 w 11496"/>
                <a:gd name="connsiteY6" fmla="*/ 9493 h 9493"/>
                <a:gd name="connsiteX7" fmla="*/ 9049 w 11496"/>
                <a:gd name="connsiteY7" fmla="*/ 8631 h 9493"/>
                <a:gd name="connsiteX8" fmla="*/ 8933 w 11496"/>
                <a:gd name="connsiteY8" fmla="*/ 8727 h 9493"/>
                <a:gd name="connsiteX9" fmla="*/ 9176 w 11496"/>
                <a:gd name="connsiteY9" fmla="*/ 8553 h 9493"/>
                <a:gd name="connsiteX10" fmla="*/ 11496 w 11496"/>
                <a:gd name="connsiteY10" fmla="*/ 4868 h 9493"/>
                <a:gd name="connsiteX11" fmla="*/ 9893 w 11496"/>
                <a:gd name="connsiteY11" fmla="*/ 7403 h 9493"/>
                <a:gd name="connsiteX12" fmla="*/ 8195 w 11496"/>
                <a:gd name="connsiteY12" fmla="*/ 7403 h 9493"/>
                <a:gd name="connsiteX13" fmla="*/ 7098 w 11496"/>
                <a:gd name="connsiteY13" fmla="*/ 4746 h 9493"/>
                <a:gd name="connsiteX14" fmla="*/ 8195 w 11496"/>
                <a:gd name="connsiteY14" fmla="*/ 2090 h 9493"/>
                <a:gd name="connsiteX15" fmla="*/ 9893 w 11496"/>
                <a:gd name="connsiteY15" fmla="*/ 2090 h 9493"/>
                <a:gd name="connsiteX16" fmla="*/ 10990 w 11496"/>
                <a:gd name="connsiteY16" fmla="*/ 4746 h 9493"/>
                <a:gd name="connsiteX17" fmla="*/ 9893 w 11496"/>
                <a:gd name="connsiteY17" fmla="*/ 7403 h 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496" h="9493" extrusionOk="0">
                  <a:moveTo>
                    <a:pt x="11496" y="4868"/>
                  </a:moveTo>
                  <a:lnTo>
                    <a:pt x="11496" y="4625"/>
                  </a:lnTo>
                  <a:cubicBezTo>
                    <a:pt x="11454" y="3292"/>
                    <a:pt x="10747" y="2099"/>
                    <a:pt x="9650" y="1263"/>
                  </a:cubicBezTo>
                  <a:lnTo>
                    <a:pt x="9408" y="1088"/>
                  </a:lnTo>
                  <a:cubicBezTo>
                    <a:pt x="8416" y="409"/>
                    <a:pt x="7140" y="0"/>
                    <a:pt x="5748" y="0"/>
                  </a:cubicBezTo>
                  <a:cubicBezTo>
                    <a:pt x="2573" y="0"/>
                    <a:pt x="0" y="2125"/>
                    <a:pt x="0" y="4746"/>
                  </a:cubicBezTo>
                  <a:cubicBezTo>
                    <a:pt x="0" y="7368"/>
                    <a:pt x="2573" y="9493"/>
                    <a:pt x="5748" y="9493"/>
                  </a:cubicBezTo>
                  <a:cubicBezTo>
                    <a:pt x="6982" y="9493"/>
                    <a:pt x="8121" y="9171"/>
                    <a:pt x="9049" y="8631"/>
                  </a:cubicBezTo>
                  <a:lnTo>
                    <a:pt x="8933" y="8727"/>
                  </a:lnTo>
                  <a:lnTo>
                    <a:pt x="9176" y="8553"/>
                  </a:lnTo>
                  <a:cubicBezTo>
                    <a:pt x="10547" y="7708"/>
                    <a:pt x="11443" y="6375"/>
                    <a:pt x="11496" y="4868"/>
                  </a:cubicBezTo>
                  <a:close/>
                  <a:moveTo>
                    <a:pt x="9893" y="7403"/>
                  </a:moveTo>
                  <a:cubicBezTo>
                    <a:pt x="9461" y="7856"/>
                    <a:pt x="8627" y="7856"/>
                    <a:pt x="8195" y="7403"/>
                  </a:cubicBezTo>
                  <a:cubicBezTo>
                    <a:pt x="7509" y="6671"/>
                    <a:pt x="7098" y="5748"/>
                    <a:pt x="7098" y="4746"/>
                  </a:cubicBezTo>
                  <a:cubicBezTo>
                    <a:pt x="7098" y="3745"/>
                    <a:pt x="7509" y="2822"/>
                    <a:pt x="8195" y="2090"/>
                  </a:cubicBezTo>
                  <a:cubicBezTo>
                    <a:pt x="8627" y="1637"/>
                    <a:pt x="9461" y="1637"/>
                    <a:pt x="9893" y="2090"/>
                  </a:cubicBezTo>
                  <a:cubicBezTo>
                    <a:pt x="10579" y="2822"/>
                    <a:pt x="10990" y="3745"/>
                    <a:pt x="10990" y="4746"/>
                  </a:cubicBezTo>
                  <a:cubicBezTo>
                    <a:pt x="10990" y="5748"/>
                    <a:pt x="10579" y="6671"/>
                    <a:pt x="9893" y="740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>
              <a:miter lim="400000"/>
            </a:ln>
          </p:spPr>
          <p:txBody>
            <a:bodyPr lIns="57141" tIns="57141" rIns="57141" bIns="57141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lang="en-ID" sz="4499" b="1" dirty="0">
                <a:solidFill>
                  <a:schemeClr val="bg1"/>
                </a:solidFill>
              </a:endParaRPr>
            </a:p>
          </p:txBody>
        </p:sp>
        <p:sp>
          <p:nvSpPr>
            <p:cNvPr id="332" name="Rectangle 331">
              <a:extLst>
                <a:ext uri="{FF2B5EF4-FFF2-40B4-BE49-F238E27FC236}">
                  <a16:creationId xmlns:a16="http://schemas.microsoft.com/office/drawing/2014/main" id="{A55304F5-AFCF-094F-93D0-89BF7F26E8DB}"/>
                </a:ext>
              </a:extLst>
            </p:cNvPr>
            <p:cNvSpPr/>
            <p:nvPr/>
          </p:nvSpPr>
          <p:spPr>
            <a:xfrm>
              <a:off x="8892043" y="3413510"/>
              <a:ext cx="1568205" cy="3524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3332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75" b="1" dirty="0"/>
                <a:t>HARMONIZATION OF LAW AND SHARIAH</a:t>
              </a:r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B1AF9249-E238-8E4C-91F3-36FF2B77221F}"/>
                </a:ext>
              </a:extLst>
            </p:cNvPr>
            <p:cNvSpPr/>
            <p:nvPr/>
          </p:nvSpPr>
          <p:spPr>
            <a:xfrm rot="720000">
              <a:off x="10309760" y="2722154"/>
              <a:ext cx="473790" cy="45964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60904037-3D11-5F4E-9349-BDA725DEFF27}"/>
                </a:ext>
              </a:extLst>
            </p:cNvPr>
            <p:cNvSpPr/>
            <p:nvPr/>
          </p:nvSpPr>
          <p:spPr>
            <a:xfrm rot="720000">
              <a:off x="10500725" y="3274485"/>
              <a:ext cx="473790" cy="45964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335" name="Oval 334">
              <a:extLst>
                <a:ext uri="{FF2B5EF4-FFF2-40B4-BE49-F238E27FC236}">
                  <a16:creationId xmlns:a16="http://schemas.microsoft.com/office/drawing/2014/main" id="{3B3537C4-89DB-D940-A6DE-619E9A3048CA}"/>
                </a:ext>
              </a:extLst>
            </p:cNvPr>
            <p:cNvSpPr/>
            <p:nvPr/>
          </p:nvSpPr>
          <p:spPr>
            <a:xfrm rot="720000">
              <a:off x="10461483" y="3787246"/>
              <a:ext cx="473790" cy="45964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336" name="Rectangle 335">
              <a:extLst>
                <a:ext uri="{FF2B5EF4-FFF2-40B4-BE49-F238E27FC236}">
                  <a16:creationId xmlns:a16="http://schemas.microsoft.com/office/drawing/2014/main" id="{BC757C11-A8CE-ED41-B392-954459FBD879}"/>
                </a:ext>
              </a:extLst>
            </p:cNvPr>
            <p:cNvSpPr/>
            <p:nvPr/>
          </p:nvSpPr>
          <p:spPr>
            <a:xfrm>
              <a:off x="10515592" y="3330704"/>
              <a:ext cx="1027845" cy="3663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3332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50" dirty="0"/>
                <a:t>SHARIAH AND  IT</a:t>
              </a:r>
            </a:p>
          </p:txBody>
        </p:sp>
        <p:sp>
          <p:nvSpPr>
            <p:cNvPr id="337" name="Rectangle 336">
              <a:extLst>
                <a:ext uri="{FF2B5EF4-FFF2-40B4-BE49-F238E27FC236}">
                  <a16:creationId xmlns:a16="http://schemas.microsoft.com/office/drawing/2014/main" id="{02941C8D-CCAA-0F47-8924-5CD3DB52A4CA}"/>
                </a:ext>
              </a:extLst>
            </p:cNvPr>
            <p:cNvSpPr/>
            <p:nvPr/>
          </p:nvSpPr>
          <p:spPr>
            <a:xfrm>
              <a:off x="10150470" y="2794958"/>
              <a:ext cx="1386714" cy="3663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3332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50" dirty="0"/>
                <a:t>SHARIAH,  BANKING AND FINANCE</a:t>
              </a:r>
            </a:p>
          </p:txBody>
        </p:sp>
        <p:sp>
          <p:nvSpPr>
            <p:cNvPr id="338" name="Rectangle 337">
              <a:extLst>
                <a:ext uri="{FF2B5EF4-FFF2-40B4-BE49-F238E27FC236}">
                  <a16:creationId xmlns:a16="http://schemas.microsoft.com/office/drawing/2014/main" id="{B60D38CE-50DC-464C-9A79-CE6FFAD96D4C}"/>
                </a:ext>
              </a:extLst>
            </p:cNvPr>
            <p:cNvSpPr/>
            <p:nvPr/>
          </p:nvSpPr>
          <p:spPr>
            <a:xfrm>
              <a:off x="10350956" y="3847697"/>
              <a:ext cx="1227484" cy="3663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3332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50" dirty="0"/>
                <a:t>SHARIAH AND GOVERNANCE</a:t>
              </a:r>
            </a:p>
          </p:txBody>
        </p:sp>
      </p:grpSp>
      <p:sp>
        <p:nvSpPr>
          <p:cNvPr id="339" name="Oval 338">
            <a:extLst>
              <a:ext uri="{FF2B5EF4-FFF2-40B4-BE49-F238E27FC236}">
                <a16:creationId xmlns:a16="http://schemas.microsoft.com/office/drawing/2014/main" id="{582FBDCA-D30E-A647-9E59-3011AF63E0BC}"/>
              </a:ext>
            </a:extLst>
          </p:cNvPr>
          <p:cNvSpPr/>
          <p:nvPr/>
        </p:nvSpPr>
        <p:spPr>
          <a:xfrm rot="720000">
            <a:off x="15123292" y="6311856"/>
            <a:ext cx="710575" cy="68935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40" name="Rectangle 339">
            <a:extLst>
              <a:ext uri="{FF2B5EF4-FFF2-40B4-BE49-F238E27FC236}">
                <a16:creationId xmlns:a16="http://schemas.microsoft.com/office/drawing/2014/main" id="{FD43A834-067A-8343-933F-AC03F789F134}"/>
              </a:ext>
            </a:extLst>
          </p:cNvPr>
          <p:cNvSpPr/>
          <p:nvPr/>
        </p:nvSpPr>
        <p:spPr>
          <a:xfrm>
            <a:off x="15067069" y="6443163"/>
            <a:ext cx="1573284" cy="54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3332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50" dirty="0"/>
              <a:t>SHARIAH AND  SOCIAL LIFE</a:t>
            </a:r>
          </a:p>
        </p:txBody>
      </p:sp>
      <p:grpSp>
        <p:nvGrpSpPr>
          <p:cNvPr id="341" name="Group 340">
            <a:extLst>
              <a:ext uri="{FF2B5EF4-FFF2-40B4-BE49-F238E27FC236}">
                <a16:creationId xmlns:a16="http://schemas.microsoft.com/office/drawing/2014/main" id="{D5F16121-4459-5144-BF66-9576EC497EEC}"/>
              </a:ext>
            </a:extLst>
          </p:cNvPr>
          <p:cNvGrpSpPr/>
          <p:nvPr/>
        </p:nvGrpSpPr>
        <p:grpSpPr>
          <a:xfrm>
            <a:off x="12230857" y="6304031"/>
            <a:ext cx="4813705" cy="3021729"/>
            <a:chOff x="8154222" y="4203337"/>
            <a:chExt cx="3209632" cy="2014797"/>
          </a:xfrm>
        </p:grpSpPr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35C404C3-B2D2-8E44-893E-F962FEED5608}"/>
                </a:ext>
              </a:extLst>
            </p:cNvPr>
            <p:cNvCxnSpPr>
              <a:cxnSpLocks/>
              <a:stCxn id="345" idx="1"/>
            </p:cNvCxnSpPr>
            <p:nvPr/>
          </p:nvCxnSpPr>
          <p:spPr>
            <a:xfrm flipH="1" flipV="1">
              <a:off x="9054572" y="5275303"/>
              <a:ext cx="286644" cy="461493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99595AFC-C2F9-8746-B202-95B15CACA55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382983" y="5183538"/>
              <a:ext cx="502142" cy="361562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7796114A-D1EA-404F-BC91-3145C47FDBB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470834" y="4963894"/>
              <a:ext cx="718297" cy="58874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5" name="Oval 344">
              <a:extLst>
                <a:ext uri="{FF2B5EF4-FFF2-40B4-BE49-F238E27FC236}">
                  <a16:creationId xmlns:a16="http://schemas.microsoft.com/office/drawing/2014/main" id="{9662E79B-B1E3-5B49-98FC-DA09D5615633}"/>
                </a:ext>
              </a:extLst>
            </p:cNvPr>
            <p:cNvSpPr/>
            <p:nvPr/>
          </p:nvSpPr>
          <p:spPr>
            <a:xfrm rot="720000">
              <a:off x="9234383" y="5700759"/>
              <a:ext cx="473790" cy="45964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346" name="Oval 345">
              <a:extLst>
                <a:ext uri="{FF2B5EF4-FFF2-40B4-BE49-F238E27FC236}">
                  <a16:creationId xmlns:a16="http://schemas.microsoft.com/office/drawing/2014/main" id="{5B7B1823-3021-D043-8A23-BD76B31A2AB1}"/>
                </a:ext>
              </a:extLst>
            </p:cNvPr>
            <p:cNvSpPr/>
            <p:nvPr/>
          </p:nvSpPr>
          <p:spPr>
            <a:xfrm rot="720000">
              <a:off x="9780256" y="5376906"/>
              <a:ext cx="473790" cy="45964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347" name="Oval 346">
              <a:extLst>
                <a:ext uri="{FF2B5EF4-FFF2-40B4-BE49-F238E27FC236}">
                  <a16:creationId xmlns:a16="http://schemas.microsoft.com/office/drawing/2014/main" id="{02781817-A004-C34B-9CA6-23D346F12553}"/>
                </a:ext>
              </a:extLst>
            </p:cNvPr>
            <p:cNvSpPr/>
            <p:nvPr/>
          </p:nvSpPr>
          <p:spPr>
            <a:xfrm rot="720000">
              <a:off x="9952237" y="4779823"/>
              <a:ext cx="473790" cy="45964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348" name="Shape">
              <a:extLst>
                <a:ext uri="{FF2B5EF4-FFF2-40B4-BE49-F238E27FC236}">
                  <a16:creationId xmlns:a16="http://schemas.microsoft.com/office/drawing/2014/main" id="{A3C112DC-31F4-0142-A6BC-8E78E77086E6}"/>
                </a:ext>
              </a:extLst>
            </p:cNvPr>
            <p:cNvSpPr/>
            <p:nvPr/>
          </p:nvSpPr>
          <p:spPr>
            <a:xfrm>
              <a:off x="8186024" y="4203337"/>
              <a:ext cx="1303607" cy="1303547"/>
            </a:xfrm>
            <a:custGeom>
              <a:avLst/>
              <a:gdLst>
                <a:gd name="connsiteX0" fmla="*/ 17824 w 21600"/>
                <a:gd name="connsiteY0" fmla="*/ 7665 h 21600"/>
                <a:gd name="connsiteX1" fmla="*/ 14049 w 21600"/>
                <a:gd name="connsiteY1" fmla="*/ 10635 h 21600"/>
                <a:gd name="connsiteX2" fmla="*/ 11496 w 21600"/>
                <a:gd name="connsiteY2" fmla="*/ 10635 h 21600"/>
                <a:gd name="connsiteX3" fmla="*/ 9650 w 21600"/>
                <a:gd name="connsiteY3" fmla="*/ 7273 h 21600"/>
                <a:gd name="connsiteX4" fmla="*/ 11454 w 21600"/>
                <a:gd name="connsiteY4" fmla="*/ 5557 h 21600"/>
                <a:gd name="connsiteX5" fmla="*/ 13806 w 21600"/>
                <a:gd name="connsiteY5" fmla="*/ 6236 h 21600"/>
                <a:gd name="connsiteX6" fmla="*/ 17582 w 21600"/>
                <a:gd name="connsiteY6" fmla="*/ 3118 h 21600"/>
                <a:gd name="connsiteX7" fmla="*/ 13806 w 21600"/>
                <a:gd name="connsiteY7" fmla="*/ 0 h 21600"/>
                <a:gd name="connsiteX8" fmla="*/ 10030 w 21600"/>
                <a:gd name="connsiteY8" fmla="*/ 3118 h 21600"/>
                <a:gd name="connsiteX9" fmla="*/ 9408 w 21600"/>
                <a:gd name="connsiteY9" fmla="*/ 7098 h 21600"/>
                <a:gd name="connsiteX10" fmla="*/ 5748 w 21600"/>
                <a:gd name="connsiteY10" fmla="*/ 6010 h 21600"/>
                <a:gd name="connsiteX11" fmla="*/ 0 w 21600"/>
                <a:gd name="connsiteY11" fmla="*/ 10756 h 21600"/>
                <a:gd name="connsiteX12" fmla="*/ 5748 w 21600"/>
                <a:gd name="connsiteY12" fmla="*/ 15503 h 21600"/>
                <a:gd name="connsiteX13" fmla="*/ 9049 w 21600"/>
                <a:gd name="connsiteY13" fmla="*/ 14641 h 21600"/>
                <a:gd name="connsiteX14" fmla="*/ 8933 w 21600"/>
                <a:gd name="connsiteY14" fmla="*/ 14737 h 21600"/>
                <a:gd name="connsiteX15" fmla="*/ 10990 w 21600"/>
                <a:gd name="connsiteY15" fmla="*/ 16400 h 21600"/>
                <a:gd name="connsiteX16" fmla="*/ 10020 w 21600"/>
                <a:gd name="connsiteY16" fmla="*/ 18482 h 21600"/>
                <a:gd name="connsiteX17" fmla="*/ 13795 w 21600"/>
                <a:gd name="connsiteY17" fmla="*/ 21600 h 21600"/>
                <a:gd name="connsiteX18" fmla="*/ 17571 w 21600"/>
                <a:gd name="connsiteY18" fmla="*/ 18482 h 21600"/>
                <a:gd name="connsiteX19" fmla="*/ 13795 w 21600"/>
                <a:gd name="connsiteY19" fmla="*/ 15364 h 21600"/>
                <a:gd name="connsiteX20" fmla="*/ 11211 w 21600"/>
                <a:gd name="connsiteY20" fmla="*/ 16209 h 21600"/>
                <a:gd name="connsiteX21" fmla="*/ 9176 w 21600"/>
                <a:gd name="connsiteY21" fmla="*/ 14563 h 21600"/>
                <a:gd name="connsiteX22" fmla="*/ 11496 w 21600"/>
                <a:gd name="connsiteY22" fmla="*/ 10878 h 21600"/>
                <a:gd name="connsiteX23" fmla="*/ 14048 w 21600"/>
                <a:gd name="connsiteY23" fmla="*/ 10878 h 21600"/>
                <a:gd name="connsiteX24" fmla="*/ 17824 w 21600"/>
                <a:gd name="connsiteY24" fmla="*/ 13883 h 21600"/>
                <a:gd name="connsiteX25" fmla="*/ 21600 w 21600"/>
                <a:gd name="connsiteY25" fmla="*/ 10765 h 21600"/>
                <a:gd name="connsiteX26" fmla="*/ 17824 w 21600"/>
                <a:gd name="connsiteY26" fmla="*/ 7665 h 21600"/>
                <a:gd name="connsiteX27" fmla="*/ 9893 w 21600"/>
                <a:gd name="connsiteY27" fmla="*/ 13413 h 21600"/>
                <a:gd name="connsiteX28" fmla="*/ 8195 w 21600"/>
                <a:gd name="connsiteY28" fmla="*/ 13413 h 21600"/>
                <a:gd name="connsiteX29" fmla="*/ 7098 w 21600"/>
                <a:gd name="connsiteY29" fmla="*/ 10756 h 21600"/>
                <a:gd name="connsiteX30" fmla="*/ 8195 w 21600"/>
                <a:gd name="connsiteY30" fmla="*/ 8100 h 21600"/>
                <a:gd name="connsiteX31" fmla="*/ 9893 w 21600"/>
                <a:gd name="connsiteY31" fmla="*/ 8100 h 21600"/>
                <a:gd name="connsiteX32" fmla="*/ 10990 w 21600"/>
                <a:gd name="connsiteY32" fmla="*/ 10756 h 21600"/>
                <a:gd name="connsiteX33" fmla="*/ 9893 w 21600"/>
                <a:gd name="connsiteY33" fmla="*/ 13413 h 21600"/>
                <a:gd name="connsiteX0" fmla="*/ 17824 w 21600"/>
                <a:gd name="connsiteY0" fmla="*/ 7665 h 21600"/>
                <a:gd name="connsiteX1" fmla="*/ 14049 w 21600"/>
                <a:gd name="connsiteY1" fmla="*/ 10635 h 21600"/>
                <a:gd name="connsiteX2" fmla="*/ 11496 w 21600"/>
                <a:gd name="connsiteY2" fmla="*/ 10635 h 21600"/>
                <a:gd name="connsiteX3" fmla="*/ 9650 w 21600"/>
                <a:gd name="connsiteY3" fmla="*/ 7273 h 21600"/>
                <a:gd name="connsiteX4" fmla="*/ 13806 w 21600"/>
                <a:gd name="connsiteY4" fmla="*/ 6236 h 21600"/>
                <a:gd name="connsiteX5" fmla="*/ 17582 w 21600"/>
                <a:gd name="connsiteY5" fmla="*/ 3118 h 21600"/>
                <a:gd name="connsiteX6" fmla="*/ 13806 w 21600"/>
                <a:gd name="connsiteY6" fmla="*/ 0 h 21600"/>
                <a:gd name="connsiteX7" fmla="*/ 10030 w 21600"/>
                <a:gd name="connsiteY7" fmla="*/ 3118 h 21600"/>
                <a:gd name="connsiteX8" fmla="*/ 9408 w 21600"/>
                <a:gd name="connsiteY8" fmla="*/ 7098 h 21600"/>
                <a:gd name="connsiteX9" fmla="*/ 5748 w 21600"/>
                <a:gd name="connsiteY9" fmla="*/ 6010 h 21600"/>
                <a:gd name="connsiteX10" fmla="*/ 0 w 21600"/>
                <a:gd name="connsiteY10" fmla="*/ 10756 h 21600"/>
                <a:gd name="connsiteX11" fmla="*/ 5748 w 21600"/>
                <a:gd name="connsiteY11" fmla="*/ 15503 h 21600"/>
                <a:gd name="connsiteX12" fmla="*/ 9049 w 21600"/>
                <a:gd name="connsiteY12" fmla="*/ 14641 h 21600"/>
                <a:gd name="connsiteX13" fmla="*/ 8933 w 21600"/>
                <a:gd name="connsiteY13" fmla="*/ 14737 h 21600"/>
                <a:gd name="connsiteX14" fmla="*/ 10990 w 21600"/>
                <a:gd name="connsiteY14" fmla="*/ 16400 h 21600"/>
                <a:gd name="connsiteX15" fmla="*/ 10020 w 21600"/>
                <a:gd name="connsiteY15" fmla="*/ 18482 h 21600"/>
                <a:gd name="connsiteX16" fmla="*/ 13795 w 21600"/>
                <a:gd name="connsiteY16" fmla="*/ 21600 h 21600"/>
                <a:gd name="connsiteX17" fmla="*/ 17571 w 21600"/>
                <a:gd name="connsiteY17" fmla="*/ 18482 h 21600"/>
                <a:gd name="connsiteX18" fmla="*/ 13795 w 21600"/>
                <a:gd name="connsiteY18" fmla="*/ 15364 h 21600"/>
                <a:gd name="connsiteX19" fmla="*/ 11211 w 21600"/>
                <a:gd name="connsiteY19" fmla="*/ 16209 h 21600"/>
                <a:gd name="connsiteX20" fmla="*/ 9176 w 21600"/>
                <a:gd name="connsiteY20" fmla="*/ 14563 h 21600"/>
                <a:gd name="connsiteX21" fmla="*/ 11496 w 21600"/>
                <a:gd name="connsiteY21" fmla="*/ 10878 h 21600"/>
                <a:gd name="connsiteX22" fmla="*/ 14048 w 21600"/>
                <a:gd name="connsiteY22" fmla="*/ 10878 h 21600"/>
                <a:gd name="connsiteX23" fmla="*/ 17824 w 21600"/>
                <a:gd name="connsiteY23" fmla="*/ 13883 h 21600"/>
                <a:gd name="connsiteX24" fmla="*/ 21600 w 21600"/>
                <a:gd name="connsiteY24" fmla="*/ 10765 h 21600"/>
                <a:gd name="connsiteX25" fmla="*/ 17824 w 21600"/>
                <a:gd name="connsiteY25" fmla="*/ 7665 h 21600"/>
                <a:gd name="connsiteX26" fmla="*/ 9893 w 21600"/>
                <a:gd name="connsiteY26" fmla="*/ 13413 h 21600"/>
                <a:gd name="connsiteX27" fmla="*/ 8195 w 21600"/>
                <a:gd name="connsiteY27" fmla="*/ 13413 h 21600"/>
                <a:gd name="connsiteX28" fmla="*/ 7098 w 21600"/>
                <a:gd name="connsiteY28" fmla="*/ 10756 h 21600"/>
                <a:gd name="connsiteX29" fmla="*/ 8195 w 21600"/>
                <a:gd name="connsiteY29" fmla="*/ 8100 h 21600"/>
                <a:gd name="connsiteX30" fmla="*/ 9893 w 21600"/>
                <a:gd name="connsiteY30" fmla="*/ 8100 h 21600"/>
                <a:gd name="connsiteX31" fmla="*/ 10990 w 21600"/>
                <a:gd name="connsiteY31" fmla="*/ 10756 h 21600"/>
                <a:gd name="connsiteX32" fmla="*/ 9893 w 21600"/>
                <a:gd name="connsiteY32" fmla="*/ 13413 h 21600"/>
                <a:gd name="connsiteX0" fmla="*/ 17824 w 21600"/>
                <a:gd name="connsiteY0" fmla="*/ 7792 h 21727"/>
                <a:gd name="connsiteX1" fmla="*/ 14049 w 21600"/>
                <a:gd name="connsiteY1" fmla="*/ 10762 h 21727"/>
                <a:gd name="connsiteX2" fmla="*/ 11496 w 21600"/>
                <a:gd name="connsiteY2" fmla="*/ 10762 h 21727"/>
                <a:gd name="connsiteX3" fmla="*/ 9650 w 21600"/>
                <a:gd name="connsiteY3" fmla="*/ 7400 h 21727"/>
                <a:gd name="connsiteX4" fmla="*/ 13806 w 21600"/>
                <a:gd name="connsiteY4" fmla="*/ 6363 h 21727"/>
                <a:gd name="connsiteX5" fmla="*/ 17582 w 21600"/>
                <a:gd name="connsiteY5" fmla="*/ 3245 h 21727"/>
                <a:gd name="connsiteX6" fmla="*/ 13806 w 21600"/>
                <a:gd name="connsiteY6" fmla="*/ 127 h 21727"/>
                <a:gd name="connsiteX7" fmla="*/ 9408 w 21600"/>
                <a:gd name="connsiteY7" fmla="*/ 7225 h 21727"/>
                <a:gd name="connsiteX8" fmla="*/ 5748 w 21600"/>
                <a:gd name="connsiteY8" fmla="*/ 6137 h 21727"/>
                <a:gd name="connsiteX9" fmla="*/ 0 w 21600"/>
                <a:gd name="connsiteY9" fmla="*/ 10883 h 21727"/>
                <a:gd name="connsiteX10" fmla="*/ 5748 w 21600"/>
                <a:gd name="connsiteY10" fmla="*/ 15630 h 21727"/>
                <a:gd name="connsiteX11" fmla="*/ 9049 w 21600"/>
                <a:gd name="connsiteY11" fmla="*/ 14768 h 21727"/>
                <a:gd name="connsiteX12" fmla="*/ 8933 w 21600"/>
                <a:gd name="connsiteY12" fmla="*/ 14864 h 21727"/>
                <a:gd name="connsiteX13" fmla="*/ 10990 w 21600"/>
                <a:gd name="connsiteY13" fmla="*/ 16527 h 21727"/>
                <a:gd name="connsiteX14" fmla="*/ 10020 w 21600"/>
                <a:gd name="connsiteY14" fmla="*/ 18609 h 21727"/>
                <a:gd name="connsiteX15" fmla="*/ 13795 w 21600"/>
                <a:gd name="connsiteY15" fmla="*/ 21727 h 21727"/>
                <a:gd name="connsiteX16" fmla="*/ 17571 w 21600"/>
                <a:gd name="connsiteY16" fmla="*/ 18609 h 21727"/>
                <a:gd name="connsiteX17" fmla="*/ 13795 w 21600"/>
                <a:gd name="connsiteY17" fmla="*/ 15491 h 21727"/>
                <a:gd name="connsiteX18" fmla="*/ 11211 w 21600"/>
                <a:gd name="connsiteY18" fmla="*/ 16336 h 21727"/>
                <a:gd name="connsiteX19" fmla="*/ 9176 w 21600"/>
                <a:gd name="connsiteY19" fmla="*/ 14690 h 21727"/>
                <a:gd name="connsiteX20" fmla="*/ 11496 w 21600"/>
                <a:gd name="connsiteY20" fmla="*/ 11005 h 21727"/>
                <a:gd name="connsiteX21" fmla="*/ 14048 w 21600"/>
                <a:gd name="connsiteY21" fmla="*/ 11005 h 21727"/>
                <a:gd name="connsiteX22" fmla="*/ 17824 w 21600"/>
                <a:gd name="connsiteY22" fmla="*/ 14010 h 21727"/>
                <a:gd name="connsiteX23" fmla="*/ 21600 w 21600"/>
                <a:gd name="connsiteY23" fmla="*/ 10892 h 21727"/>
                <a:gd name="connsiteX24" fmla="*/ 17824 w 21600"/>
                <a:gd name="connsiteY24" fmla="*/ 7792 h 21727"/>
                <a:gd name="connsiteX25" fmla="*/ 9893 w 21600"/>
                <a:gd name="connsiteY25" fmla="*/ 13540 h 21727"/>
                <a:gd name="connsiteX26" fmla="*/ 8195 w 21600"/>
                <a:gd name="connsiteY26" fmla="*/ 13540 h 21727"/>
                <a:gd name="connsiteX27" fmla="*/ 7098 w 21600"/>
                <a:gd name="connsiteY27" fmla="*/ 10883 h 21727"/>
                <a:gd name="connsiteX28" fmla="*/ 8195 w 21600"/>
                <a:gd name="connsiteY28" fmla="*/ 8227 h 21727"/>
                <a:gd name="connsiteX29" fmla="*/ 9893 w 21600"/>
                <a:gd name="connsiteY29" fmla="*/ 8227 h 21727"/>
                <a:gd name="connsiteX30" fmla="*/ 10990 w 21600"/>
                <a:gd name="connsiteY30" fmla="*/ 10883 h 21727"/>
                <a:gd name="connsiteX31" fmla="*/ 9893 w 21600"/>
                <a:gd name="connsiteY31" fmla="*/ 13540 h 21727"/>
                <a:gd name="connsiteX0" fmla="*/ 17824 w 21600"/>
                <a:gd name="connsiteY0" fmla="*/ 4552 h 18487"/>
                <a:gd name="connsiteX1" fmla="*/ 14049 w 21600"/>
                <a:gd name="connsiteY1" fmla="*/ 7522 h 18487"/>
                <a:gd name="connsiteX2" fmla="*/ 11496 w 21600"/>
                <a:gd name="connsiteY2" fmla="*/ 7522 h 18487"/>
                <a:gd name="connsiteX3" fmla="*/ 9650 w 21600"/>
                <a:gd name="connsiteY3" fmla="*/ 4160 h 18487"/>
                <a:gd name="connsiteX4" fmla="*/ 13806 w 21600"/>
                <a:gd name="connsiteY4" fmla="*/ 3123 h 18487"/>
                <a:gd name="connsiteX5" fmla="*/ 17582 w 21600"/>
                <a:gd name="connsiteY5" fmla="*/ 5 h 18487"/>
                <a:gd name="connsiteX6" fmla="*/ 9408 w 21600"/>
                <a:gd name="connsiteY6" fmla="*/ 3985 h 18487"/>
                <a:gd name="connsiteX7" fmla="*/ 5748 w 21600"/>
                <a:gd name="connsiteY7" fmla="*/ 2897 h 18487"/>
                <a:gd name="connsiteX8" fmla="*/ 0 w 21600"/>
                <a:gd name="connsiteY8" fmla="*/ 7643 h 18487"/>
                <a:gd name="connsiteX9" fmla="*/ 5748 w 21600"/>
                <a:gd name="connsiteY9" fmla="*/ 12390 h 18487"/>
                <a:gd name="connsiteX10" fmla="*/ 9049 w 21600"/>
                <a:gd name="connsiteY10" fmla="*/ 11528 h 18487"/>
                <a:gd name="connsiteX11" fmla="*/ 8933 w 21600"/>
                <a:gd name="connsiteY11" fmla="*/ 11624 h 18487"/>
                <a:gd name="connsiteX12" fmla="*/ 10990 w 21600"/>
                <a:gd name="connsiteY12" fmla="*/ 13287 h 18487"/>
                <a:gd name="connsiteX13" fmla="*/ 10020 w 21600"/>
                <a:gd name="connsiteY13" fmla="*/ 15369 h 18487"/>
                <a:gd name="connsiteX14" fmla="*/ 13795 w 21600"/>
                <a:gd name="connsiteY14" fmla="*/ 18487 h 18487"/>
                <a:gd name="connsiteX15" fmla="*/ 17571 w 21600"/>
                <a:gd name="connsiteY15" fmla="*/ 15369 h 18487"/>
                <a:gd name="connsiteX16" fmla="*/ 13795 w 21600"/>
                <a:gd name="connsiteY16" fmla="*/ 12251 h 18487"/>
                <a:gd name="connsiteX17" fmla="*/ 11211 w 21600"/>
                <a:gd name="connsiteY17" fmla="*/ 13096 h 18487"/>
                <a:gd name="connsiteX18" fmla="*/ 9176 w 21600"/>
                <a:gd name="connsiteY18" fmla="*/ 11450 h 18487"/>
                <a:gd name="connsiteX19" fmla="*/ 11496 w 21600"/>
                <a:gd name="connsiteY19" fmla="*/ 7765 h 18487"/>
                <a:gd name="connsiteX20" fmla="*/ 14048 w 21600"/>
                <a:gd name="connsiteY20" fmla="*/ 7765 h 18487"/>
                <a:gd name="connsiteX21" fmla="*/ 17824 w 21600"/>
                <a:gd name="connsiteY21" fmla="*/ 10770 h 18487"/>
                <a:gd name="connsiteX22" fmla="*/ 21600 w 21600"/>
                <a:gd name="connsiteY22" fmla="*/ 7652 h 18487"/>
                <a:gd name="connsiteX23" fmla="*/ 17824 w 21600"/>
                <a:gd name="connsiteY23" fmla="*/ 4552 h 18487"/>
                <a:gd name="connsiteX24" fmla="*/ 9893 w 21600"/>
                <a:gd name="connsiteY24" fmla="*/ 10300 h 18487"/>
                <a:gd name="connsiteX25" fmla="*/ 8195 w 21600"/>
                <a:gd name="connsiteY25" fmla="*/ 10300 h 18487"/>
                <a:gd name="connsiteX26" fmla="*/ 7098 w 21600"/>
                <a:gd name="connsiteY26" fmla="*/ 7643 h 18487"/>
                <a:gd name="connsiteX27" fmla="*/ 8195 w 21600"/>
                <a:gd name="connsiteY27" fmla="*/ 4987 h 18487"/>
                <a:gd name="connsiteX28" fmla="*/ 9893 w 21600"/>
                <a:gd name="connsiteY28" fmla="*/ 4987 h 18487"/>
                <a:gd name="connsiteX29" fmla="*/ 10990 w 21600"/>
                <a:gd name="connsiteY29" fmla="*/ 7643 h 18487"/>
                <a:gd name="connsiteX30" fmla="*/ 9893 w 21600"/>
                <a:gd name="connsiteY30" fmla="*/ 10300 h 18487"/>
                <a:gd name="connsiteX0" fmla="*/ 17824 w 21600"/>
                <a:gd name="connsiteY0" fmla="*/ 1655 h 15590"/>
                <a:gd name="connsiteX1" fmla="*/ 14049 w 21600"/>
                <a:gd name="connsiteY1" fmla="*/ 4625 h 15590"/>
                <a:gd name="connsiteX2" fmla="*/ 11496 w 21600"/>
                <a:gd name="connsiteY2" fmla="*/ 4625 h 15590"/>
                <a:gd name="connsiteX3" fmla="*/ 9650 w 21600"/>
                <a:gd name="connsiteY3" fmla="*/ 1263 h 15590"/>
                <a:gd name="connsiteX4" fmla="*/ 13806 w 21600"/>
                <a:gd name="connsiteY4" fmla="*/ 226 h 15590"/>
                <a:gd name="connsiteX5" fmla="*/ 9408 w 21600"/>
                <a:gd name="connsiteY5" fmla="*/ 1088 h 15590"/>
                <a:gd name="connsiteX6" fmla="*/ 5748 w 21600"/>
                <a:gd name="connsiteY6" fmla="*/ 0 h 15590"/>
                <a:gd name="connsiteX7" fmla="*/ 0 w 21600"/>
                <a:gd name="connsiteY7" fmla="*/ 4746 h 15590"/>
                <a:gd name="connsiteX8" fmla="*/ 5748 w 21600"/>
                <a:gd name="connsiteY8" fmla="*/ 9493 h 15590"/>
                <a:gd name="connsiteX9" fmla="*/ 9049 w 21600"/>
                <a:gd name="connsiteY9" fmla="*/ 8631 h 15590"/>
                <a:gd name="connsiteX10" fmla="*/ 8933 w 21600"/>
                <a:gd name="connsiteY10" fmla="*/ 8727 h 15590"/>
                <a:gd name="connsiteX11" fmla="*/ 10990 w 21600"/>
                <a:gd name="connsiteY11" fmla="*/ 10390 h 15590"/>
                <a:gd name="connsiteX12" fmla="*/ 10020 w 21600"/>
                <a:gd name="connsiteY12" fmla="*/ 12472 h 15590"/>
                <a:gd name="connsiteX13" fmla="*/ 13795 w 21600"/>
                <a:gd name="connsiteY13" fmla="*/ 15590 h 15590"/>
                <a:gd name="connsiteX14" fmla="*/ 17571 w 21600"/>
                <a:gd name="connsiteY14" fmla="*/ 12472 h 15590"/>
                <a:gd name="connsiteX15" fmla="*/ 13795 w 21600"/>
                <a:gd name="connsiteY15" fmla="*/ 9354 h 15590"/>
                <a:gd name="connsiteX16" fmla="*/ 11211 w 21600"/>
                <a:gd name="connsiteY16" fmla="*/ 10199 h 15590"/>
                <a:gd name="connsiteX17" fmla="*/ 9176 w 21600"/>
                <a:gd name="connsiteY17" fmla="*/ 8553 h 15590"/>
                <a:gd name="connsiteX18" fmla="*/ 11496 w 21600"/>
                <a:gd name="connsiteY18" fmla="*/ 4868 h 15590"/>
                <a:gd name="connsiteX19" fmla="*/ 14048 w 21600"/>
                <a:gd name="connsiteY19" fmla="*/ 4868 h 15590"/>
                <a:gd name="connsiteX20" fmla="*/ 17824 w 21600"/>
                <a:gd name="connsiteY20" fmla="*/ 7873 h 15590"/>
                <a:gd name="connsiteX21" fmla="*/ 21600 w 21600"/>
                <a:gd name="connsiteY21" fmla="*/ 4755 h 15590"/>
                <a:gd name="connsiteX22" fmla="*/ 17824 w 21600"/>
                <a:gd name="connsiteY22" fmla="*/ 1655 h 15590"/>
                <a:gd name="connsiteX23" fmla="*/ 9893 w 21600"/>
                <a:gd name="connsiteY23" fmla="*/ 7403 h 15590"/>
                <a:gd name="connsiteX24" fmla="*/ 8195 w 21600"/>
                <a:gd name="connsiteY24" fmla="*/ 7403 h 15590"/>
                <a:gd name="connsiteX25" fmla="*/ 7098 w 21600"/>
                <a:gd name="connsiteY25" fmla="*/ 4746 h 15590"/>
                <a:gd name="connsiteX26" fmla="*/ 8195 w 21600"/>
                <a:gd name="connsiteY26" fmla="*/ 2090 h 15590"/>
                <a:gd name="connsiteX27" fmla="*/ 9893 w 21600"/>
                <a:gd name="connsiteY27" fmla="*/ 2090 h 15590"/>
                <a:gd name="connsiteX28" fmla="*/ 10990 w 21600"/>
                <a:gd name="connsiteY28" fmla="*/ 4746 h 15590"/>
                <a:gd name="connsiteX29" fmla="*/ 9893 w 21600"/>
                <a:gd name="connsiteY29" fmla="*/ 7403 h 15590"/>
                <a:gd name="connsiteX0" fmla="*/ 17824 w 21600"/>
                <a:gd name="connsiteY0" fmla="*/ 1655 h 15590"/>
                <a:gd name="connsiteX1" fmla="*/ 14049 w 21600"/>
                <a:gd name="connsiteY1" fmla="*/ 4625 h 15590"/>
                <a:gd name="connsiteX2" fmla="*/ 11496 w 21600"/>
                <a:gd name="connsiteY2" fmla="*/ 4625 h 15590"/>
                <a:gd name="connsiteX3" fmla="*/ 9650 w 21600"/>
                <a:gd name="connsiteY3" fmla="*/ 1263 h 15590"/>
                <a:gd name="connsiteX4" fmla="*/ 9408 w 21600"/>
                <a:gd name="connsiteY4" fmla="*/ 1088 h 15590"/>
                <a:gd name="connsiteX5" fmla="*/ 5748 w 21600"/>
                <a:gd name="connsiteY5" fmla="*/ 0 h 15590"/>
                <a:gd name="connsiteX6" fmla="*/ 0 w 21600"/>
                <a:gd name="connsiteY6" fmla="*/ 4746 h 15590"/>
                <a:gd name="connsiteX7" fmla="*/ 5748 w 21600"/>
                <a:gd name="connsiteY7" fmla="*/ 9493 h 15590"/>
                <a:gd name="connsiteX8" fmla="*/ 9049 w 21600"/>
                <a:gd name="connsiteY8" fmla="*/ 8631 h 15590"/>
                <a:gd name="connsiteX9" fmla="*/ 8933 w 21600"/>
                <a:gd name="connsiteY9" fmla="*/ 8727 h 15590"/>
                <a:gd name="connsiteX10" fmla="*/ 10990 w 21600"/>
                <a:gd name="connsiteY10" fmla="*/ 10390 h 15590"/>
                <a:gd name="connsiteX11" fmla="*/ 10020 w 21600"/>
                <a:gd name="connsiteY11" fmla="*/ 12472 h 15590"/>
                <a:gd name="connsiteX12" fmla="*/ 13795 w 21600"/>
                <a:gd name="connsiteY12" fmla="*/ 15590 h 15590"/>
                <a:gd name="connsiteX13" fmla="*/ 17571 w 21600"/>
                <a:gd name="connsiteY13" fmla="*/ 12472 h 15590"/>
                <a:gd name="connsiteX14" fmla="*/ 13795 w 21600"/>
                <a:gd name="connsiteY14" fmla="*/ 9354 h 15590"/>
                <a:gd name="connsiteX15" fmla="*/ 11211 w 21600"/>
                <a:gd name="connsiteY15" fmla="*/ 10199 h 15590"/>
                <a:gd name="connsiteX16" fmla="*/ 9176 w 21600"/>
                <a:gd name="connsiteY16" fmla="*/ 8553 h 15590"/>
                <a:gd name="connsiteX17" fmla="*/ 11496 w 21600"/>
                <a:gd name="connsiteY17" fmla="*/ 4868 h 15590"/>
                <a:gd name="connsiteX18" fmla="*/ 14048 w 21600"/>
                <a:gd name="connsiteY18" fmla="*/ 4868 h 15590"/>
                <a:gd name="connsiteX19" fmla="*/ 17824 w 21600"/>
                <a:gd name="connsiteY19" fmla="*/ 7873 h 15590"/>
                <a:gd name="connsiteX20" fmla="*/ 21600 w 21600"/>
                <a:gd name="connsiteY20" fmla="*/ 4755 h 15590"/>
                <a:gd name="connsiteX21" fmla="*/ 17824 w 21600"/>
                <a:gd name="connsiteY21" fmla="*/ 1655 h 15590"/>
                <a:gd name="connsiteX22" fmla="*/ 9893 w 21600"/>
                <a:gd name="connsiteY22" fmla="*/ 7403 h 15590"/>
                <a:gd name="connsiteX23" fmla="*/ 8195 w 21600"/>
                <a:gd name="connsiteY23" fmla="*/ 7403 h 15590"/>
                <a:gd name="connsiteX24" fmla="*/ 7098 w 21600"/>
                <a:gd name="connsiteY24" fmla="*/ 4746 h 15590"/>
                <a:gd name="connsiteX25" fmla="*/ 8195 w 21600"/>
                <a:gd name="connsiteY25" fmla="*/ 2090 h 15590"/>
                <a:gd name="connsiteX26" fmla="*/ 9893 w 21600"/>
                <a:gd name="connsiteY26" fmla="*/ 2090 h 15590"/>
                <a:gd name="connsiteX27" fmla="*/ 10990 w 21600"/>
                <a:gd name="connsiteY27" fmla="*/ 4746 h 15590"/>
                <a:gd name="connsiteX28" fmla="*/ 9893 w 21600"/>
                <a:gd name="connsiteY28" fmla="*/ 7403 h 15590"/>
                <a:gd name="connsiteX0" fmla="*/ 21600 w 21704"/>
                <a:gd name="connsiteY0" fmla="*/ 4755 h 15590"/>
                <a:gd name="connsiteX1" fmla="*/ 14049 w 21704"/>
                <a:gd name="connsiteY1" fmla="*/ 4625 h 15590"/>
                <a:gd name="connsiteX2" fmla="*/ 11496 w 21704"/>
                <a:gd name="connsiteY2" fmla="*/ 4625 h 15590"/>
                <a:gd name="connsiteX3" fmla="*/ 9650 w 21704"/>
                <a:gd name="connsiteY3" fmla="*/ 1263 h 15590"/>
                <a:gd name="connsiteX4" fmla="*/ 9408 w 21704"/>
                <a:gd name="connsiteY4" fmla="*/ 1088 h 15590"/>
                <a:gd name="connsiteX5" fmla="*/ 5748 w 21704"/>
                <a:gd name="connsiteY5" fmla="*/ 0 h 15590"/>
                <a:gd name="connsiteX6" fmla="*/ 0 w 21704"/>
                <a:gd name="connsiteY6" fmla="*/ 4746 h 15590"/>
                <a:gd name="connsiteX7" fmla="*/ 5748 w 21704"/>
                <a:gd name="connsiteY7" fmla="*/ 9493 h 15590"/>
                <a:gd name="connsiteX8" fmla="*/ 9049 w 21704"/>
                <a:gd name="connsiteY8" fmla="*/ 8631 h 15590"/>
                <a:gd name="connsiteX9" fmla="*/ 8933 w 21704"/>
                <a:gd name="connsiteY9" fmla="*/ 8727 h 15590"/>
                <a:gd name="connsiteX10" fmla="*/ 10990 w 21704"/>
                <a:gd name="connsiteY10" fmla="*/ 10390 h 15590"/>
                <a:gd name="connsiteX11" fmla="*/ 10020 w 21704"/>
                <a:gd name="connsiteY11" fmla="*/ 12472 h 15590"/>
                <a:gd name="connsiteX12" fmla="*/ 13795 w 21704"/>
                <a:gd name="connsiteY12" fmla="*/ 15590 h 15590"/>
                <a:gd name="connsiteX13" fmla="*/ 17571 w 21704"/>
                <a:gd name="connsiteY13" fmla="*/ 12472 h 15590"/>
                <a:gd name="connsiteX14" fmla="*/ 13795 w 21704"/>
                <a:gd name="connsiteY14" fmla="*/ 9354 h 15590"/>
                <a:gd name="connsiteX15" fmla="*/ 11211 w 21704"/>
                <a:gd name="connsiteY15" fmla="*/ 10199 h 15590"/>
                <a:gd name="connsiteX16" fmla="*/ 9176 w 21704"/>
                <a:gd name="connsiteY16" fmla="*/ 8553 h 15590"/>
                <a:gd name="connsiteX17" fmla="*/ 11496 w 21704"/>
                <a:gd name="connsiteY17" fmla="*/ 4868 h 15590"/>
                <a:gd name="connsiteX18" fmla="*/ 14048 w 21704"/>
                <a:gd name="connsiteY18" fmla="*/ 4868 h 15590"/>
                <a:gd name="connsiteX19" fmla="*/ 17824 w 21704"/>
                <a:gd name="connsiteY19" fmla="*/ 7873 h 15590"/>
                <a:gd name="connsiteX20" fmla="*/ 21600 w 21704"/>
                <a:gd name="connsiteY20" fmla="*/ 4755 h 15590"/>
                <a:gd name="connsiteX21" fmla="*/ 9893 w 21704"/>
                <a:gd name="connsiteY21" fmla="*/ 7403 h 15590"/>
                <a:gd name="connsiteX22" fmla="*/ 8195 w 21704"/>
                <a:gd name="connsiteY22" fmla="*/ 7403 h 15590"/>
                <a:gd name="connsiteX23" fmla="*/ 7098 w 21704"/>
                <a:gd name="connsiteY23" fmla="*/ 4746 h 15590"/>
                <a:gd name="connsiteX24" fmla="*/ 8195 w 21704"/>
                <a:gd name="connsiteY24" fmla="*/ 2090 h 15590"/>
                <a:gd name="connsiteX25" fmla="*/ 9893 w 21704"/>
                <a:gd name="connsiteY25" fmla="*/ 2090 h 15590"/>
                <a:gd name="connsiteX26" fmla="*/ 10990 w 21704"/>
                <a:gd name="connsiteY26" fmla="*/ 4746 h 15590"/>
                <a:gd name="connsiteX27" fmla="*/ 9893 w 21704"/>
                <a:gd name="connsiteY27" fmla="*/ 7403 h 15590"/>
                <a:gd name="connsiteX0" fmla="*/ 17824 w 17824"/>
                <a:gd name="connsiteY0" fmla="*/ 7873 h 15590"/>
                <a:gd name="connsiteX1" fmla="*/ 14049 w 17824"/>
                <a:gd name="connsiteY1" fmla="*/ 4625 h 15590"/>
                <a:gd name="connsiteX2" fmla="*/ 11496 w 17824"/>
                <a:gd name="connsiteY2" fmla="*/ 4625 h 15590"/>
                <a:gd name="connsiteX3" fmla="*/ 9650 w 17824"/>
                <a:gd name="connsiteY3" fmla="*/ 1263 h 15590"/>
                <a:gd name="connsiteX4" fmla="*/ 9408 w 17824"/>
                <a:gd name="connsiteY4" fmla="*/ 1088 h 15590"/>
                <a:gd name="connsiteX5" fmla="*/ 5748 w 17824"/>
                <a:gd name="connsiteY5" fmla="*/ 0 h 15590"/>
                <a:gd name="connsiteX6" fmla="*/ 0 w 17824"/>
                <a:gd name="connsiteY6" fmla="*/ 4746 h 15590"/>
                <a:gd name="connsiteX7" fmla="*/ 5748 w 17824"/>
                <a:gd name="connsiteY7" fmla="*/ 9493 h 15590"/>
                <a:gd name="connsiteX8" fmla="*/ 9049 w 17824"/>
                <a:gd name="connsiteY8" fmla="*/ 8631 h 15590"/>
                <a:gd name="connsiteX9" fmla="*/ 8933 w 17824"/>
                <a:gd name="connsiteY9" fmla="*/ 8727 h 15590"/>
                <a:gd name="connsiteX10" fmla="*/ 10990 w 17824"/>
                <a:gd name="connsiteY10" fmla="*/ 10390 h 15590"/>
                <a:gd name="connsiteX11" fmla="*/ 10020 w 17824"/>
                <a:gd name="connsiteY11" fmla="*/ 12472 h 15590"/>
                <a:gd name="connsiteX12" fmla="*/ 13795 w 17824"/>
                <a:gd name="connsiteY12" fmla="*/ 15590 h 15590"/>
                <a:gd name="connsiteX13" fmla="*/ 17571 w 17824"/>
                <a:gd name="connsiteY13" fmla="*/ 12472 h 15590"/>
                <a:gd name="connsiteX14" fmla="*/ 13795 w 17824"/>
                <a:gd name="connsiteY14" fmla="*/ 9354 h 15590"/>
                <a:gd name="connsiteX15" fmla="*/ 11211 w 17824"/>
                <a:gd name="connsiteY15" fmla="*/ 10199 h 15590"/>
                <a:gd name="connsiteX16" fmla="*/ 9176 w 17824"/>
                <a:gd name="connsiteY16" fmla="*/ 8553 h 15590"/>
                <a:gd name="connsiteX17" fmla="*/ 11496 w 17824"/>
                <a:gd name="connsiteY17" fmla="*/ 4868 h 15590"/>
                <a:gd name="connsiteX18" fmla="*/ 14048 w 17824"/>
                <a:gd name="connsiteY18" fmla="*/ 4868 h 15590"/>
                <a:gd name="connsiteX19" fmla="*/ 17824 w 17824"/>
                <a:gd name="connsiteY19" fmla="*/ 7873 h 15590"/>
                <a:gd name="connsiteX20" fmla="*/ 9893 w 17824"/>
                <a:gd name="connsiteY20" fmla="*/ 7403 h 15590"/>
                <a:gd name="connsiteX21" fmla="*/ 8195 w 17824"/>
                <a:gd name="connsiteY21" fmla="*/ 7403 h 15590"/>
                <a:gd name="connsiteX22" fmla="*/ 7098 w 17824"/>
                <a:gd name="connsiteY22" fmla="*/ 4746 h 15590"/>
                <a:gd name="connsiteX23" fmla="*/ 8195 w 17824"/>
                <a:gd name="connsiteY23" fmla="*/ 2090 h 15590"/>
                <a:gd name="connsiteX24" fmla="*/ 9893 w 17824"/>
                <a:gd name="connsiteY24" fmla="*/ 2090 h 15590"/>
                <a:gd name="connsiteX25" fmla="*/ 10990 w 17824"/>
                <a:gd name="connsiteY25" fmla="*/ 4746 h 15590"/>
                <a:gd name="connsiteX26" fmla="*/ 9893 w 17824"/>
                <a:gd name="connsiteY26" fmla="*/ 7403 h 15590"/>
                <a:gd name="connsiteX0" fmla="*/ 14048 w 17571"/>
                <a:gd name="connsiteY0" fmla="*/ 4868 h 15590"/>
                <a:gd name="connsiteX1" fmla="*/ 14049 w 17571"/>
                <a:gd name="connsiteY1" fmla="*/ 4625 h 15590"/>
                <a:gd name="connsiteX2" fmla="*/ 11496 w 17571"/>
                <a:gd name="connsiteY2" fmla="*/ 4625 h 15590"/>
                <a:gd name="connsiteX3" fmla="*/ 9650 w 17571"/>
                <a:gd name="connsiteY3" fmla="*/ 1263 h 15590"/>
                <a:gd name="connsiteX4" fmla="*/ 9408 w 17571"/>
                <a:gd name="connsiteY4" fmla="*/ 1088 h 15590"/>
                <a:gd name="connsiteX5" fmla="*/ 5748 w 17571"/>
                <a:gd name="connsiteY5" fmla="*/ 0 h 15590"/>
                <a:gd name="connsiteX6" fmla="*/ 0 w 17571"/>
                <a:gd name="connsiteY6" fmla="*/ 4746 h 15590"/>
                <a:gd name="connsiteX7" fmla="*/ 5748 w 17571"/>
                <a:gd name="connsiteY7" fmla="*/ 9493 h 15590"/>
                <a:gd name="connsiteX8" fmla="*/ 9049 w 17571"/>
                <a:gd name="connsiteY8" fmla="*/ 8631 h 15590"/>
                <a:gd name="connsiteX9" fmla="*/ 8933 w 17571"/>
                <a:gd name="connsiteY9" fmla="*/ 8727 h 15590"/>
                <a:gd name="connsiteX10" fmla="*/ 10990 w 17571"/>
                <a:gd name="connsiteY10" fmla="*/ 10390 h 15590"/>
                <a:gd name="connsiteX11" fmla="*/ 10020 w 17571"/>
                <a:gd name="connsiteY11" fmla="*/ 12472 h 15590"/>
                <a:gd name="connsiteX12" fmla="*/ 13795 w 17571"/>
                <a:gd name="connsiteY12" fmla="*/ 15590 h 15590"/>
                <a:gd name="connsiteX13" fmla="*/ 17571 w 17571"/>
                <a:gd name="connsiteY13" fmla="*/ 12472 h 15590"/>
                <a:gd name="connsiteX14" fmla="*/ 13795 w 17571"/>
                <a:gd name="connsiteY14" fmla="*/ 9354 h 15590"/>
                <a:gd name="connsiteX15" fmla="*/ 11211 w 17571"/>
                <a:gd name="connsiteY15" fmla="*/ 10199 h 15590"/>
                <a:gd name="connsiteX16" fmla="*/ 9176 w 17571"/>
                <a:gd name="connsiteY16" fmla="*/ 8553 h 15590"/>
                <a:gd name="connsiteX17" fmla="*/ 11496 w 17571"/>
                <a:gd name="connsiteY17" fmla="*/ 4868 h 15590"/>
                <a:gd name="connsiteX18" fmla="*/ 14048 w 17571"/>
                <a:gd name="connsiteY18" fmla="*/ 4868 h 15590"/>
                <a:gd name="connsiteX19" fmla="*/ 9893 w 17571"/>
                <a:gd name="connsiteY19" fmla="*/ 7403 h 15590"/>
                <a:gd name="connsiteX20" fmla="*/ 8195 w 17571"/>
                <a:gd name="connsiteY20" fmla="*/ 7403 h 15590"/>
                <a:gd name="connsiteX21" fmla="*/ 7098 w 17571"/>
                <a:gd name="connsiteY21" fmla="*/ 4746 h 15590"/>
                <a:gd name="connsiteX22" fmla="*/ 8195 w 17571"/>
                <a:gd name="connsiteY22" fmla="*/ 2090 h 15590"/>
                <a:gd name="connsiteX23" fmla="*/ 9893 w 17571"/>
                <a:gd name="connsiteY23" fmla="*/ 2090 h 15590"/>
                <a:gd name="connsiteX24" fmla="*/ 10990 w 17571"/>
                <a:gd name="connsiteY24" fmla="*/ 4746 h 15590"/>
                <a:gd name="connsiteX25" fmla="*/ 9893 w 17571"/>
                <a:gd name="connsiteY25" fmla="*/ 7403 h 15590"/>
                <a:gd name="connsiteX0" fmla="*/ 11496 w 17571"/>
                <a:gd name="connsiteY0" fmla="*/ 4868 h 15590"/>
                <a:gd name="connsiteX1" fmla="*/ 14049 w 17571"/>
                <a:gd name="connsiteY1" fmla="*/ 4625 h 15590"/>
                <a:gd name="connsiteX2" fmla="*/ 11496 w 17571"/>
                <a:gd name="connsiteY2" fmla="*/ 4625 h 15590"/>
                <a:gd name="connsiteX3" fmla="*/ 9650 w 17571"/>
                <a:gd name="connsiteY3" fmla="*/ 1263 h 15590"/>
                <a:gd name="connsiteX4" fmla="*/ 9408 w 17571"/>
                <a:gd name="connsiteY4" fmla="*/ 1088 h 15590"/>
                <a:gd name="connsiteX5" fmla="*/ 5748 w 17571"/>
                <a:gd name="connsiteY5" fmla="*/ 0 h 15590"/>
                <a:gd name="connsiteX6" fmla="*/ 0 w 17571"/>
                <a:gd name="connsiteY6" fmla="*/ 4746 h 15590"/>
                <a:gd name="connsiteX7" fmla="*/ 5748 w 17571"/>
                <a:gd name="connsiteY7" fmla="*/ 9493 h 15590"/>
                <a:gd name="connsiteX8" fmla="*/ 9049 w 17571"/>
                <a:gd name="connsiteY8" fmla="*/ 8631 h 15590"/>
                <a:gd name="connsiteX9" fmla="*/ 8933 w 17571"/>
                <a:gd name="connsiteY9" fmla="*/ 8727 h 15590"/>
                <a:gd name="connsiteX10" fmla="*/ 10990 w 17571"/>
                <a:gd name="connsiteY10" fmla="*/ 10390 h 15590"/>
                <a:gd name="connsiteX11" fmla="*/ 10020 w 17571"/>
                <a:gd name="connsiteY11" fmla="*/ 12472 h 15590"/>
                <a:gd name="connsiteX12" fmla="*/ 13795 w 17571"/>
                <a:gd name="connsiteY12" fmla="*/ 15590 h 15590"/>
                <a:gd name="connsiteX13" fmla="*/ 17571 w 17571"/>
                <a:gd name="connsiteY13" fmla="*/ 12472 h 15590"/>
                <a:gd name="connsiteX14" fmla="*/ 13795 w 17571"/>
                <a:gd name="connsiteY14" fmla="*/ 9354 h 15590"/>
                <a:gd name="connsiteX15" fmla="*/ 11211 w 17571"/>
                <a:gd name="connsiteY15" fmla="*/ 10199 h 15590"/>
                <a:gd name="connsiteX16" fmla="*/ 9176 w 17571"/>
                <a:gd name="connsiteY16" fmla="*/ 8553 h 15590"/>
                <a:gd name="connsiteX17" fmla="*/ 11496 w 17571"/>
                <a:gd name="connsiteY17" fmla="*/ 4868 h 15590"/>
                <a:gd name="connsiteX18" fmla="*/ 9893 w 17571"/>
                <a:gd name="connsiteY18" fmla="*/ 7403 h 15590"/>
                <a:gd name="connsiteX19" fmla="*/ 8195 w 17571"/>
                <a:gd name="connsiteY19" fmla="*/ 7403 h 15590"/>
                <a:gd name="connsiteX20" fmla="*/ 7098 w 17571"/>
                <a:gd name="connsiteY20" fmla="*/ 4746 h 15590"/>
                <a:gd name="connsiteX21" fmla="*/ 8195 w 17571"/>
                <a:gd name="connsiteY21" fmla="*/ 2090 h 15590"/>
                <a:gd name="connsiteX22" fmla="*/ 9893 w 17571"/>
                <a:gd name="connsiteY22" fmla="*/ 2090 h 15590"/>
                <a:gd name="connsiteX23" fmla="*/ 10990 w 17571"/>
                <a:gd name="connsiteY23" fmla="*/ 4746 h 15590"/>
                <a:gd name="connsiteX24" fmla="*/ 9893 w 17571"/>
                <a:gd name="connsiteY24" fmla="*/ 7403 h 15590"/>
                <a:gd name="connsiteX0" fmla="*/ 11496 w 17571"/>
                <a:gd name="connsiteY0" fmla="*/ 4868 h 15590"/>
                <a:gd name="connsiteX1" fmla="*/ 11496 w 17571"/>
                <a:gd name="connsiteY1" fmla="*/ 4625 h 15590"/>
                <a:gd name="connsiteX2" fmla="*/ 9650 w 17571"/>
                <a:gd name="connsiteY2" fmla="*/ 1263 h 15590"/>
                <a:gd name="connsiteX3" fmla="*/ 9408 w 17571"/>
                <a:gd name="connsiteY3" fmla="*/ 1088 h 15590"/>
                <a:gd name="connsiteX4" fmla="*/ 5748 w 17571"/>
                <a:gd name="connsiteY4" fmla="*/ 0 h 15590"/>
                <a:gd name="connsiteX5" fmla="*/ 0 w 17571"/>
                <a:gd name="connsiteY5" fmla="*/ 4746 h 15590"/>
                <a:gd name="connsiteX6" fmla="*/ 5748 w 17571"/>
                <a:gd name="connsiteY6" fmla="*/ 9493 h 15590"/>
                <a:gd name="connsiteX7" fmla="*/ 9049 w 17571"/>
                <a:gd name="connsiteY7" fmla="*/ 8631 h 15590"/>
                <a:gd name="connsiteX8" fmla="*/ 8933 w 17571"/>
                <a:gd name="connsiteY8" fmla="*/ 8727 h 15590"/>
                <a:gd name="connsiteX9" fmla="*/ 10990 w 17571"/>
                <a:gd name="connsiteY9" fmla="*/ 10390 h 15590"/>
                <a:gd name="connsiteX10" fmla="*/ 10020 w 17571"/>
                <a:gd name="connsiteY10" fmla="*/ 12472 h 15590"/>
                <a:gd name="connsiteX11" fmla="*/ 13795 w 17571"/>
                <a:gd name="connsiteY11" fmla="*/ 15590 h 15590"/>
                <a:gd name="connsiteX12" fmla="*/ 17571 w 17571"/>
                <a:gd name="connsiteY12" fmla="*/ 12472 h 15590"/>
                <a:gd name="connsiteX13" fmla="*/ 13795 w 17571"/>
                <a:gd name="connsiteY13" fmla="*/ 9354 h 15590"/>
                <a:gd name="connsiteX14" fmla="*/ 11211 w 17571"/>
                <a:gd name="connsiteY14" fmla="*/ 10199 h 15590"/>
                <a:gd name="connsiteX15" fmla="*/ 9176 w 17571"/>
                <a:gd name="connsiteY15" fmla="*/ 8553 h 15590"/>
                <a:gd name="connsiteX16" fmla="*/ 11496 w 17571"/>
                <a:gd name="connsiteY16" fmla="*/ 4868 h 15590"/>
                <a:gd name="connsiteX17" fmla="*/ 9893 w 17571"/>
                <a:gd name="connsiteY17" fmla="*/ 7403 h 15590"/>
                <a:gd name="connsiteX18" fmla="*/ 8195 w 17571"/>
                <a:gd name="connsiteY18" fmla="*/ 7403 h 15590"/>
                <a:gd name="connsiteX19" fmla="*/ 7098 w 17571"/>
                <a:gd name="connsiteY19" fmla="*/ 4746 h 15590"/>
                <a:gd name="connsiteX20" fmla="*/ 8195 w 17571"/>
                <a:gd name="connsiteY20" fmla="*/ 2090 h 15590"/>
                <a:gd name="connsiteX21" fmla="*/ 9893 w 17571"/>
                <a:gd name="connsiteY21" fmla="*/ 2090 h 15590"/>
                <a:gd name="connsiteX22" fmla="*/ 10990 w 17571"/>
                <a:gd name="connsiteY22" fmla="*/ 4746 h 15590"/>
                <a:gd name="connsiteX23" fmla="*/ 9893 w 17571"/>
                <a:gd name="connsiteY23" fmla="*/ 7403 h 15590"/>
                <a:gd name="connsiteX0" fmla="*/ 11496 w 17627"/>
                <a:gd name="connsiteY0" fmla="*/ 4868 h 15590"/>
                <a:gd name="connsiteX1" fmla="*/ 11496 w 17627"/>
                <a:gd name="connsiteY1" fmla="*/ 4625 h 15590"/>
                <a:gd name="connsiteX2" fmla="*/ 9650 w 17627"/>
                <a:gd name="connsiteY2" fmla="*/ 1263 h 15590"/>
                <a:gd name="connsiteX3" fmla="*/ 9408 w 17627"/>
                <a:gd name="connsiteY3" fmla="*/ 1088 h 15590"/>
                <a:gd name="connsiteX4" fmla="*/ 5748 w 17627"/>
                <a:gd name="connsiteY4" fmla="*/ 0 h 15590"/>
                <a:gd name="connsiteX5" fmla="*/ 0 w 17627"/>
                <a:gd name="connsiteY5" fmla="*/ 4746 h 15590"/>
                <a:gd name="connsiteX6" fmla="*/ 5748 w 17627"/>
                <a:gd name="connsiteY6" fmla="*/ 9493 h 15590"/>
                <a:gd name="connsiteX7" fmla="*/ 9049 w 17627"/>
                <a:gd name="connsiteY7" fmla="*/ 8631 h 15590"/>
                <a:gd name="connsiteX8" fmla="*/ 8933 w 17627"/>
                <a:gd name="connsiteY8" fmla="*/ 8727 h 15590"/>
                <a:gd name="connsiteX9" fmla="*/ 10990 w 17627"/>
                <a:gd name="connsiteY9" fmla="*/ 10390 h 15590"/>
                <a:gd name="connsiteX10" fmla="*/ 10020 w 17627"/>
                <a:gd name="connsiteY10" fmla="*/ 12472 h 15590"/>
                <a:gd name="connsiteX11" fmla="*/ 13795 w 17627"/>
                <a:gd name="connsiteY11" fmla="*/ 15590 h 15590"/>
                <a:gd name="connsiteX12" fmla="*/ 17571 w 17627"/>
                <a:gd name="connsiteY12" fmla="*/ 12472 h 15590"/>
                <a:gd name="connsiteX13" fmla="*/ 11211 w 17627"/>
                <a:gd name="connsiteY13" fmla="*/ 10199 h 15590"/>
                <a:gd name="connsiteX14" fmla="*/ 9176 w 17627"/>
                <a:gd name="connsiteY14" fmla="*/ 8553 h 15590"/>
                <a:gd name="connsiteX15" fmla="*/ 11496 w 17627"/>
                <a:gd name="connsiteY15" fmla="*/ 4868 h 15590"/>
                <a:gd name="connsiteX16" fmla="*/ 9893 w 17627"/>
                <a:gd name="connsiteY16" fmla="*/ 7403 h 15590"/>
                <a:gd name="connsiteX17" fmla="*/ 8195 w 17627"/>
                <a:gd name="connsiteY17" fmla="*/ 7403 h 15590"/>
                <a:gd name="connsiteX18" fmla="*/ 7098 w 17627"/>
                <a:gd name="connsiteY18" fmla="*/ 4746 h 15590"/>
                <a:gd name="connsiteX19" fmla="*/ 8195 w 17627"/>
                <a:gd name="connsiteY19" fmla="*/ 2090 h 15590"/>
                <a:gd name="connsiteX20" fmla="*/ 9893 w 17627"/>
                <a:gd name="connsiteY20" fmla="*/ 2090 h 15590"/>
                <a:gd name="connsiteX21" fmla="*/ 10990 w 17627"/>
                <a:gd name="connsiteY21" fmla="*/ 4746 h 15590"/>
                <a:gd name="connsiteX22" fmla="*/ 9893 w 17627"/>
                <a:gd name="connsiteY22" fmla="*/ 7403 h 15590"/>
                <a:gd name="connsiteX0" fmla="*/ 11496 w 13808"/>
                <a:gd name="connsiteY0" fmla="*/ 4868 h 15641"/>
                <a:gd name="connsiteX1" fmla="*/ 11496 w 13808"/>
                <a:gd name="connsiteY1" fmla="*/ 4625 h 15641"/>
                <a:gd name="connsiteX2" fmla="*/ 9650 w 13808"/>
                <a:gd name="connsiteY2" fmla="*/ 1263 h 15641"/>
                <a:gd name="connsiteX3" fmla="*/ 9408 w 13808"/>
                <a:gd name="connsiteY3" fmla="*/ 1088 h 15641"/>
                <a:gd name="connsiteX4" fmla="*/ 5748 w 13808"/>
                <a:gd name="connsiteY4" fmla="*/ 0 h 15641"/>
                <a:gd name="connsiteX5" fmla="*/ 0 w 13808"/>
                <a:gd name="connsiteY5" fmla="*/ 4746 h 15641"/>
                <a:gd name="connsiteX6" fmla="*/ 5748 w 13808"/>
                <a:gd name="connsiteY6" fmla="*/ 9493 h 15641"/>
                <a:gd name="connsiteX7" fmla="*/ 9049 w 13808"/>
                <a:gd name="connsiteY7" fmla="*/ 8631 h 15641"/>
                <a:gd name="connsiteX8" fmla="*/ 8933 w 13808"/>
                <a:gd name="connsiteY8" fmla="*/ 8727 h 15641"/>
                <a:gd name="connsiteX9" fmla="*/ 10990 w 13808"/>
                <a:gd name="connsiteY9" fmla="*/ 10390 h 15641"/>
                <a:gd name="connsiteX10" fmla="*/ 10020 w 13808"/>
                <a:gd name="connsiteY10" fmla="*/ 12472 h 15641"/>
                <a:gd name="connsiteX11" fmla="*/ 13795 w 13808"/>
                <a:gd name="connsiteY11" fmla="*/ 15590 h 15641"/>
                <a:gd name="connsiteX12" fmla="*/ 11211 w 13808"/>
                <a:gd name="connsiteY12" fmla="*/ 10199 h 15641"/>
                <a:gd name="connsiteX13" fmla="*/ 9176 w 13808"/>
                <a:gd name="connsiteY13" fmla="*/ 8553 h 15641"/>
                <a:gd name="connsiteX14" fmla="*/ 11496 w 13808"/>
                <a:gd name="connsiteY14" fmla="*/ 4868 h 15641"/>
                <a:gd name="connsiteX15" fmla="*/ 9893 w 13808"/>
                <a:gd name="connsiteY15" fmla="*/ 7403 h 15641"/>
                <a:gd name="connsiteX16" fmla="*/ 8195 w 13808"/>
                <a:gd name="connsiteY16" fmla="*/ 7403 h 15641"/>
                <a:gd name="connsiteX17" fmla="*/ 7098 w 13808"/>
                <a:gd name="connsiteY17" fmla="*/ 4746 h 15641"/>
                <a:gd name="connsiteX18" fmla="*/ 8195 w 13808"/>
                <a:gd name="connsiteY18" fmla="*/ 2090 h 15641"/>
                <a:gd name="connsiteX19" fmla="*/ 9893 w 13808"/>
                <a:gd name="connsiteY19" fmla="*/ 2090 h 15641"/>
                <a:gd name="connsiteX20" fmla="*/ 10990 w 13808"/>
                <a:gd name="connsiteY20" fmla="*/ 4746 h 15641"/>
                <a:gd name="connsiteX21" fmla="*/ 9893 w 13808"/>
                <a:gd name="connsiteY21" fmla="*/ 7403 h 15641"/>
                <a:gd name="connsiteX0" fmla="*/ 11496 w 11496"/>
                <a:gd name="connsiteY0" fmla="*/ 4868 h 12472"/>
                <a:gd name="connsiteX1" fmla="*/ 11496 w 11496"/>
                <a:gd name="connsiteY1" fmla="*/ 4625 h 12472"/>
                <a:gd name="connsiteX2" fmla="*/ 9650 w 11496"/>
                <a:gd name="connsiteY2" fmla="*/ 1263 h 12472"/>
                <a:gd name="connsiteX3" fmla="*/ 9408 w 11496"/>
                <a:gd name="connsiteY3" fmla="*/ 1088 h 12472"/>
                <a:gd name="connsiteX4" fmla="*/ 5748 w 11496"/>
                <a:gd name="connsiteY4" fmla="*/ 0 h 12472"/>
                <a:gd name="connsiteX5" fmla="*/ 0 w 11496"/>
                <a:gd name="connsiteY5" fmla="*/ 4746 h 12472"/>
                <a:gd name="connsiteX6" fmla="*/ 5748 w 11496"/>
                <a:gd name="connsiteY6" fmla="*/ 9493 h 12472"/>
                <a:gd name="connsiteX7" fmla="*/ 9049 w 11496"/>
                <a:gd name="connsiteY7" fmla="*/ 8631 h 12472"/>
                <a:gd name="connsiteX8" fmla="*/ 8933 w 11496"/>
                <a:gd name="connsiteY8" fmla="*/ 8727 h 12472"/>
                <a:gd name="connsiteX9" fmla="*/ 10990 w 11496"/>
                <a:gd name="connsiteY9" fmla="*/ 10390 h 12472"/>
                <a:gd name="connsiteX10" fmla="*/ 10020 w 11496"/>
                <a:gd name="connsiteY10" fmla="*/ 12472 h 12472"/>
                <a:gd name="connsiteX11" fmla="*/ 11211 w 11496"/>
                <a:gd name="connsiteY11" fmla="*/ 10199 h 12472"/>
                <a:gd name="connsiteX12" fmla="*/ 9176 w 11496"/>
                <a:gd name="connsiteY12" fmla="*/ 8553 h 12472"/>
                <a:gd name="connsiteX13" fmla="*/ 11496 w 11496"/>
                <a:gd name="connsiteY13" fmla="*/ 4868 h 12472"/>
                <a:gd name="connsiteX14" fmla="*/ 9893 w 11496"/>
                <a:gd name="connsiteY14" fmla="*/ 7403 h 12472"/>
                <a:gd name="connsiteX15" fmla="*/ 8195 w 11496"/>
                <a:gd name="connsiteY15" fmla="*/ 7403 h 12472"/>
                <a:gd name="connsiteX16" fmla="*/ 7098 w 11496"/>
                <a:gd name="connsiteY16" fmla="*/ 4746 h 12472"/>
                <a:gd name="connsiteX17" fmla="*/ 8195 w 11496"/>
                <a:gd name="connsiteY17" fmla="*/ 2090 h 12472"/>
                <a:gd name="connsiteX18" fmla="*/ 9893 w 11496"/>
                <a:gd name="connsiteY18" fmla="*/ 2090 h 12472"/>
                <a:gd name="connsiteX19" fmla="*/ 10990 w 11496"/>
                <a:gd name="connsiteY19" fmla="*/ 4746 h 12472"/>
                <a:gd name="connsiteX20" fmla="*/ 9893 w 11496"/>
                <a:gd name="connsiteY20" fmla="*/ 7403 h 12472"/>
                <a:gd name="connsiteX0" fmla="*/ 11496 w 11496"/>
                <a:gd name="connsiteY0" fmla="*/ 4868 h 10518"/>
                <a:gd name="connsiteX1" fmla="*/ 11496 w 11496"/>
                <a:gd name="connsiteY1" fmla="*/ 4625 h 10518"/>
                <a:gd name="connsiteX2" fmla="*/ 9650 w 11496"/>
                <a:gd name="connsiteY2" fmla="*/ 1263 h 10518"/>
                <a:gd name="connsiteX3" fmla="*/ 9408 w 11496"/>
                <a:gd name="connsiteY3" fmla="*/ 1088 h 10518"/>
                <a:gd name="connsiteX4" fmla="*/ 5748 w 11496"/>
                <a:gd name="connsiteY4" fmla="*/ 0 h 10518"/>
                <a:gd name="connsiteX5" fmla="*/ 0 w 11496"/>
                <a:gd name="connsiteY5" fmla="*/ 4746 h 10518"/>
                <a:gd name="connsiteX6" fmla="*/ 5748 w 11496"/>
                <a:gd name="connsiteY6" fmla="*/ 9493 h 10518"/>
                <a:gd name="connsiteX7" fmla="*/ 9049 w 11496"/>
                <a:gd name="connsiteY7" fmla="*/ 8631 h 10518"/>
                <a:gd name="connsiteX8" fmla="*/ 8933 w 11496"/>
                <a:gd name="connsiteY8" fmla="*/ 8727 h 10518"/>
                <a:gd name="connsiteX9" fmla="*/ 10990 w 11496"/>
                <a:gd name="connsiteY9" fmla="*/ 10390 h 10518"/>
                <a:gd name="connsiteX10" fmla="*/ 11211 w 11496"/>
                <a:gd name="connsiteY10" fmla="*/ 10199 h 10518"/>
                <a:gd name="connsiteX11" fmla="*/ 9176 w 11496"/>
                <a:gd name="connsiteY11" fmla="*/ 8553 h 10518"/>
                <a:gd name="connsiteX12" fmla="*/ 11496 w 11496"/>
                <a:gd name="connsiteY12" fmla="*/ 4868 h 10518"/>
                <a:gd name="connsiteX13" fmla="*/ 9893 w 11496"/>
                <a:gd name="connsiteY13" fmla="*/ 7403 h 10518"/>
                <a:gd name="connsiteX14" fmla="*/ 8195 w 11496"/>
                <a:gd name="connsiteY14" fmla="*/ 7403 h 10518"/>
                <a:gd name="connsiteX15" fmla="*/ 7098 w 11496"/>
                <a:gd name="connsiteY15" fmla="*/ 4746 h 10518"/>
                <a:gd name="connsiteX16" fmla="*/ 8195 w 11496"/>
                <a:gd name="connsiteY16" fmla="*/ 2090 h 10518"/>
                <a:gd name="connsiteX17" fmla="*/ 9893 w 11496"/>
                <a:gd name="connsiteY17" fmla="*/ 2090 h 10518"/>
                <a:gd name="connsiteX18" fmla="*/ 10990 w 11496"/>
                <a:gd name="connsiteY18" fmla="*/ 4746 h 10518"/>
                <a:gd name="connsiteX19" fmla="*/ 9893 w 11496"/>
                <a:gd name="connsiteY19" fmla="*/ 7403 h 10518"/>
                <a:gd name="connsiteX0" fmla="*/ 11496 w 11496"/>
                <a:gd name="connsiteY0" fmla="*/ 4868 h 10390"/>
                <a:gd name="connsiteX1" fmla="*/ 11496 w 11496"/>
                <a:gd name="connsiteY1" fmla="*/ 4625 h 10390"/>
                <a:gd name="connsiteX2" fmla="*/ 9650 w 11496"/>
                <a:gd name="connsiteY2" fmla="*/ 1263 h 10390"/>
                <a:gd name="connsiteX3" fmla="*/ 9408 w 11496"/>
                <a:gd name="connsiteY3" fmla="*/ 1088 h 10390"/>
                <a:gd name="connsiteX4" fmla="*/ 5748 w 11496"/>
                <a:gd name="connsiteY4" fmla="*/ 0 h 10390"/>
                <a:gd name="connsiteX5" fmla="*/ 0 w 11496"/>
                <a:gd name="connsiteY5" fmla="*/ 4746 h 10390"/>
                <a:gd name="connsiteX6" fmla="*/ 5748 w 11496"/>
                <a:gd name="connsiteY6" fmla="*/ 9493 h 10390"/>
                <a:gd name="connsiteX7" fmla="*/ 9049 w 11496"/>
                <a:gd name="connsiteY7" fmla="*/ 8631 h 10390"/>
                <a:gd name="connsiteX8" fmla="*/ 8933 w 11496"/>
                <a:gd name="connsiteY8" fmla="*/ 8727 h 10390"/>
                <a:gd name="connsiteX9" fmla="*/ 10990 w 11496"/>
                <a:gd name="connsiteY9" fmla="*/ 10390 h 10390"/>
                <a:gd name="connsiteX10" fmla="*/ 9176 w 11496"/>
                <a:gd name="connsiteY10" fmla="*/ 8553 h 10390"/>
                <a:gd name="connsiteX11" fmla="*/ 11496 w 11496"/>
                <a:gd name="connsiteY11" fmla="*/ 4868 h 10390"/>
                <a:gd name="connsiteX12" fmla="*/ 9893 w 11496"/>
                <a:gd name="connsiteY12" fmla="*/ 7403 h 10390"/>
                <a:gd name="connsiteX13" fmla="*/ 8195 w 11496"/>
                <a:gd name="connsiteY13" fmla="*/ 7403 h 10390"/>
                <a:gd name="connsiteX14" fmla="*/ 7098 w 11496"/>
                <a:gd name="connsiteY14" fmla="*/ 4746 h 10390"/>
                <a:gd name="connsiteX15" fmla="*/ 8195 w 11496"/>
                <a:gd name="connsiteY15" fmla="*/ 2090 h 10390"/>
                <a:gd name="connsiteX16" fmla="*/ 9893 w 11496"/>
                <a:gd name="connsiteY16" fmla="*/ 2090 h 10390"/>
                <a:gd name="connsiteX17" fmla="*/ 10990 w 11496"/>
                <a:gd name="connsiteY17" fmla="*/ 4746 h 10390"/>
                <a:gd name="connsiteX18" fmla="*/ 9893 w 11496"/>
                <a:gd name="connsiteY18" fmla="*/ 7403 h 10390"/>
                <a:gd name="connsiteX0" fmla="*/ 11496 w 11496"/>
                <a:gd name="connsiteY0" fmla="*/ 4868 h 9493"/>
                <a:gd name="connsiteX1" fmla="*/ 11496 w 11496"/>
                <a:gd name="connsiteY1" fmla="*/ 4625 h 9493"/>
                <a:gd name="connsiteX2" fmla="*/ 9650 w 11496"/>
                <a:gd name="connsiteY2" fmla="*/ 1263 h 9493"/>
                <a:gd name="connsiteX3" fmla="*/ 9408 w 11496"/>
                <a:gd name="connsiteY3" fmla="*/ 1088 h 9493"/>
                <a:gd name="connsiteX4" fmla="*/ 5748 w 11496"/>
                <a:gd name="connsiteY4" fmla="*/ 0 h 9493"/>
                <a:gd name="connsiteX5" fmla="*/ 0 w 11496"/>
                <a:gd name="connsiteY5" fmla="*/ 4746 h 9493"/>
                <a:gd name="connsiteX6" fmla="*/ 5748 w 11496"/>
                <a:gd name="connsiteY6" fmla="*/ 9493 h 9493"/>
                <a:gd name="connsiteX7" fmla="*/ 9049 w 11496"/>
                <a:gd name="connsiteY7" fmla="*/ 8631 h 9493"/>
                <a:gd name="connsiteX8" fmla="*/ 8933 w 11496"/>
                <a:gd name="connsiteY8" fmla="*/ 8727 h 9493"/>
                <a:gd name="connsiteX9" fmla="*/ 9176 w 11496"/>
                <a:gd name="connsiteY9" fmla="*/ 8553 h 9493"/>
                <a:gd name="connsiteX10" fmla="*/ 11496 w 11496"/>
                <a:gd name="connsiteY10" fmla="*/ 4868 h 9493"/>
                <a:gd name="connsiteX11" fmla="*/ 9893 w 11496"/>
                <a:gd name="connsiteY11" fmla="*/ 7403 h 9493"/>
                <a:gd name="connsiteX12" fmla="*/ 8195 w 11496"/>
                <a:gd name="connsiteY12" fmla="*/ 7403 h 9493"/>
                <a:gd name="connsiteX13" fmla="*/ 7098 w 11496"/>
                <a:gd name="connsiteY13" fmla="*/ 4746 h 9493"/>
                <a:gd name="connsiteX14" fmla="*/ 8195 w 11496"/>
                <a:gd name="connsiteY14" fmla="*/ 2090 h 9493"/>
                <a:gd name="connsiteX15" fmla="*/ 9893 w 11496"/>
                <a:gd name="connsiteY15" fmla="*/ 2090 h 9493"/>
                <a:gd name="connsiteX16" fmla="*/ 10990 w 11496"/>
                <a:gd name="connsiteY16" fmla="*/ 4746 h 9493"/>
                <a:gd name="connsiteX17" fmla="*/ 9893 w 11496"/>
                <a:gd name="connsiteY17" fmla="*/ 7403 h 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496" h="9493" extrusionOk="0">
                  <a:moveTo>
                    <a:pt x="11496" y="4868"/>
                  </a:moveTo>
                  <a:lnTo>
                    <a:pt x="11496" y="4625"/>
                  </a:lnTo>
                  <a:cubicBezTo>
                    <a:pt x="11454" y="3292"/>
                    <a:pt x="10747" y="2099"/>
                    <a:pt x="9650" y="1263"/>
                  </a:cubicBezTo>
                  <a:lnTo>
                    <a:pt x="9408" y="1088"/>
                  </a:lnTo>
                  <a:cubicBezTo>
                    <a:pt x="8416" y="409"/>
                    <a:pt x="7140" y="0"/>
                    <a:pt x="5748" y="0"/>
                  </a:cubicBezTo>
                  <a:cubicBezTo>
                    <a:pt x="2573" y="0"/>
                    <a:pt x="0" y="2125"/>
                    <a:pt x="0" y="4746"/>
                  </a:cubicBezTo>
                  <a:cubicBezTo>
                    <a:pt x="0" y="7368"/>
                    <a:pt x="2573" y="9493"/>
                    <a:pt x="5748" y="9493"/>
                  </a:cubicBezTo>
                  <a:cubicBezTo>
                    <a:pt x="6982" y="9493"/>
                    <a:pt x="8121" y="9171"/>
                    <a:pt x="9049" y="8631"/>
                  </a:cubicBezTo>
                  <a:lnTo>
                    <a:pt x="8933" y="8727"/>
                  </a:lnTo>
                  <a:lnTo>
                    <a:pt x="9176" y="8553"/>
                  </a:lnTo>
                  <a:cubicBezTo>
                    <a:pt x="10547" y="7708"/>
                    <a:pt x="11443" y="6375"/>
                    <a:pt x="11496" y="4868"/>
                  </a:cubicBezTo>
                  <a:close/>
                  <a:moveTo>
                    <a:pt x="9893" y="7403"/>
                  </a:moveTo>
                  <a:cubicBezTo>
                    <a:pt x="9461" y="7856"/>
                    <a:pt x="8627" y="7856"/>
                    <a:pt x="8195" y="7403"/>
                  </a:cubicBezTo>
                  <a:cubicBezTo>
                    <a:pt x="7509" y="6671"/>
                    <a:pt x="7098" y="5748"/>
                    <a:pt x="7098" y="4746"/>
                  </a:cubicBezTo>
                  <a:cubicBezTo>
                    <a:pt x="7098" y="3745"/>
                    <a:pt x="7509" y="2822"/>
                    <a:pt x="8195" y="2090"/>
                  </a:cubicBezTo>
                  <a:cubicBezTo>
                    <a:pt x="8627" y="1637"/>
                    <a:pt x="9461" y="1637"/>
                    <a:pt x="9893" y="2090"/>
                  </a:cubicBezTo>
                  <a:cubicBezTo>
                    <a:pt x="10579" y="2822"/>
                    <a:pt x="10990" y="3745"/>
                    <a:pt x="10990" y="4746"/>
                  </a:cubicBezTo>
                  <a:cubicBezTo>
                    <a:pt x="10990" y="5748"/>
                    <a:pt x="10579" y="6671"/>
                    <a:pt x="9893" y="740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>
              <a:miter lim="400000"/>
            </a:ln>
          </p:spPr>
          <p:txBody>
            <a:bodyPr lIns="57141" tIns="57141" rIns="57141" bIns="57141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lang="en-ID" sz="4499" b="1" dirty="0">
                <a:solidFill>
                  <a:schemeClr val="bg1"/>
                </a:solidFill>
              </a:endParaRPr>
            </a:p>
          </p:txBody>
        </p:sp>
        <p:sp>
          <p:nvSpPr>
            <p:cNvPr id="349" name="Rectangle 348">
              <a:extLst>
                <a:ext uri="{FF2B5EF4-FFF2-40B4-BE49-F238E27FC236}">
                  <a16:creationId xmlns:a16="http://schemas.microsoft.com/office/drawing/2014/main" id="{C8AB6062-DEB2-2A47-9CDF-86A203C4BDD3}"/>
                </a:ext>
              </a:extLst>
            </p:cNvPr>
            <p:cNvSpPr/>
            <p:nvPr/>
          </p:nvSpPr>
          <p:spPr>
            <a:xfrm>
              <a:off x="8154222" y="4698552"/>
              <a:ext cx="1652203" cy="2462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b="1" dirty="0"/>
                <a:t>LAW AND TECHNOLOGY</a:t>
              </a:r>
            </a:p>
          </p:txBody>
        </p:sp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id="{9F20EF3D-CF95-704F-8494-347C742943F4}"/>
                </a:ext>
              </a:extLst>
            </p:cNvPr>
            <p:cNvSpPr/>
            <p:nvPr/>
          </p:nvSpPr>
          <p:spPr>
            <a:xfrm>
              <a:off x="9929152" y="4837210"/>
              <a:ext cx="1434702" cy="4001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1650" dirty="0"/>
                <a:t>LAW, IT AND DATA PROTECTION</a:t>
              </a:r>
            </a:p>
          </p:txBody>
        </p:sp>
        <p:sp>
          <p:nvSpPr>
            <p:cNvPr id="351" name="Rectangle 350">
              <a:extLst>
                <a:ext uri="{FF2B5EF4-FFF2-40B4-BE49-F238E27FC236}">
                  <a16:creationId xmlns:a16="http://schemas.microsoft.com/office/drawing/2014/main" id="{487C6DCA-EB20-0A4E-8A7D-7FDCEBFD478D}"/>
                </a:ext>
              </a:extLst>
            </p:cNvPr>
            <p:cNvSpPr/>
            <p:nvPr/>
          </p:nvSpPr>
          <p:spPr>
            <a:xfrm>
              <a:off x="9714557" y="5354586"/>
              <a:ext cx="1302084" cy="4001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1650" dirty="0"/>
                <a:t>PROVIDERS</a:t>
              </a:r>
            </a:p>
            <a:p>
              <a:pPr lvl="0"/>
              <a:r>
                <a:rPr lang="en-US" sz="1650" dirty="0"/>
                <a:t>RESPONSIBILITY</a:t>
              </a:r>
            </a:p>
          </p:txBody>
        </p:sp>
        <p:sp>
          <p:nvSpPr>
            <p:cNvPr id="352" name="Rectangle 351">
              <a:extLst>
                <a:ext uri="{FF2B5EF4-FFF2-40B4-BE49-F238E27FC236}">
                  <a16:creationId xmlns:a16="http://schemas.microsoft.com/office/drawing/2014/main" id="{9C5E539D-D250-4D4E-9F8F-BD3232C656F1}"/>
                </a:ext>
              </a:extLst>
            </p:cNvPr>
            <p:cNvSpPr/>
            <p:nvPr/>
          </p:nvSpPr>
          <p:spPr>
            <a:xfrm>
              <a:off x="8989511" y="5817963"/>
              <a:ext cx="1342174" cy="4001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1650" dirty="0"/>
                <a:t>RIGHTS TO ACCESS INFORMATION</a:t>
              </a:r>
            </a:p>
          </p:txBody>
        </p:sp>
      </p:grpSp>
      <p:grpSp>
        <p:nvGrpSpPr>
          <p:cNvPr id="353" name="Group 352">
            <a:extLst>
              <a:ext uri="{FF2B5EF4-FFF2-40B4-BE49-F238E27FC236}">
                <a16:creationId xmlns:a16="http://schemas.microsoft.com/office/drawing/2014/main" id="{CCD22957-FD7B-AD48-A412-153A991B1BD1}"/>
              </a:ext>
            </a:extLst>
          </p:cNvPr>
          <p:cNvGrpSpPr/>
          <p:nvPr/>
        </p:nvGrpSpPr>
        <p:grpSpPr>
          <a:xfrm>
            <a:off x="9216974" y="7330634"/>
            <a:ext cx="3931418" cy="2783188"/>
            <a:chOff x="6144657" y="4887844"/>
            <a:chExt cx="2621350" cy="1855745"/>
          </a:xfrm>
        </p:grpSpPr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3905A7D6-BEFC-744C-BD8F-EA245A65D36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31689" y="6018606"/>
              <a:ext cx="109860" cy="26648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id="{BE5147B3-DB71-BA46-8EB4-FA771256DACB}"/>
                </a:ext>
              </a:extLst>
            </p:cNvPr>
            <p:cNvCxnSpPr>
              <a:cxnSpLocks/>
              <a:stCxn id="358" idx="0"/>
            </p:cNvCxnSpPr>
            <p:nvPr/>
          </p:nvCxnSpPr>
          <p:spPr>
            <a:xfrm flipV="1">
              <a:off x="6720249" y="6127978"/>
              <a:ext cx="79963" cy="160992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7C7AA0E7-3DD8-7040-878B-872785F2AD8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59405" y="5909829"/>
              <a:ext cx="272091" cy="208954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2D626701-3462-E541-B9AC-46680664134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88466" y="5620868"/>
              <a:ext cx="451034" cy="59272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8" name="Oval 357">
              <a:extLst>
                <a:ext uri="{FF2B5EF4-FFF2-40B4-BE49-F238E27FC236}">
                  <a16:creationId xmlns:a16="http://schemas.microsoft.com/office/drawing/2014/main" id="{26059296-F5E2-9A44-B063-6BC445812E14}"/>
                </a:ext>
              </a:extLst>
            </p:cNvPr>
            <p:cNvSpPr/>
            <p:nvPr/>
          </p:nvSpPr>
          <p:spPr>
            <a:xfrm rot="720000">
              <a:off x="6435572" y="6283948"/>
              <a:ext cx="473790" cy="45964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7B3D0712-0B2E-1246-9185-66CDC6F792E9}"/>
                </a:ext>
              </a:extLst>
            </p:cNvPr>
            <p:cNvSpPr/>
            <p:nvPr/>
          </p:nvSpPr>
          <p:spPr>
            <a:xfrm rot="720000">
              <a:off x="7142065" y="6263122"/>
              <a:ext cx="473790" cy="45964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1823181C-3321-5B47-BB40-AD9E8EE5A9B1}"/>
                </a:ext>
              </a:extLst>
            </p:cNvPr>
            <p:cNvSpPr/>
            <p:nvPr/>
          </p:nvSpPr>
          <p:spPr>
            <a:xfrm rot="720000">
              <a:off x="7809804" y="6006032"/>
              <a:ext cx="473790" cy="45964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AA9ABB03-C899-5F47-B9D7-0CD57725CF9E}"/>
                </a:ext>
              </a:extLst>
            </p:cNvPr>
            <p:cNvSpPr/>
            <p:nvPr/>
          </p:nvSpPr>
          <p:spPr>
            <a:xfrm rot="720000">
              <a:off x="8050755" y="5497955"/>
              <a:ext cx="473790" cy="45964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362" name="Shape">
              <a:extLst>
                <a:ext uri="{FF2B5EF4-FFF2-40B4-BE49-F238E27FC236}">
                  <a16:creationId xmlns:a16="http://schemas.microsoft.com/office/drawing/2014/main" id="{C0CE544F-F845-6447-93FF-1A099805AF9A}"/>
                </a:ext>
              </a:extLst>
            </p:cNvPr>
            <p:cNvSpPr/>
            <p:nvPr/>
          </p:nvSpPr>
          <p:spPr>
            <a:xfrm>
              <a:off x="6403755" y="4887844"/>
              <a:ext cx="1303607" cy="1303547"/>
            </a:xfrm>
            <a:custGeom>
              <a:avLst/>
              <a:gdLst>
                <a:gd name="connsiteX0" fmla="*/ 17824 w 21600"/>
                <a:gd name="connsiteY0" fmla="*/ 7665 h 21600"/>
                <a:gd name="connsiteX1" fmla="*/ 14049 w 21600"/>
                <a:gd name="connsiteY1" fmla="*/ 10635 h 21600"/>
                <a:gd name="connsiteX2" fmla="*/ 11496 w 21600"/>
                <a:gd name="connsiteY2" fmla="*/ 10635 h 21600"/>
                <a:gd name="connsiteX3" fmla="*/ 9650 w 21600"/>
                <a:gd name="connsiteY3" fmla="*/ 7273 h 21600"/>
                <a:gd name="connsiteX4" fmla="*/ 11454 w 21600"/>
                <a:gd name="connsiteY4" fmla="*/ 5557 h 21600"/>
                <a:gd name="connsiteX5" fmla="*/ 13806 w 21600"/>
                <a:gd name="connsiteY5" fmla="*/ 6236 h 21600"/>
                <a:gd name="connsiteX6" fmla="*/ 17582 w 21600"/>
                <a:gd name="connsiteY6" fmla="*/ 3118 h 21600"/>
                <a:gd name="connsiteX7" fmla="*/ 13806 w 21600"/>
                <a:gd name="connsiteY7" fmla="*/ 0 h 21600"/>
                <a:gd name="connsiteX8" fmla="*/ 10030 w 21600"/>
                <a:gd name="connsiteY8" fmla="*/ 3118 h 21600"/>
                <a:gd name="connsiteX9" fmla="*/ 9408 w 21600"/>
                <a:gd name="connsiteY9" fmla="*/ 7098 h 21600"/>
                <a:gd name="connsiteX10" fmla="*/ 5748 w 21600"/>
                <a:gd name="connsiteY10" fmla="*/ 6010 h 21600"/>
                <a:gd name="connsiteX11" fmla="*/ 0 w 21600"/>
                <a:gd name="connsiteY11" fmla="*/ 10756 h 21600"/>
                <a:gd name="connsiteX12" fmla="*/ 5748 w 21600"/>
                <a:gd name="connsiteY12" fmla="*/ 15503 h 21600"/>
                <a:gd name="connsiteX13" fmla="*/ 9049 w 21600"/>
                <a:gd name="connsiteY13" fmla="*/ 14641 h 21600"/>
                <a:gd name="connsiteX14" fmla="*/ 8933 w 21600"/>
                <a:gd name="connsiteY14" fmla="*/ 14737 h 21600"/>
                <a:gd name="connsiteX15" fmla="*/ 10990 w 21600"/>
                <a:gd name="connsiteY15" fmla="*/ 16400 h 21600"/>
                <a:gd name="connsiteX16" fmla="*/ 10020 w 21600"/>
                <a:gd name="connsiteY16" fmla="*/ 18482 h 21600"/>
                <a:gd name="connsiteX17" fmla="*/ 13795 w 21600"/>
                <a:gd name="connsiteY17" fmla="*/ 21600 h 21600"/>
                <a:gd name="connsiteX18" fmla="*/ 17571 w 21600"/>
                <a:gd name="connsiteY18" fmla="*/ 18482 h 21600"/>
                <a:gd name="connsiteX19" fmla="*/ 13795 w 21600"/>
                <a:gd name="connsiteY19" fmla="*/ 15364 h 21600"/>
                <a:gd name="connsiteX20" fmla="*/ 11211 w 21600"/>
                <a:gd name="connsiteY20" fmla="*/ 16209 h 21600"/>
                <a:gd name="connsiteX21" fmla="*/ 9176 w 21600"/>
                <a:gd name="connsiteY21" fmla="*/ 14563 h 21600"/>
                <a:gd name="connsiteX22" fmla="*/ 11496 w 21600"/>
                <a:gd name="connsiteY22" fmla="*/ 10878 h 21600"/>
                <a:gd name="connsiteX23" fmla="*/ 14048 w 21600"/>
                <a:gd name="connsiteY23" fmla="*/ 10878 h 21600"/>
                <a:gd name="connsiteX24" fmla="*/ 17824 w 21600"/>
                <a:gd name="connsiteY24" fmla="*/ 13883 h 21600"/>
                <a:gd name="connsiteX25" fmla="*/ 21600 w 21600"/>
                <a:gd name="connsiteY25" fmla="*/ 10765 h 21600"/>
                <a:gd name="connsiteX26" fmla="*/ 17824 w 21600"/>
                <a:gd name="connsiteY26" fmla="*/ 7665 h 21600"/>
                <a:gd name="connsiteX27" fmla="*/ 9893 w 21600"/>
                <a:gd name="connsiteY27" fmla="*/ 13413 h 21600"/>
                <a:gd name="connsiteX28" fmla="*/ 8195 w 21600"/>
                <a:gd name="connsiteY28" fmla="*/ 13413 h 21600"/>
                <a:gd name="connsiteX29" fmla="*/ 7098 w 21600"/>
                <a:gd name="connsiteY29" fmla="*/ 10756 h 21600"/>
                <a:gd name="connsiteX30" fmla="*/ 8195 w 21600"/>
                <a:gd name="connsiteY30" fmla="*/ 8100 h 21600"/>
                <a:gd name="connsiteX31" fmla="*/ 9893 w 21600"/>
                <a:gd name="connsiteY31" fmla="*/ 8100 h 21600"/>
                <a:gd name="connsiteX32" fmla="*/ 10990 w 21600"/>
                <a:gd name="connsiteY32" fmla="*/ 10756 h 21600"/>
                <a:gd name="connsiteX33" fmla="*/ 9893 w 21600"/>
                <a:gd name="connsiteY33" fmla="*/ 13413 h 21600"/>
                <a:gd name="connsiteX0" fmla="*/ 17824 w 21600"/>
                <a:gd name="connsiteY0" fmla="*/ 7665 h 21600"/>
                <a:gd name="connsiteX1" fmla="*/ 14049 w 21600"/>
                <a:gd name="connsiteY1" fmla="*/ 10635 h 21600"/>
                <a:gd name="connsiteX2" fmla="*/ 11496 w 21600"/>
                <a:gd name="connsiteY2" fmla="*/ 10635 h 21600"/>
                <a:gd name="connsiteX3" fmla="*/ 9650 w 21600"/>
                <a:gd name="connsiteY3" fmla="*/ 7273 h 21600"/>
                <a:gd name="connsiteX4" fmla="*/ 13806 w 21600"/>
                <a:gd name="connsiteY4" fmla="*/ 6236 h 21600"/>
                <a:gd name="connsiteX5" fmla="*/ 17582 w 21600"/>
                <a:gd name="connsiteY5" fmla="*/ 3118 h 21600"/>
                <a:gd name="connsiteX6" fmla="*/ 13806 w 21600"/>
                <a:gd name="connsiteY6" fmla="*/ 0 h 21600"/>
                <a:gd name="connsiteX7" fmla="*/ 10030 w 21600"/>
                <a:gd name="connsiteY7" fmla="*/ 3118 h 21600"/>
                <a:gd name="connsiteX8" fmla="*/ 9408 w 21600"/>
                <a:gd name="connsiteY8" fmla="*/ 7098 h 21600"/>
                <a:gd name="connsiteX9" fmla="*/ 5748 w 21600"/>
                <a:gd name="connsiteY9" fmla="*/ 6010 h 21600"/>
                <a:gd name="connsiteX10" fmla="*/ 0 w 21600"/>
                <a:gd name="connsiteY10" fmla="*/ 10756 h 21600"/>
                <a:gd name="connsiteX11" fmla="*/ 5748 w 21600"/>
                <a:gd name="connsiteY11" fmla="*/ 15503 h 21600"/>
                <a:gd name="connsiteX12" fmla="*/ 9049 w 21600"/>
                <a:gd name="connsiteY12" fmla="*/ 14641 h 21600"/>
                <a:gd name="connsiteX13" fmla="*/ 8933 w 21600"/>
                <a:gd name="connsiteY13" fmla="*/ 14737 h 21600"/>
                <a:gd name="connsiteX14" fmla="*/ 10990 w 21600"/>
                <a:gd name="connsiteY14" fmla="*/ 16400 h 21600"/>
                <a:gd name="connsiteX15" fmla="*/ 10020 w 21600"/>
                <a:gd name="connsiteY15" fmla="*/ 18482 h 21600"/>
                <a:gd name="connsiteX16" fmla="*/ 13795 w 21600"/>
                <a:gd name="connsiteY16" fmla="*/ 21600 h 21600"/>
                <a:gd name="connsiteX17" fmla="*/ 17571 w 21600"/>
                <a:gd name="connsiteY17" fmla="*/ 18482 h 21600"/>
                <a:gd name="connsiteX18" fmla="*/ 13795 w 21600"/>
                <a:gd name="connsiteY18" fmla="*/ 15364 h 21600"/>
                <a:gd name="connsiteX19" fmla="*/ 11211 w 21600"/>
                <a:gd name="connsiteY19" fmla="*/ 16209 h 21600"/>
                <a:gd name="connsiteX20" fmla="*/ 9176 w 21600"/>
                <a:gd name="connsiteY20" fmla="*/ 14563 h 21600"/>
                <a:gd name="connsiteX21" fmla="*/ 11496 w 21600"/>
                <a:gd name="connsiteY21" fmla="*/ 10878 h 21600"/>
                <a:gd name="connsiteX22" fmla="*/ 14048 w 21600"/>
                <a:gd name="connsiteY22" fmla="*/ 10878 h 21600"/>
                <a:gd name="connsiteX23" fmla="*/ 17824 w 21600"/>
                <a:gd name="connsiteY23" fmla="*/ 13883 h 21600"/>
                <a:gd name="connsiteX24" fmla="*/ 21600 w 21600"/>
                <a:gd name="connsiteY24" fmla="*/ 10765 h 21600"/>
                <a:gd name="connsiteX25" fmla="*/ 17824 w 21600"/>
                <a:gd name="connsiteY25" fmla="*/ 7665 h 21600"/>
                <a:gd name="connsiteX26" fmla="*/ 9893 w 21600"/>
                <a:gd name="connsiteY26" fmla="*/ 13413 h 21600"/>
                <a:gd name="connsiteX27" fmla="*/ 8195 w 21600"/>
                <a:gd name="connsiteY27" fmla="*/ 13413 h 21600"/>
                <a:gd name="connsiteX28" fmla="*/ 7098 w 21600"/>
                <a:gd name="connsiteY28" fmla="*/ 10756 h 21600"/>
                <a:gd name="connsiteX29" fmla="*/ 8195 w 21600"/>
                <a:gd name="connsiteY29" fmla="*/ 8100 h 21600"/>
                <a:gd name="connsiteX30" fmla="*/ 9893 w 21600"/>
                <a:gd name="connsiteY30" fmla="*/ 8100 h 21600"/>
                <a:gd name="connsiteX31" fmla="*/ 10990 w 21600"/>
                <a:gd name="connsiteY31" fmla="*/ 10756 h 21600"/>
                <a:gd name="connsiteX32" fmla="*/ 9893 w 21600"/>
                <a:gd name="connsiteY32" fmla="*/ 13413 h 21600"/>
                <a:gd name="connsiteX0" fmla="*/ 17824 w 21600"/>
                <a:gd name="connsiteY0" fmla="*/ 7792 h 21727"/>
                <a:gd name="connsiteX1" fmla="*/ 14049 w 21600"/>
                <a:gd name="connsiteY1" fmla="*/ 10762 h 21727"/>
                <a:gd name="connsiteX2" fmla="*/ 11496 w 21600"/>
                <a:gd name="connsiteY2" fmla="*/ 10762 h 21727"/>
                <a:gd name="connsiteX3" fmla="*/ 9650 w 21600"/>
                <a:gd name="connsiteY3" fmla="*/ 7400 h 21727"/>
                <a:gd name="connsiteX4" fmla="*/ 13806 w 21600"/>
                <a:gd name="connsiteY4" fmla="*/ 6363 h 21727"/>
                <a:gd name="connsiteX5" fmla="*/ 17582 w 21600"/>
                <a:gd name="connsiteY5" fmla="*/ 3245 h 21727"/>
                <a:gd name="connsiteX6" fmla="*/ 13806 w 21600"/>
                <a:gd name="connsiteY6" fmla="*/ 127 h 21727"/>
                <a:gd name="connsiteX7" fmla="*/ 9408 w 21600"/>
                <a:gd name="connsiteY7" fmla="*/ 7225 h 21727"/>
                <a:gd name="connsiteX8" fmla="*/ 5748 w 21600"/>
                <a:gd name="connsiteY8" fmla="*/ 6137 h 21727"/>
                <a:gd name="connsiteX9" fmla="*/ 0 w 21600"/>
                <a:gd name="connsiteY9" fmla="*/ 10883 h 21727"/>
                <a:gd name="connsiteX10" fmla="*/ 5748 w 21600"/>
                <a:gd name="connsiteY10" fmla="*/ 15630 h 21727"/>
                <a:gd name="connsiteX11" fmla="*/ 9049 w 21600"/>
                <a:gd name="connsiteY11" fmla="*/ 14768 h 21727"/>
                <a:gd name="connsiteX12" fmla="*/ 8933 w 21600"/>
                <a:gd name="connsiteY12" fmla="*/ 14864 h 21727"/>
                <a:gd name="connsiteX13" fmla="*/ 10990 w 21600"/>
                <a:gd name="connsiteY13" fmla="*/ 16527 h 21727"/>
                <a:gd name="connsiteX14" fmla="*/ 10020 w 21600"/>
                <a:gd name="connsiteY14" fmla="*/ 18609 h 21727"/>
                <a:gd name="connsiteX15" fmla="*/ 13795 w 21600"/>
                <a:gd name="connsiteY15" fmla="*/ 21727 h 21727"/>
                <a:gd name="connsiteX16" fmla="*/ 17571 w 21600"/>
                <a:gd name="connsiteY16" fmla="*/ 18609 h 21727"/>
                <a:gd name="connsiteX17" fmla="*/ 13795 w 21600"/>
                <a:gd name="connsiteY17" fmla="*/ 15491 h 21727"/>
                <a:gd name="connsiteX18" fmla="*/ 11211 w 21600"/>
                <a:gd name="connsiteY18" fmla="*/ 16336 h 21727"/>
                <a:gd name="connsiteX19" fmla="*/ 9176 w 21600"/>
                <a:gd name="connsiteY19" fmla="*/ 14690 h 21727"/>
                <a:gd name="connsiteX20" fmla="*/ 11496 w 21600"/>
                <a:gd name="connsiteY20" fmla="*/ 11005 h 21727"/>
                <a:gd name="connsiteX21" fmla="*/ 14048 w 21600"/>
                <a:gd name="connsiteY21" fmla="*/ 11005 h 21727"/>
                <a:gd name="connsiteX22" fmla="*/ 17824 w 21600"/>
                <a:gd name="connsiteY22" fmla="*/ 14010 h 21727"/>
                <a:gd name="connsiteX23" fmla="*/ 21600 w 21600"/>
                <a:gd name="connsiteY23" fmla="*/ 10892 h 21727"/>
                <a:gd name="connsiteX24" fmla="*/ 17824 w 21600"/>
                <a:gd name="connsiteY24" fmla="*/ 7792 h 21727"/>
                <a:gd name="connsiteX25" fmla="*/ 9893 w 21600"/>
                <a:gd name="connsiteY25" fmla="*/ 13540 h 21727"/>
                <a:gd name="connsiteX26" fmla="*/ 8195 w 21600"/>
                <a:gd name="connsiteY26" fmla="*/ 13540 h 21727"/>
                <a:gd name="connsiteX27" fmla="*/ 7098 w 21600"/>
                <a:gd name="connsiteY27" fmla="*/ 10883 h 21727"/>
                <a:gd name="connsiteX28" fmla="*/ 8195 w 21600"/>
                <a:gd name="connsiteY28" fmla="*/ 8227 h 21727"/>
                <a:gd name="connsiteX29" fmla="*/ 9893 w 21600"/>
                <a:gd name="connsiteY29" fmla="*/ 8227 h 21727"/>
                <a:gd name="connsiteX30" fmla="*/ 10990 w 21600"/>
                <a:gd name="connsiteY30" fmla="*/ 10883 h 21727"/>
                <a:gd name="connsiteX31" fmla="*/ 9893 w 21600"/>
                <a:gd name="connsiteY31" fmla="*/ 13540 h 21727"/>
                <a:gd name="connsiteX0" fmla="*/ 17824 w 21600"/>
                <a:gd name="connsiteY0" fmla="*/ 4552 h 18487"/>
                <a:gd name="connsiteX1" fmla="*/ 14049 w 21600"/>
                <a:gd name="connsiteY1" fmla="*/ 7522 h 18487"/>
                <a:gd name="connsiteX2" fmla="*/ 11496 w 21600"/>
                <a:gd name="connsiteY2" fmla="*/ 7522 h 18487"/>
                <a:gd name="connsiteX3" fmla="*/ 9650 w 21600"/>
                <a:gd name="connsiteY3" fmla="*/ 4160 h 18487"/>
                <a:gd name="connsiteX4" fmla="*/ 13806 w 21600"/>
                <a:gd name="connsiteY4" fmla="*/ 3123 h 18487"/>
                <a:gd name="connsiteX5" fmla="*/ 17582 w 21600"/>
                <a:gd name="connsiteY5" fmla="*/ 5 h 18487"/>
                <a:gd name="connsiteX6" fmla="*/ 9408 w 21600"/>
                <a:gd name="connsiteY6" fmla="*/ 3985 h 18487"/>
                <a:gd name="connsiteX7" fmla="*/ 5748 w 21600"/>
                <a:gd name="connsiteY7" fmla="*/ 2897 h 18487"/>
                <a:gd name="connsiteX8" fmla="*/ 0 w 21600"/>
                <a:gd name="connsiteY8" fmla="*/ 7643 h 18487"/>
                <a:gd name="connsiteX9" fmla="*/ 5748 w 21600"/>
                <a:gd name="connsiteY9" fmla="*/ 12390 h 18487"/>
                <a:gd name="connsiteX10" fmla="*/ 9049 w 21600"/>
                <a:gd name="connsiteY10" fmla="*/ 11528 h 18487"/>
                <a:gd name="connsiteX11" fmla="*/ 8933 w 21600"/>
                <a:gd name="connsiteY11" fmla="*/ 11624 h 18487"/>
                <a:gd name="connsiteX12" fmla="*/ 10990 w 21600"/>
                <a:gd name="connsiteY12" fmla="*/ 13287 h 18487"/>
                <a:gd name="connsiteX13" fmla="*/ 10020 w 21600"/>
                <a:gd name="connsiteY13" fmla="*/ 15369 h 18487"/>
                <a:gd name="connsiteX14" fmla="*/ 13795 w 21600"/>
                <a:gd name="connsiteY14" fmla="*/ 18487 h 18487"/>
                <a:gd name="connsiteX15" fmla="*/ 17571 w 21600"/>
                <a:gd name="connsiteY15" fmla="*/ 15369 h 18487"/>
                <a:gd name="connsiteX16" fmla="*/ 13795 w 21600"/>
                <a:gd name="connsiteY16" fmla="*/ 12251 h 18487"/>
                <a:gd name="connsiteX17" fmla="*/ 11211 w 21600"/>
                <a:gd name="connsiteY17" fmla="*/ 13096 h 18487"/>
                <a:gd name="connsiteX18" fmla="*/ 9176 w 21600"/>
                <a:gd name="connsiteY18" fmla="*/ 11450 h 18487"/>
                <a:gd name="connsiteX19" fmla="*/ 11496 w 21600"/>
                <a:gd name="connsiteY19" fmla="*/ 7765 h 18487"/>
                <a:gd name="connsiteX20" fmla="*/ 14048 w 21600"/>
                <a:gd name="connsiteY20" fmla="*/ 7765 h 18487"/>
                <a:gd name="connsiteX21" fmla="*/ 17824 w 21600"/>
                <a:gd name="connsiteY21" fmla="*/ 10770 h 18487"/>
                <a:gd name="connsiteX22" fmla="*/ 21600 w 21600"/>
                <a:gd name="connsiteY22" fmla="*/ 7652 h 18487"/>
                <a:gd name="connsiteX23" fmla="*/ 17824 w 21600"/>
                <a:gd name="connsiteY23" fmla="*/ 4552 h 18487"/>
                <a:gd name="connsiteX24" fmla="*/ 9893 w 21600"/>
                <a:gd name="connsiteY24" fmla="*/ 10300 h 18487"/>
                <a:gd name="connsiteX25" fmla="*/ 8195 w 21600"/>
                <a:gd name="connsiteY25" fmla="*/ 10300 h 18487"/>
                <a:gd name="connsiteX26" fmla="*/ 7098 w 21600"/>
                <a:gd name="connsiteY26" fmla="*/ 7643 h 18487"/>
                <a:gd name="connsiteX27" fmla="*/ 8195 w 21600"/>
                <a:gd name="connsiteY27" fmla="*/ 4987 h 18487"/>
                <a:gd name="connsiteX28" fmla="*/ 9893 w 21600"/>
                <a:gd name="connsiteY28" fmla="*/ 4987 h 18487"/>
                <a:gd name="connsiteX29" fmla="*/ 10990 w 21600"/>
                <a:gd name="connsiteY29" fmla="*/ 7643 h 18487"/>
                <a:gd name="connsiteX30" fmla="*/ 9893 w 21600"/>
                <a:gd name="connsiteY30" fmla="*/ 10300 h 18487"/>
                <a:gd name="connsiteX0" fmla="*/ 17824 w 21600"/>
                <a:gd name="connsiteY0" fmla="*/ 1655 h 15590"/>
                <a:gd name="connsiteX1" fmla="*/ 14049 w 21600"/>
                <a:gd name="connsiteY1" fmla="*/ 4625 h 15590"/>
                <a:gd name="connsiteX2" fmla="*/ 11496 w 21600"/>
                <a:gd name="connsiteY2" fmla="*/ 4625 h 15590"/>
                <a:gd name="connsiteX3" fmla="*/ 9650 w 21600"/>
                <a:gd name="connsiteY3" fmla="*/ 1263 h 15590"/>
                <a:gd name="connsiteX4" fmla="*/ 13806 w 21600"/>
                <a:gd name="connsiteY4" fmla="*/ 226 h 15590"/>
                <a:gd name="connsiteX5" fmla="*/ 9408 w 21600"/>
                <a:gd name="connsiteY5" fmla="*/ 1088 h 15590"/>
                <a:gd name="connsiteX6" fmla="*/ 5748 w 21600"/>
                <a:gd name="connsiteY6" fmla="*/ 0 h 15590"/>
                <a:gd name="connsiteX7" fmla="*/ 0 w 21600"/>
                <a:gd name="connsiteY7" fmla="*/ 4746 h 15590"/>
                <a:gd name="connsiteX8" fmla="*/ 5748 w 21600"/>
                <a:gd name="connsiteY8" fmla="*/ 9493 h 15590"/>
                <a:gd name="connsiteX9" fmla="*/ 9049 w 21600"/>
                <a:gd name="connsiteY9" fmla="*/ 8631 h 15590"/>
                <a:gd name="connsiteX10" fmla="*/ 8933 w 21600"/>
                <a:gd name="connsiteY10" fmla="*/ 8727 h 15590"/>
                <a:gd name="connsiteX11" fmla="*/ 10990 w 21600"/>
                <a:gd name="connsiteY11" fmla="*/ 10390 h 15590"/>
                <a:gd name="connsiteX12" fmla="*/ 10020 w 21600"/>
                <a:gd name="connsiteY12" fmla="*/ 12472 h 15590"/>
                <a:gd name="connsiteX13" fmla="*/ 13795 w 21600"/>
                <a:gd name="connsiteY13" fmla="*/ 15590 h 15590"/>
                <a:gd name="connsiteX14" fmla="*/ 17571 w 21600"/>
                <a:gd name="connsiteY14" fmla="*/ 12472 h 15590"/>
                <a:gd name="connsiteX15" fmla="*/ 13795 w 21600"/>
                <a:gd name="connsiteY15" fmla="*/ 9354 h 15590"/>
                <a:gd name="connsiteX16" fmla="*/ 11211 w 21600"/>
                <a:gd name="connsiteY16" fmla="*/ 10199 h 15590"/>
                <a:gd name="connsiteX17" fmla="*/ 9176 w 21600"/>
                <a:gd name="connsiteY17" fmla="*/ 8553 h 15590"/>
                <a:gd name="connsiteX18" fmla="*/ 11496 w 21600"/>
                <a:gd name="connsiteY18" fmla="*/ 4868 h 15590"/>
                <a:gd name="connsiteX19" fmla="*/ 14048 w 21600"/>
                <a:gd name="connsiteY19" fmla="*/ 4868 h 15590"/>
                <a:gd name="connsiteX20" fmla="*/ 17824 w 21600"/>
                <a:gd name="connsiteY20" fmla="*/ 7873 h 15590"/>
                <a:gd name="connsiteX21" fmla="*/ 21600 w 21600"/>
                <a:gd name="connsiteY21" fmla="*/ 4755 h 15590"/>
                <a:gd name="connsiteX22" fmla="*/ 17824 w 21600"/>
                <a:gd name="connsiteY22" fmla="*/ 1655 h 15590"/>
                <a:gd name="connsiteX23" fmla="*/ 9893 w 21600"/>
                <a:gd name="connsiteY23" fmla="*/ 7403 h 15590"/>
                <a:gd name="connsiteX24" fmla="*/ 8195 w 21600"/>
                <a:gd name="connsiteY24" fmla="*/ 7403 h 15590"/>
                <a:gd name="connsiteX25" fmla="*/ 7098 w 21600"/>
                <a:gd name="connsiteY25" fmla="*/ 4746 h 15590"/>
                <a:gd name="connsiteX26" fmla="*/ 8195 w 21600"/>
                <a:gd name="connsiteY26" fmla="*/ 2090 h 15590"/>
                <a:gd name="connsiteX27" fmla="*/ 9893 w 21600"/>
                <a:gd name="connsiteY27" fmla="*/ 2090 h 15590"/>
                <a:gd name="connsiteX28" fmla="*/ 10990 w 21600"/>
                <a:gd name="connsiteY28" fmla="*/ 4746 h 15590"/>
                <a:gd name="connsiteX29" fmla="*/ 9893 w 21600"/>
                <a:gd name="connsiteY29" fmla="*/ 7403 h 15590"/>
                <a:gd name="connsiteX0" fmla="*/ 17824 w 21600"/>
                <a:gd name="connsiteY0" fmla="*/ 1655 h 15590"/>
                <a:gd name="connsiteX1" fmla="*/ 14049 w 21600"/>
                <a:gd name="connsiteY1" fmla="*/ 4625 h 15590"/>
                <a:gd name="connsiteX2" fmla="*/ 11496 w 21600"/>
                <a:gd name="connsiteY2" fmla="*/ 4625 h 15590"/>
                <a:gd name="connsiteX3" fmla="*/ 9650 w 21600"/>
                <a:gd name="connsiteY3" fmla="*/ 1263 h 15590"/>
                <a:gd name="connsiteX4" fmla="*/ 9408 w 21600"/>
                <a:gd name="connsiteY4" fmla="*/ 1088 h 15590"/>
                <a:gd name="connsiteX5" fmla="*/ 5748 w 21600"/>
                <a:gd name="connsiteY5" fmla="*/ 0 h 15590"/>
                <a:gd name="connsiteX6" fmla="*/ 0 w 21600"/>
                <a:gd name="connsiteY6" fmla="*/ 4746 h 15590"/>
                <a:gd name="connsiteX7" fmla="*/ 5748 w 21600"/>
                <a:gd name="connsiteY7" fmla="*/ 9493 h 15590"/>
                <a:gd name="connsiteX8" fmla="*/ 9049 w 21600"/>
                <a:gd name="connsiteY8" fmla="*/ 8631 h 15590"/>
                <a:gd name="connsiteX9" fmla="*/ 8933 w 21600"/>
                <a:gd name="connsiteY9" fmla="*/ 8727 h 15590"/>
                <a:gd name="connsiteX10" fmla="*/ 10990 w 21600"/>
                <a:gd name="connsiteY10" fmla="*/ 10390 h 15590"/>
                <a:gd name="connsiteX11" fmla="*/ 10020 w 21600"/>
                <a:gd name="connsiteY11" fmla="*/ 12472 h 15590"/>
                <a:gd name="connsiteX12" fmla="*/ 13795 w 21600"/>
                <a:gd name="connsiteY12" fmla="*/ 15590 h 15590"/>
                <a:gd name="connsiteX13" fmla="*/ 17571 w 21600"/>
                <a:gd name="connsiteY13" fmla="*/ 12472 h 15590"/>
                <a:gd name="connsiteX14" fmla="*/ 13795 w 21600"/>
                <a:gd name="connsiteY14" fmla="*/ 9354 h 15590"/>
                <a:gd name="connsiteX15" fmla="*/ 11211 w 21600"/>
                <a:gd name="connsiteY15" fmla="*/ 10199 h 15590"/>
                <a:gd name="connsiteX16" fmla="*/ 9176 w 21600"/>
                <a:gd name="connsiteY16" fmla="*/ 8553 h 15590"/>
                <a:gd name="connsiteX17" fmla="*/ 11496 w 21600"/>
                <a:gd name="connsiteY17" fmla="*/ 4868 h 15590"/>
                <a:gd name="connsiteX18" fmla="*/ 14048 w 21600"/>
                <a:gd name="connsiteY18" fmla="*/ 4868 h 15590"/>
                <a:gd name="connsiteX19" fmla="*/ 17824 w 21600"/>
                <a:gd name="connsiteY19" fmla="*/ 7873 h 15590"/>
                <a:gd name="connsiteX20" fmla="*/ 21600 w 21600"/>
                <a:gd name="connsiteY20" fmla="*/ 4755 h 15590"/>
                <a:gd name="connsiteX21" fmla="*/ 17824 w 21600"/>
                <a:gd name="connsiteY21" fmla="*/ 1655 h 15590"/>
                <a:gd name="connsiteX22" fmla="*/ 9893 w 21600"/>
                <a:gd name="connsiteY22" fmla="*/ 7403 h 15590"/>
                <a:gd name="connsiteX23" fmla="*/ 8195 w 21600"/>
                <a:gd name="connsiteY23" fmla="*/ 7403 h 15590"/>
                <a:gd name="connsiteX24" fmla="*/ 7098 w 21600"/>
                <a:gd name="connsiteY24" fmla="*/ 4746 h 15590"/>
                <a:gd name="connsiteX25" fmla="*/ 8195 w 21600"/>
                <a:gd name="connsiteY25" fmla="*/ 2090 h 15590"/>
                <a:gd name="connsiteX26" fmla="*/ 9893 w 21600"/>
                <a:gd name="connsiteY26" fmla="*/ 2090 h 15590"/>
                <a:gd name="connsiteX27" fmla="*/ 10990 w 21600"/>
                <a:gd name="connsiteY27" fmla="*/ 4746 h 15590"/>
                <a:gd name="connsiteX28" fmla="*/ 9893 w 21600"/>
                <a:gd name="connsiteY28" fmla="*/ 7403 h 15590"/>
                <a:gd name="connsiteX0" fmla="*/ 21600 w 21704"/>
                <a:gd name="connsiteY0" fmla="*/ 4755 h 15590"/>
                <a:gd name="connsiteX1" fmla="*/ 14049 w 21704"/>
                <a:gd name="connsiteY1" fmla="*/ 4625 h 15590"/>
                <a:gd name="connsiteX2" fmla="*/ 11496 w 21704"/>
                <a:gd name="connsiteY2" fmla="*/ 4625 h 15590"/>
                <a:gd name="connsiteX3" fmla="*/ 9650 w 21704"/>
                <a:gd name="connsiteY3" fmla="*/ 1263 h 15590"/>
                <a:gd name="connsiteX4" fmla="*/ 9408 w 21704"/>
                <a:gd name="connsiteY4" fmla="*/ 1088 h 15590"/>
                <a:gd name="connsiteX5" fmla="*/ 5748 w 21704"/>
                <a:gd name="connsiteY5" fmla="*/ 0 h 15590"/>
                <a:gd name="connsiteX6" fmla="*/ 0 w 21704"/>
                <a:gd name="connsiteY6" fmla="*/ 4746 h 15590"/>
                <a:gd name="connsiteX7" fmla="*/ 5748 w 21704"/>
                <a:gd name="connsiteY7" fmla="*/ 9493 h 15590"/>
                <a:gd name="connsiteX8" fmla="*/ 9049 w 21704"/>
                <a:gd name="connsiteY8" fmla="*/ 8631 h 15590"/>
                <a:gd name="connsiteX9" fmla="*/ 8933 w 21704"/>
                <a:gd name="connsiteY9" fmla="*/ 8727 h 15590"/>
                <a:gd name="connsiteX10" fmla="*/ 10990 w 21704"/>
                <a:gd name="connsiteY10" fmla="*/ 10390 h 15590"/>
                <a:gd name="connsiteX11" fmla="*/ 10020 w 21704"/>
                <a:gd name="connsiteY11" fmla="*/ 12472 h 15590"/>
                <a:gd name="connsiteX12" fmla="*/ 13795 w 21704"/>
                <a:gd name="connsiteY12" fmla="*/ 15590 h 15590"/>
                <a:gd name="connsiteX13" fmla="*/ 17571 w 21704"/>
                <a:gd name="connsiteY13" fmla="*/ 12472 h 15590"/>
                <a:gd name="connsiteX14" fmla="*/ 13795 w 21704"/>
                <a:gd name="connsiteY14" fmla="*/ 9354 h 15590"/>
                <a:gd name="connsiteX15" fmla="*/ 11211 w 21704"/>
                <a:gd name="connsiteY15" fmla="*/ 10199 h 15590"/>
                <a:gd name="connsiteX16" fmla="*/ 9176 w 21704"/>
                <a:gd name="connsiteY16" fmla="*/ 8553 h 15590"/>
                <a:gd name="connsiteX17" fmla="*/ 11496 w 21704"/>
                <a:gd name="connsiteY17" fmla="*/ 4868 h 15590"/>
                <a:gd name="connsiteX18" fmla="*/ 14048 w 21704"/>
                <a:gd name="connsiteY18" fmla="*/ 4868 h 15590"/>
                <a:gd name="connsiteX19" fmla="*/ 17824 w 21704"/>
                <a:gd name="connsiteY19" fmla="*/ 7873 h 15590"/>
                <a:gd name="connsiteX20" fmla="*/ 21600 w 21704"/>
                <a:gd name="connsiteY20" fmla="*/ 4755 h 15590"/>
                <a:gd name="connsiteX21" fmla="*/ 9893 w 21704"/>
                <a:gd name="connsiteY21" fmla="*/ 7403 h 15590"/>
                <a:gd name="connsiteX22" fmla="*/ 8195 w 21704"/>
                <a:gd name="connsiteY22" fmla="*/ 7403 h 15590"/>
                <a:gd name="connsiteX23" fmla="*/ 7098 w 21704"/>
                <a:gd name="connsiteY23" fmla="*/ 4746 h 15590"/>
                <a:gd name="connsiteX24" fmla="*/ 8195 w 21704"/>
                <a:gd name="connsiteY24" fmla="*/ 2090 h 15590"/>
                <a:gd name="connsiteX25" fmla="*/ 9893 w 21704"/>
                <a:gd name="connsiteY25" fmla="*/ 2090 h 15590"/>
                <a:gd name="connsiteX26" fmla="*/ 10990 w 21704"/>
                <a:gd name="connsiteY26" fmla="*/ 4746 h 15590"/>
                <a:gd name="connsiteX27" fmla="*/ 9893 w 21704"/>
                <a:gd name="connsiteY27" fmla="*/ 7403 h 15590"/>
                <a:gd name="connsiteX0" fmla="*/ 17824 w 17824"/>
                <a:gd name="connsiteY0" fmla="*/ 7873 h 15590"/>
                <a:gd name="connsiteX1" fmla="*/ 14049 w 17824"/>
                <a:gd name="connsiteY1" fmla="*/ 4625 h 15590"/>
                <a:gd name="connsiteX2" fmla="*/ 11496 w 17824"/>
                <a:gd name="connsiteY2" fmla="*/ 4625 h 15590"/>
                <a:gd name="connsiteX3" fmla="*/ 9650 w 17824"/>
                <a:gd name="connsiteY3" fmla="*/ 1263 h 15590"/>
                <a:gd name="connsiteX4" fmla="*/ 9408 w 17824"/>
                <a:gd name="connsiteY4" fmla="*/ 1088 h 15590"/>
                <a:gd name="connsiteX5" fmla="*/ 5748 w 17824"/>
                <a:gd name="connsiteY5" fmla="*/ 0 h 15590"/>
                <a:gd name="connsiteX6" fmla="*/ 0 w 17824"/>
                <a:gd name="connsiteY6" fmla="*/ 4746 h 15590"/>
                <a:gd name="connsiteX7" fmla="*/ 5748 w 17824"/>
                <a:gd name="connsiteY7" fmla="*/ 9493 h 15590"/>
                <a:gd name="connsiteX8" fmla="*/ 9049 w 17824"/>
                <a:gd name="connsiteY8" fmla="*/ 8631 h 15590"/>
                <a:gd name="connsiteX9" fmla="*/ 8933 w 17824"/>
                <a:gd name="connsiteY9" fmla="*/ 8727 h 15590"/>
                <a:gd name="connsiteX10" fmla="*/ 10990 w 17824"/>
                <a:gd name="connsiteY10" fmla="*/ 10390 h 15590"/>
                <a:gd name="connsiteX11" fmla="*/ 10020 w 17824"/>
                <a:gd name="connsiteY11" fmla="*/ 12472 h 15590"/>
                <a:gd name="connsiteX12" fmla="*/ 13795 w 17824"/>
                <a:gd name="connsiteY12" fmla="*/ 15590 h 15590"/>
                <a:gd name="connsiteX13" fmla="*/ 17571 w 17824"/>
                <a:gd name="connsiteY13" fmla="*/ 12472 h 15590"/>
                <a:gd name="connsiteX14" fmla="*/ 13795 w 17824"/>
                <a:gd name="connsiteY14" fmla="*/ 9354 h 15590"/>
                <a:gd name="connsiteX15" fmla="*/ 11211 w 17824"/>
                <a:gd name="connsiteY15" fmla="*/ 10199 h 15590"/>
                <a:gd name="connsiteX16" fmla="*/ 9176 w 17824"/>
                <a:gd name="connsiteY16" fmla="*/ 8553 h 15590"/>
                <a:gd name="connsiteX17" fmla="*/ 11496 w 17824"/>
                <a:gd name="connsiteY17" fmla="*/ 4868 h 15590"/>
                <a:gd name="connsiteX18" fmla="*/ 14048 w 17824"/>
                <a:gd name="connsiteY18" fmla="*/ 4868 h 15590"/>
                <a:gd name="connsiteX19" fmla="*/ 17824 w 17824"/>
                <a:gd name="connsiteY19" fmla="*/ 7873 h 15590"/>
                <a:gd name="connsiteX20" fmla="*/ 9893 w 17824"/>
                <a:gd name="connsiteY20" fmla="*/ 7403 h 15590"/>
                <a:gd name="connsiteX21" fmla="*/ 8195 w 17824"/>
                <a:gd name="connsiteY21" fmla="*/ 7403 h 15590"/>
                <a:gd name="connsiteX22" fmla="*/ 7098 w 17824"/>
                <a:gd name="connsiteY22" fmla="*/ 4746 h 15590"/>
                <a:gd name="connsiteX23" fmla="*/ 8195 w 17824"/>
                <a:gd name="connsiteY23" fmla="*/ 2090 h 15590"/>
                <a:gd name="connsiteX24" fmla="*/ 9893 w 17824"/>
                <a:gd name="connsiteY24" fmla="*/ 2090 h 15590"/>
                <a:gd name="connsiteX25" fmla="*/ 10990 w 17824"/>
                <a:gd name="connsiteY25" fmla="*/ 4746 h 15590"/>
                <a:gd name="connsiteX26" fmla="*/ 9893 w 17824"/>
                <a:gd name="connsiteY26" fmla="*/ 7403 h 15590"/>
                <a:gd name="connsiteX0" fmla="*/ 14048 w 17571"/>
                <a:gd name="connsiteY0" fmla="*/ 4868 h 15590"/>
                <a:gd name="connsiteX1" fmla="*/ 14049 w 17571"/>
                <a:gd name="connsiteY1" fmla="*/ 4625 h 15590"/>
                <a:gd name="connsiteX2" fmla="*/ 11496 w 17571"/>
                <a:gd name="connsiteY2" fmla="*/ 4625 h 15590"/>
                <a:gd name="connsiteX3" fmla="*/ 9650 w 17571"/>
                <a:gd name="connsiteY3" fmla="*/ 1263 h 15590"/>
                <a:gd name="connsiteX4" fmla="*/ 9408 w 17571"/>
                <a:gd name="connsiteY4" fmla="*/ 1088 h 15590"/>
                <a:gd name="connsiteX5" fmla="*/ 5748 w 17571"/>
                <a:gd name="connsiteY5" fmla="*/ 0 h 15590"/>
                <a:gd name="connsiteX6" fmla="*/ 0 w 17571"/>
                <a:gd name="connsiteY6" fmla="*/ 4746 h 15590"/>
                <a:gd name="connsiteX7" fmla="*/ 5748 w 17571"/>
                <a:gd name="connsiteY7" fmla="*/ 9493 h 15590"/>
                <a:gd name="connsiteX8" fmla="*/ 9049 w 17571"/>
                <a:gd name="connsiteY8" fmla="*/ 8631 h 15590"/>
                <a:gd name="connsiteX9" fmla="*/ 8933 w 17571"/>
                <a:gd name="connsiteY9" fmla="*/ 8727 h 15590"/>
                <a:gd name="connsiteX10" fmla="*/ 10990 w 17571"/>
                <a:gd name="connsiteY10" fmla="*/ 10390 h 15590"/>
                <a:gd name="connsiteX11" fmla="*/ 10020 w 17571"/>
                <a:gd name="connsiteY11" fmla="*/ 12472 h 15590"/>
                <a:gd name="connsiteX12" fmla="*/ 13795 w 17571"/>
                <a:gd name="connsiteY12" fmla="*/ 15590 h 15590"/>
                <a:gd name="connsiteX13" fmla="*/ 17571 w 17571"/>
                <a:gd name="connsiteY13" fmla="*/ 12472 h 15590"/>
                <a:gd name="connsiteX14" fmla="*/ 13795 w 17571"/>
                <a:gd name="connsiteY14" fmla="*/ 9354 h 15590"/>
                <a:gd name="connsiteX15" fmla="*/ 11211 w 17571"/>
                <a:gd name="connsiteY15" fmla="*/ 10199 h 15590"/>
                <a:gd name="connsiteX16" fmla="*/ 9176 w 17571"/>
                <a:gd name="connsiteY16" fmla="*/ 8553 h 15590"/>
                <a:gd name="connsiteX17" fmla="*/ 11496 w 17571"/>
                <a:gd name="connsiteY17" fmla="*/ 4868 h 15590"/>
                <a:gd name="connsiteX18" fmla="*/ 14048 w 17571"/>
                <a:gd name="connsiteY18" fmla="*/ 4868 h 15590"/>
                <a:gd name="connsiteX19" fmla="*/ 9893 w 17571"/>
                <a:gd name="connsiteY19" fmla="*/ 7403 h 15590"/>
                <a:gd name="connsiteX20" fmla="*/ 8195 w 17571"/>
                <a:gd name="connsiteY20" fmla="*/ 7403 h 15590"/>
                <a:gd name="connsiteX21" fmla="*/ 7098 w 17571"/>
                <a:gd name="connsiteY21" fmla="*/ 4746 h 15590"/>
                <a:gd name="connsiteX22" fmla="*/ 8195 w 17571"/>
                <a:gd name="connsiteY22" fmla="*/ 2090 h 15590"/>
                <a:gd name="connsiteX23" fmla="*/ 9893 w 17571"/>
                <a:gd name="connsiteY23" fmla="*/ 2090 h 15590"/>
                <a:gd name="connsiteX24" fmla="*/ 10990 w 17571"/>
                <a:gd name="connsiteY24" fmla="*/ 4746 h 15590"/>
                <a:gd name="connsiteX25" fmla="*/ 9893 w 17571"/>
                <a:gd name="connsiteY25" fmla="*/ 7403 h 15590"/>
                <a:gd name="connsiteX0" fmla="*/ 11496 w 17571"/>
                <a:gd name="connsiteY0" fmla="*/ 4868 h 15590"/>
                <a:gd name="connsiteX1" fmla="*/ 14049 w 17571"/>
                <a:gd name="connsiteY1" fmla="*/ 4625 h 15590"/>
                <a:gd name="connsiteX2" fmla="*/ 11496 w 17571"/>
                <a:gd name="connsiteY2" fmla="*/ 4625 h 15590"/>
                <a:gd name="connsiteX3" fmla="*/ 9650 w 17571"/>
                <a:gd name="connsiteY3" fmla="*/ 1263 h 15590"/>
                <a:gd name="connsiteX4" fmla="*/ 9408 w 17571"/>
                <a:gd name="connsiteY4" fmla="*/ 1088 h 15590"/>
                <a:gd name="connsiteX5" fmla="*/ 5748 w 17571"/>
                <a:gd name="connsiteY5" fmla="*/ 0 h 15590"/>
                <a:gd name="connsiteX6" fmla="*/ 0 w 17571"/>
                <a:gd name="connsiteY6" fmla="*/ 4746 h 15590"/>
                <a:gd name="connsiteX7" fmla="*/ 5748 w 17571"/>
                <a:gd name="connsiteY7" fmla="*/ 9493 h 15590"/>
                <a:gd name="connsiteX8" fmla="*/ 9049 w 17571"/>
                <a:gd name="connsiteY8" fmla="*/ 8631 h 15590"/>
                <a:gd name="connsiteX9" fmla="*/ 8933 w 17571"/>
                <a:gd name="connsiteY9" fmla="*/ 8727 h 15590"/>
                <a:gd name="connsiteX10" fmla="*/ 10990 w 17571"/>
                <a:gd name="connsiteY10" fmla="*/ 10390 h 15590"/>
                <a:gd name="connsiteX11" fmla="*/ 10020 w 17571"/>
                <a:gd name="connsiteY11" fmla="*/ 12472 h 15590"/>
                <a:gd name="connsiteX12" fmla="*/ 13795 w 17571"/>
                <a:gd name="connsiteY12" fmla="*/ 15590 h 15590"/>
                <a:gd name="connsiteX13" fmla="*/ 17571 w 17571"/>
                <a:gd name="connsiteY13" fmla="*/ 12472 h 15590"/>
                <a:gd name="connsiteX14" fmla="*/ 13795 w 17571"/>
                <a:gd name="connsiteY14" fmla="*/ 9354 h 15590"/>
                <a:gd name="connsiteX15" fmla="*/ 11211 w 17571"/>
                <a:gd name="connsiteY15" fmla="*/ 10199 h 15590"/>
                <a:gd name="connsiteX16" fmla="*/ 9176 w 17571"/>
                <a:gd name="connsiteY16" fmla="*/ 8553 h 15590"/>
                <a:gd name="connsiteX17" fmla="*/ 11496 w 17571"/>
                <a:gd name="connsiteY17" fmla="*/ 4868 h 15590"/>
                <a:gd name="connsiteX18" fmla="*/ 9893 w 17571"/>
                <a:gd name="connsiteY18" fmla="*/ 7403 h 15590"/>
                <a:gd name="connsiteX19" fmla="*/ 8195 w 17571"/>
                <a:gd name="connsiteY19" fmla="*/ 7403 h 15590"/>
                <a:gd name="connsiteX20" fmla="*/ 7098 w 17571"/>
                <a:gd name="connsiteY20" fmla="*/ 4746 h 15590"/>
                <a:gd name="connsiteX21" fmla="*/ 8195 w 17571"/>
                <a:gd name="connsiteY21" fmla="*/ 2090 h 15590"/>
                <a:gd name="connsiteX22" fmla="*/ 9893 w 17571"/>
                <a:gd name="connsiteY22" fmla="*/ 2090 h 15590"/>
                <a:gd name="connsiteX23" fmla="*/ 10990 w 17571"/>
                <a:gd name="connsiteY23" fmla="*/ 4746 h 15590"/>
                <a:gd name="connsiteX24" fmla="*/ 9893 w 17571"/>
                <a:gd name="connsiteY24" fmla="*/ 7403 h 15590"/>
                <a:gd name="connsiteX0" fmla="*/ 11496 w 17571"/>
                <a:gd name="connsiteY0" fmla="*/ 4868 h 15590"/>
                <a:gd name="connsiteX1" fmla="*/ 11496 w 17571"/>
                <a:gd name="connsiteY1" fmla="*/ 4625 h 15590"/>
                <a:gd name="connsiteX2" fmla="*/ 9650 w 17571"/>
                <a:gd name="connsiteY2" fmla="*/ 1263 h 15590"/>
                <a:gd name="connsiteX3" fmla="*/ 9408 w 17571"/>
                <a:gd name="connsiteY3" fmla="*/ 1088 h 15590"/>
                <a:gd name="connsiteX4" fmla="*/ 5748 w 17571"/>
                <a:gd name="connsiteY4" fmla="*/ 0 h 15590"/>
                <a:gd name="connsiteX5" fmla="*/ 0 w 17571"/>
                <a:gd name="connsiteY5" fmla="*/ 4746 h 15590"/>
                <a:gd name="connsiteX6" fmla="*/ 5748 w 17571"/>
                <a:gd name="connsiteY6" fmla="*/ 9493 h 15590"/>
                <a:gd name="connsiteX7" fmla="*/ 9049 w 17571"/>
                <a:gd name="connsiteY7" fmla="*/ 8631 h 15590"/>
                <a:gd name="connsiteX8" fmla="*/ 8933 w 17571"/>
                <a:gd name="connsiteY8" fmla="*/ 8727 h 15590"/>
                <a:gd name="connsiteX9" fmla="*/ 10990 w 17571"/>
                <a:gd name="connsiteY9" fmla="*/ 10390 h 15590"/>
                <a:gd name="connsiteX10" fmla="*/ 10020 w 17571"/>
                <a:gd name="connsiteY10" fmla="*/ 12472 h 15590"/>
                <a:gd name="connsiteX11" fmla="*/ 13795 w 17571"/>
                <a:gd name="connsiteY11" fmla="*/ 15590 h 15590"/>
                <a:gd name="connsiteX12" fmla="*/ 17571 w 17571"/>
                <a:gd name="connsiteY12" fmla="*/ 12472 h 15590"/>
                <a:gd name="connsiteX13" fmla="*/ 13795 w 17571"/>
                <a:gd name="connsiteY13" fmla="*/ 9354 h 15590"/>
                <a:gd name="connsiteX14" fmla="*/ 11211 w 17571"/>
                <a:gd name="connsiteY14" fmla="*/ 10199 h 15590"/>
                <a:gd name="connsiteX15" fmla="*/ 9176 w 17571"/>
                <a:gd name="connsiteY15" fmla="*/ 8553 h 15590"/>
                <a:gd name="connsiteX16" fmla="*/ 11496 w 17571"/>
                <a:gd name="connsiteY16" fmla="*/ 4868 h 15590"/>
                <a:gd name="connsiteX17" fmla="*/ 9893 w 17571"/>
                <a:gd name="connsiteY17" fmla="*/ 7403 h 15590"/>
                <a:gd name="connsiteX18" fmla="*/ 8195 w 17571"/>
                <a:gd name="connsiteY18" fmla="*/ 7403 h 15590"/>
                <a:gd name="connsiteX19" fmla="*/ 7098 w 17571"/>
                <a:gd name="connsiteY19" fmla="*/ 4746 h 15590"/>
                <a:gd name="connsiteX20" fmla="*/ 8195 w 17571"/>
                <a:gd name="connsiteY20" fmla="*/ 2090 h 15590"/>
                <a:gd name="connsiteX21" fmla="*/ 9893 w 17571"/>
                <a:gd name="connsiteY21" fmla="*/ 2090 h 15590"/>
                <a:gd name="connsiteX22" fmla="*/ 10990 w 17571"/>
                <a:gd name="connsiteY22" fmla="*/ 4746 h 15590"/>
                <a:gd name="connsiteX23" fmla="*/ 9893 w 17571"/>
                <a:gd name="connsiteY23" fmla="*/ 7403 h 15590"/>
                <a:gd name="connsiteX0" fmla="*/ 11496 w 17627"/>
                <a:gd name="connsiteY0" fmla="*/ 4868 h 15590"/>
                <a:gd name="connsiteX1" fmla="*/ 11496 w 17627"/>
                <a:gd name="connsiteY1" fmla="*/ 4625 h 15590"/>
                <a:gd name="connsiteX2" fmla="*/ 9650 w 17627"/>
                <a:gd name="connsiteY2" fmla="*/ 1263 h 15590"/>
                <a:gd name="connsiteX3" fmla="*/ 9408 w 17627"/>
                <a:gd name="connsiteY3" fmla="*/ 1088 h 15590"/>
                <a:gd name="connsiteX4" fmla="*/ 5748 w 17627"/>
                <a:gd name="connsiteY4" fmla="*/ 0 h 15590"/>
                <a:gd name="connsiteX5" fmla="*/ 0 w 17627"/>
                <a:gd name="connsiteY5" fmla="*/ 4746 h 15590"/>
                <a:gd name="connsiteX6" fmla="*/ 5748 w 17627"/>
                <a:gd name="connsiteY6" fmla="*/ 9493 h 15590"/>
                <a:gd name="connsiteX7" fmla="*/ 9049 w 17627"/>
                <a:gd name="connsiteY7" fmla="*/ 8631 h 15590"/>
                <a:gd name="connsiteX8" fmla="*/ 8933 w 17627"/>
                <a:gd name="connsiteY8" fmla="*/ 8727 h 15590"/>
                <a:gd name="connsiteX9" fmla="*/ 10990 w 17627"/>
                <a:gd name="connsiteY9" fmla="*/ 10390 h 15590"/>
                <a:gd name="connsiteX10" fmla="*/ 10020 w 17627"/>
                <a:gd name="connsiteY10" fmla="*/ 12472 h 15590"/>
                <a:gd name="connsiteX11" fmla="*/ 13795 w 17627"/>
                <a:gd name="connsiteY11" fmla="*/ 15590 h 15590"/>
                <a:gd name="connsiteX12" fmla="*/ 17571 w 17627"/>
                <a:gd name="connsiteY12" fmla="*/ 12472 h 15590"/>
                <a:gd name="connsiteX13" fmla="*/ 11211 w 17627"/>
                <a:gd name="connsiteY13" fmla="*/ 10199 h 15590"/>
                <a:gd name="connsiteX14" fmla="*/ 9176 w 17627"/>
                <a:gd name="connsiteY14" fmla="*/ 8553 h 15590"/>
                <a:gd name="connsiteX15" fmla="*/ 11496 w 17627"/>
                <a:gd name="connsiteY15" fmla="*/ 4868 h 15590"/>
                <a:gd name="connsiteX16" fmla="*/ 9893 w 17627"/>
                <a:gd name="connsiteY16" fmla="*/ 7403 h 15590"/>
                <a:gd name="connsiteX17" fmla="*/ 8195 w 17627"/>
                <a:gd name="connsiteY17" fmla="*/ 7403 h 15590"/>
                <a:gd name="connsiteX18" fmla="*/ 7098 w 17627"/>
                <a:gd name="connsiteY18" fmla="*/ 4746 h 15590"/>
                <a:gd name="connsiteX19" fmla="*/ 8195 w 17627"/>
                <a:gd name="connsiteY19" fmla="*/ 2090 h 15590"/>
                <a:gd name="connsiteX20" fmla="*/ 9893 w 17627"/>
                <a:gd name="connsiteY20" fmla="*/ 2090 h 15590"/>
                <a:gd name="connsiteX21" fmla="*/ 10990 w 17627"/>
                <a:gd name="connsiteY21" fmla="*/ 4746 h 15590"/>
                <a:gd name="connsiteX22" fmla="*/ 9893 w 17627"/>
                <a:gd name="connsiteY22" fmla="*/ 7403 h 15590"/>
                <a:gd name="connsiteX0" fmla="*/ 11496 w 13808"/>
                <a:gd name="connsiteY0" fmla="*/ 4868 h 15641"/>
                <a:gd name="connsiteX1" fmla="*/ 11496 w 13808"/>
                <a:gd name="connsiteY1" fmla="*/ 4625 h 15641"/>
                <a:gd name="connsiteX2" fmla="*/ 9650 w 13808"/>
                <a:gd name="connsiteY2" fmla="*/ 1263 h 15641"/>
                <a:gd name="connsiteX3" fmla="*/ 9408 w 13808"/>
                <a:gd name="connsiteY3" fmla="*/ 1088 h 15641"/>
                <a:gd name="connsiteX4" fmla="*/ 5748 w 13808"/>
                <a:gd name="connsiteY4" fmla="*/ 0 h 15641"/>
                <a:gd name="connsiteX5" fmla="*/ 0 w 13808"/>
                <a:gd name="connsiteY5" fmla="*/ 4746 h 15641"/>
                <a:gd name="connsiteX6" fmla="*/ 5748 w 13808"/>
                <a:gd name="connsiteY6" fmla="*/ 9493 h 15641"/>
                <a:gd name="connsiteX7" fmla="*/ 9049 w 13808"/>
                <a:gd name="connsiteY7" fmla="*/ 8631 h 15641"/>
                <a:gd name="connsiteX8" fmla="*/ 8933 w 13808"/>
                <a:gd name="connsiteY8" fmla="*/ 8727 h 15641"/>
                <a:gd name="connsiteX9" fmla="*/ 10990 w 13808"/>
                <a:gd name="connsiteY9" fmla="*/ 10390 h 15641"/>
                <a:gd name="connsiteX10" fmla="*/ 10020 w 13808"/>
                <a:gd name="connsiteY10" fmla="*/ 12472 h 15641"/>
                <a:gd name="connsiteX11" fmla="*/ 13795 w 13808"/>
                <a:gd name="connsiteY11" fmla="*/ 15590 h 15641"/>
                <a:gd name="connsiteX12" fmla="*/ 11211 w 13808"/>
                <a:gd name="connsiteY12" fmla="*/ 10199 h 15641"/>
                <a:gd name="connsiteX13" fmla="*/ 9176 w 13808"/>
                <a:gd name="connsiteY13" fmla="*/ 8553 h 15641"/>
                <a:gd name="connsiteX14" fmla="*/ 11496 w 13808"/>
                <a:gd name="connsiteY14" fmla="*/ 4868 h 15641"/>
                <a:gd name="connsiteX15" fmla="*/ 9893 w 13808"/>
                <a:gd name="connsiteY15" fmla="*/ 7403 h 15641"/>
                <a:gd name="connsiteX16" fmla="*/ 8195 w 13808"/>
                <a:gd name="connsiteY16" fmla="*/ 7403 h 15641"/>
                <a:gd name="connsiteX17" fmla="*/ 7098 w 13808"/>
                <a:gd name="connsiteY17" fmla="*/ 4746 h 15641"/>
                <a:gd name="connsiteX18" fmla="*/ 8195 w 13808"/>
                <a:gd name="connsiteY18" fmla="*/ 2090 h 15641"/>
                <a:gd name="connsiteX19" fmla="*/ 9893 w 13808"/>
                <a:gd name="connsiteY19" fmla="*/ 2090 h 15641"/>
                <a:gd name="connsiteX20" fmla="*/ 10990 w 13808"/>
                <a:gd name="connsiteY20" fmla="*/ 4746 h 15641"/>
                <a:gd name="connsiteX21" fmla="*/ 9893 w 13808"/>
                <a:gd name="connsiteY21" fmla="*/ 7403 h 15641"/>
                <a:gd name="connsiteX0" fmla="*/ 11496 w 11496"/>
                <a:gd name="connsiteY0" fmla="*/ 4868 h 12472"/>
                <a:gd name="connsiteX1" fmla="*/ 11496 w 11496"/>
                <a:gd name="connsiteY1" fmla="*/ 4625 h 12472"/>
                <a:gd name="connsiteX2" fmla="*/ 9650 w 11496"/>
                <a:gd name="connsiteY2" fmla="*/ 1263 h 12472"/>
                <a:gd name="connsiteX3" fmla="*/ 9408 w 11496"/>
                <a:gd name="connsiteY3" fmla="*/ 1088 h 12472"/>
                <a:gd name="connsiteX4" fmla="*/ 5748 w 11496"/>
                <a:gd name="connsiteY4" fmla="*/ 0 h 12472"/>
                <a:gd name="connsiteX5" fmla="*/ 0 w 11496"/>
                <a:gd name="connsiteY5" fmla="*/ 4746 h 12472"/>
                <a:gd name="connsiteX6" fmla="*/ 5748 w 11496"/>
                <a:gd name="connsiteY6" fmla="*/ 9493 h 12472"/>
                <a:gd name="connsiteX7" fmla="*/ 9049 w 11496"/>
                <a:gd name="connsiteY7" fmla="*/ 8631 h 12472"/>
                <a:gd name="connsiteX8" fmla="*/ 8933 w 11496"/>
                <a:gd name="connsiteY8" fmla="*/ 8727 h 12472"/>
                <a:gd name="connsiteX9" fmla="*/ 10990 w 11496"/>
                <a:gd name="connsiteY9" fmla="*/ 10390 h 12472"/>
                <a:gd name="connsiteX10" fmla="*/ 10020 w 11496"/>
                <a:gd name="connsiteY10" fmla="*/ 12472 h 12472"/>
                <a:gd name="connsiteX11" fmla="*/ 11211 w 11496"/>
                <a:gd name="connsiteY11" fmla="*/ 10199 h 12472"/>
                <a:gd name="connsiteX12" fmla="*/ 9176 w 11496"/>
                <a:gd name="connsiteY12" fmla="*/ 8553 h 12472"/>
                <a:gd name="connsiteX13" fmla="*/ 11496 w 11496"/>
                <a:gd name="connsiteY13" fmla="*/ 4868 h 12472"/>
                <a:gd name="connsiteX14" fmla="*/ 9893 w 11496"/>
                <a:gd name="connsiteY14" fmla="*/ 7403 h 12472"/>
                <a:gd name="connsiteX15" fmla="*/ 8195 w 11496"/>
                <a:gd name="connsiteY15" fmla="*/ 7403 h 12472"/>
                <a:gd name="connsiteX16" fmla="*/ 7098 w 11496"/>
                <a:gd name="connsiteY16" fmla="*/ 4746 h 12472"/>
                <a:gd name="connsiteX17" fmla="*/ 8195 w 11496"/>
                <a:gd name="connsiteY17" fmla="*/ 2090 h 12472"/>
                <a:gd name="connsiteX18" fmla="*/ 9893 w 11496"/>
                <a:gd name="connsiteY18" fmla="*/ 2090 h 12472"/>
                <a:gd name="connsiteX19" fmla="*/ 10990 w 11496"/>
                <a:gd name="connsiteY19" fmla="*/ 4746 h 12472"/>
                <a:gd name="connsiteX20" fmla="*/ 9893 w 11496"/>
                <a:gd name="connsiteY20" fmla="*/ 7403 h 12472"/>
                <a:gd name="connsiteX0" fmla="*/ 11496 w 11496"/>
                <a:gd name="connsiteY0" fmla="*/ 4868 h 10518"/>
                <a:gd name="connsiteX1" fmla="*/ 11496 w 11496"/>
                <a:gd name="connsiteY1" fmla="*/ 4625 h 10518"/>
                <a:gd name="connsiteX2" fmla="*/ 9650 w 11496"/>
                <a:gd name="connsiteY2" fmla="*/ 1263 h 10518"/>
                <a:gd name="connsiteX3" fmla="*/ 9408 w 11496"/>
                <a:gd name="connsiteY3" fmla="*/ 1088 h 10518"/>
                <a:gd name="connsiteX4" fmla="*/ 5748 w 11496"/>
                <a:gd name="connsiteY4" fmla="*/ 0 h 10518"/>
                <a:gd name="connsiteX5" fmla="*/ 0 w 11496"/>
                <a:gd name="connsiteY5" fmla="*/ 4746 h 10518"/>
                <a:gd name="connsiteX6" fmla="*/ 5748 w 11496"/>
                <a:gd name="connsiteY6" fmla="*/ 9493 h 10518"/>
                <a:gd name="connsiteX7" fmla="*/ 9049 w 11496"/>
                <a:gd name="connsiteY7" fmla="*/ 8631 h 10518"/>
                <a:gd name="connsiteX8" fmla="*/ 8933 w 11496"/>
                <a:gd name="connsiteY8" fmla="*/ 8727 h 10518"/>
                <a:gd name="connsiteX9" fmla="*/ 10990 w 11496"/>
                <a:gd name="connsiteY9" fmla="*/ 10390 h 10518"/>
                <a:gd name="connsiteX10" fmla="*/ 11211 w 11496"/>
                <a:gd name="connsiteY10" fmla="*/ 10199 h 10518"/>
                <a:gd name="connsiteX11" fmla="*/ 9176 w 11496"/>
                <a:gd name="connsiteY11" fmla="*/ 8553 h 10518"/>
                <a:gd name="connsiteX12" fmla="*/ 11496 w 11496"/>
                <a:gd name="connsiteY12" fmla="*/ 4868 h 10518"/>
                <a:gd name="connsiteX13" fmla="*/ 9893 w 11496"/>
                <a:gd name="connsiteY13" fmla="*/ 7403 h 10518"/>
                <a:gd name="connsiteX14" fmla="*/ 8195 w 11496"/>
                <a:gd name="connsiteY14" fmla="*/ 7403 h 10518"/>
                <a:gd name="connsiteX15" fmla="*/ 7098 w 11496"/>
                <a:gd name="connsiteY15" fmla="*/ 4746 h 10518"/>
                <a:gd name="connsiteX16" fmla="*/ 8195 w 11496"/>
                <a:gd name="connsiteY16" fmla="*/ 2090 h 10518"/>
                <a:gd name="connsiteX17" fmla="*/ 9893 w 11496"/>
                <a:gd name="connsiteY17" fmla="*/ 2090 h 10518"/>
                <a:gd name="connsiteX18" fmla="*/ 10990 w 11496"/>
                <a:gd name="connsiteY18" fmla="*/ 4746 h 10518"/>
                <a:gd name="connsiteX19" fmla="*/ 9893 w 11496"/>
                <a:gd name="connsiteY19" fmla="*/ 7403 h 10518"/>
                <a:gd name="connsiteX0" fmla="*/ 11496 w 11496"/>
                <a:gd name="connsiteY0" fmla="*/ 4868 h 10390"/>
                <a:gd name="connsiteX1" fmla="*/ 11496 w 11496"/>
                <a:gd name="connsiteY1" fmla="*/ 4625 h 10390"/>
                <a:gd name="connsiteX2" fmla="*/ 9650 w 11496"/>
                <a:gd name="connsiteY2" fmla="*/ 1263 h 10390"/>
                <a:gd name="connsiteX3" fmla="*/ 9408 w 11496"/>
                <a:gd name="connsiteY3" fmla="*/ 1088 h 10390"/>
                <a:gd name="connsiteX4" fmla="*/ 5748 w 11496"/>
                <a:gd name="connsiteY4" fmla="*/ 0 h 10390"/>
                <a:gd name="connsiteX5" fmla="*/ 0 w 11496"/>
                <a:gd name="connsiteY5" fmla="*/ 4746 h 10390"/>
                <a:gd name="connsiteX6" fmla="*/ 5748 w 11496"/>
                <a:gd name="connsiteY6" fmla="*/ 9493 h 10390"/>
                <a:gd name="connsiteX7" fmla="*/ 9049 w 11496"/>
                <a:gd name="connsiteY7" fmla="*/ 8631 h 10390"/>
                <a:gd name="connsiteX8" fmla="*/ 8933 w 11496"/>
                <a:gd name="connsiteY8" fmla="*/ 8727 h 10390"/>
                <a:gd name="connsiteX9" fmla="*/ 10990 w 11496"/>
                <a:gd name="connsiteY9" fmla="*/ 10390 h 10390"/>
                <a:gd name="connsiteX10" fmla="*/ 9176 w 11496"/>
                <a:gd name="connsiteY10" fmla="*/ 8553 h 10390"/>
                <a:gd name="connsiteX11" fmla="*/ 11496 w 11496"/>
                <a:gd name="connsiteY11" fmla="*/ 4868 h 10390"/>
                <a:gd name="connsiteX12" fmla="*/ 9893 w 11496"/>
                <a:gd name="connsiteY12" fmla="*/ 7403 h 10390"/>
                <a:gd name="connsiteX13" fmla="*/ 8195 w 11496"/>
                <a:gd name="connsiteY13" fmla="*/ 7403 h 10390"/>
                <a:gd name="connsiteX14" fmla="*/ 7098 w 11496"/>
                <a:gd name="connsiteY14" fmla="*/ 4746 h 10390"/>
                <a:gd name="connsiteX15" fmla="*/ 8195 w 11496"/>
                <a:gd name="connsiteY15" fmla="*/ 2090 h 10390"/>
                <a:gd name="connsiteX16" fmla="*/ 9893 w 11496"/>
                <a:gd name="connsiteY16" fmla="*/ 2090 h 10390"/>
                <a:gd name="connsiteX17" fmla="*/ 10990 w 11496"/>
                <a:gd name="connsiteY17" fmla="*/ 4746 h 10390"/>
                <a:gd name="connsiteX18" fmla="*/ 9893 w 11496"/>
                <a:gd name="connsiteY18" fmla="*/ 7403 h 10390"/>
                <a:gd name="connsiteX0" fmla="*/ 11496 w 11496"/>
                <a:gd name="connsiteY0" fmla="*/ 4868 h 9493"/>
                <a:gd name="connsiteX1" fmla="*/ 11496 w 11496"/>
                <a:gd name="connsiteY1" fmla="*/ 4625 h 9493"/>
                <a:gd name="connsiteX2" fmla="*/ 9650 w 11496"/>
                <a:gd name="connsiteY2" fmla="*/ 1263 h 9493"/>
                <a:gd name="connsiteX3" fmla="*/ 9408 w 11496"/>
                <a:gd name="connsiteY3" fmla="*/ 1088 h 9493"/>
                <a:gd name="connsiteX4" fmla="*/ 5748 w 11496"/>
                <a:gd name="connsiteY4" fmla="*/ 0 h 9493"/>
                <a:gd name="connsiteX5" fmla="*/ 0 w 11496"/>
                <a:gd name="connsiteY5" fmla="*/ 4746 h 9493"/>
                <a:gd name="connsiteX6" fmla="*/ 5748 w 11496"/>
                <a:gd name="connsiteY6" fmla="*/ 9493 h 9493"/>
                <a:gd name="connsiteX7" fmla="*/ 9049 w 11496"/>
                <a:gd name="connsiteY7" fmla="*/ 8631 h 9493"/>
                <a:gd name="connsiteX8" fmla="*/ 8933 w 11496"/>
                <a:gd name="connsiteY8" fmla="*/ 8727 h 9493"/>
                <a:gd name="connsiteX9" fmla="*/ 9176 w 11496"/>
                <a:gd name="connsiteY9" fmla="*/ 8553 h 9493"/>
                <a:gd name="connsiteX10" fmla="*/ 11496 w 11496"/>
                <a:gd name="connsiteY10" fmla="*/ 4868 h 9493"/>
                <a:gd name="connsiteX11" fmla="*/ 9893 w 11496"/>
                <a:gd name="connsiteY11" fmla="*/ 7403 h 9493"/>
                <a:gd name="connsiteX12" fmla="*/ 8195 w 11496"/>
                <a:gd name="connsiteY12" fmla="*/ 7403 h 9493"/>
                <a:gd name="connsiteX13" fmla="*/ 7098 w 11496"/>
                <a:gd name="connsiteY13" fmla="*/ 4746 h 9493"/>
                <a:gd name="connsiteX14" fmla="*/ 8195 w 11496"/>
                <a:gd name="connsiteY14" fmla="*/ 2090 h 9493"/>
                <a:gd name="connsiteX15" fmla="*/ 9893 w 11496"/>
                <a:gd name="connsiteY15" fmla="*/ 2090 h 9493"/>
                <a:gd name="connsiteX16" fmla="*/ 10990 w 11496"/>
                <a:gd name="connsiteY16" fmla="*/ 4746 h 9493"/>
                <a:gd name="connsiteX17" fmla="*/ 9893 w 11496"/>
                <a:gd name="connsiteY17" fmla="*/ 7403 h 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496" h="9493" extrusionOk="0">
                  <a:moveTo>
                    <a:pt x="11496" y="4868"/>
                  </a:moveTo>
                  <a:lnTo>
                    <a:pt x="11496" y="4625"/>
                  </a:lnTo>
                  <a:cubicBezTo>
                    <a:pt x="11454" y="3292"/>
                    <a:pt x="10747" y="2099"/>
                    <a:pt x="9650" y="1263"/>
                  </a:cubicBezTo>
                  <a:lnTo>
                    <a:pt x="9408" y="1088"/>
                  </a:lnTo>
                  <a:cubicBezTo>
                    <a:pt x="8416" y="409"/>
                    <a:pt x="7140" y="0"/>
                    <a:pt x="5748" y="0"/>
                  </a:cubicBezTo>
                  <a:cubicBezTo>
                    <a:pt x="2573" y="0"/>
                    <a:pt x="0" y="2125"/>
                    <a:pt x="0" y="4746"/>
                  </a:cubicBezTo>
                  <a:cubicBezTo>
                    <a:pt x="0" y="7368"/>
                    <a:pt x="2573" y="9493"/>
                    <a:pt x="5748" y="9493"/>
                  </a:cubicBezTo>
                  <a:cubicBezTo>
                    <a:pt x="6982" y="9493"/>
                    <a:pt x="8121" y="9171"/>
                    <a:pt x="9049" y="8631"/>
                  </a:cubicBezTo>
                  <a:lnTo>
                    <a:pt x="8933" y="8727"/>
                  </a:lnTo>
                  <a:lnTo>
                    <a:pt x="9176" y="8553"/>
                  </a:lnTo>
                  <a:cubicBezTo>
                    <a:pt x="10547" y="7708"/>
                    <a:pt x="11443" y="6375"/>
                    <a:pt x="11496" y="4868"/>
                  </a:cubicBezTo>
                  <a:close/>
                  <a:moveTo>
                    <a:pt x="9893" y="7403"/>
                  </a:moveTo>
                  <a:cubicBezTo>
                    <a:pt x="9461" y="7856"/>
                    <a:pt x="8627" y="7856"/>
                    <a:pt x="8195" y="7403"/>
                  </a:cubicBezTo>
                  <a:cubicBezTo>
                    <a:pt x="7509" y="6671"/>
                    <a:pt x="7098" y="5748"/>
                    <a:pt x="7098" y="4746"/>
                  </a:cubicBezTo>
                  <a:cubicBezTo>
                    <a:pt x="7098" y="3745"/>
                    <a:pt x="7509" y="2822"/>
                    <a:pt x="8195" y="2090"/>
                  </a:cubicBezTo>
                  <a:cubicBezTo>
                    <a:pt x="8627" y="1637"/>
                    <a:pt x="9461" y="1637"/>
                    <a:pt x="9893" y="2090"/>
                  </a:cubicBezTo>
                  <a:cubicBezTo>
                    <a:pt x="10579" y="2822"/>
                    <a:pt x="10990" y="3745"/>
                    <a:pt x="10990" y="4746"/>
                  </a:cubicBezTo>
                  <a:cubicBezTo>
                    <a:pt x="10990" y="5748"/>
                    <a:pt x="10579" y="6671"/>
                    <a:pt x="9893" y="7403"/>
                  </a:cubicBezTo>
                  <a:close/>
                </a:path>
              </a:pathLst>
            </a:custGeom>
            <a:solidFill>
              <a:srgbClr val="00B050"/>
            </a:solidFill>
            <a:ln w="12700">
              <a:miter lim="400000"/>
            </a:ln>
          </p:spPr>
          <p:txBody>
            <a:bodyPr lIns="57141" tIns="57141" rIns="57141" bIns="57141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lang="en-ID" sz="4499" b="1" dirty="0">
                <a:solidFill>
                  <a:schemeClr val="bg1"/>
                </a:solidFill>
              </a:endParaRPr>
            </a:p>
          </p:txBody>
        </p:sp>
        <p:sp>
          <p:nvSpPr>
            <p:cNvPr id="363" name="TextBox 362">
              <a:extLst>
                <a:ext uri="{FF2B5EF4-FFF2-40B4-BE49-F238E27FC236}">
                  <a16:creationId xmlns:a16="http://schemas.microsoft.com/office/drawing/2014/main" id="{4DF11FE6-5D5A-7F4E-B878-89D65C221FAF}"/>
                </a:ext>
              </a:extLst>
            </p:cNvPr>
            <p:cNvSpPr txBox="1"/>
            <p:nvPr/>
          </p:nvSpPr>
          <p:spPr>
            <a:xfrm>
              <a:off x="6709791" y="5353674"/>
              <a:ext cx="1344901" cy="277041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r>
                <a:rPr lang="en-US" sz="2100" b="1" noProof="1"/>
                <a:t>E-GOVERNANCE</a:t>
              </a:r>
            </a:p>
          </p:txBody>
        </p:sp>
        <p:sp>
          <p:nvSpPr>
            <p:cNvPr id="364" name="TextBox 363">
              <a:extLst>
                <a:ext uri="{FF2B5EF4-FFF2-40B4-BE49-F238E27FC236}">
                  <a16:creationId xmlns:a16="http://schemas.microsoft.com/office/drawing/2014/main" id="{0729E13C-42F3-7B41-9380-B7732BD56442}"/>
                </a:ext>
              </a:extLst>
            </p:cNvPr>
            <p:cNvSpPr txBox="1"/>
            <p:nvPr/>
          </p:nvSpPr>
          <p:spPr>
            <a:xfrm>
              <a:off x="7474593" y="6082390"/>
              <a:ext cx="1268759" cy="230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50" noProof="1"/>
                <a:t>E-DEVELOPMENT</a:t>
              </a:r>
            </a:p>
          </p:txBody>
        </p:sp>
        <p:sp>
          <p:nvSpPr>
            <p:cNvPr id="365" name="TextBox 364">
              <a:extLst>
                <a:ext uri="{FF2B5EF4-FFF2-40B4-BE49-F238E27FC236}">
                  <a16:creationId xmlns:a16="http://schemas.microsoft.com/office/drawing/2014/main" id="{78162202-9255-E749-A621-F22B96F90C14}"/>
                </a:ext>
              </a:extLst>
            </p:cNvPr>
            <p:cNvSpPr txBox="1"/>
            <p:nvPr/>
          </p:nvSpPr>
          <p:spPr>
            <a:xfrm>
              <a:off x="6987515" y="6388488"/>
              <a:ext cx="803728" cy="230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50" noProof="1"/>
                <a:t>E-CITIZEN</a:t>
              </a:r>
            </a:p>
          </p:txBody>
        </p:sp>
        <p:sp>
          <p:nvSpPr>
            <p:cNvPr id="366" name="TextBox 365">
              <a:extLst>
                <a:ext uri="{FF2B5EF4-FFF2-40B4-BE49-F238E27FC236}">
                  <a16:creationId xmlns:a16="http://schemas.microsoft.com/office/drawing/2014/main" id="{29DCFB40-87D1-EC41-B28F-88C73C1281CD}"/>
                </a:ext>
              </a:extLst>
            </p:cNvPr>
            <p:cNvSpPr txBox="1"/>
            <p:nvPr/>
          </p:nvSpPr>
          <p:spPr>
            <a:xfrm>
              <a:off x="6144657" y="6439702"/>
              <a:ext cx="896270" cy="230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50" noProof="1"/>
                <a:t>E-SERVICE</a:t>
              </a:r>
            </a:p>
          </p:txBody>
        </p:sp>
        <p:sp>
          <p:nvSpPr>
            <p:cNvPr id="367" name="TextBox 366">
              <a:extLst>
                <a:ext uri="{FF2B5EF4-FFF2-40B4-BE49-F238E27FC236}">
                  <a16:creationId xmlns:a16="http://schemas.microsoft.com/office/drawing/2014/main" id="{08A07120-8043-D543-A596-89355F0ABF5E}"/>
                </a:ext>
              </a:extLst>
            </p:cNvPr>
            <p:cNvSpPr txBox="1"/>
            <p:nvPr/>
          </p:nvSpPr>
          <p:spPr>
            <a:xfrm>
              <a:off x="7810959" y="5607111"/>
              <a:ext cx="955048" cy="230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50" noProof="1"/>
                <a:t>E-BUSINESS</a:t>
              </a:r>
            </a:p>
          </p:txBody>
        </p:sp>
      </p:grpSp>
      <p:grpSp>
        <p:nvGrpSpPr>
          <p:cNvPr id="368" name="Group 367">
            <a:extLst>
              <a:ext uri="{FF2B5EF4-FFF2-40B4-BE49-F238E27FC236}">
                <a16:creationId xmlns:a16="http://schemas.microsoft.com/office/drawing/2014/main" id="{ADE2144A-D064-B943-A82D-253DEB83C6E8}"/>
              </a:ext>
            </a:extLst>
          </p:cNvPr>
          <p:cNvGrpSpPr/>
          <p:nvPr/>
        </p:nvGrpSpPr>
        <p:grpSpPr>
          <a:xfrm>
            <a:off x="4737119" y="7548548"/>
            <a:ext cx="4808958" cy="2807860"/>
            <a:chOff x="3157625" y="5033143"/>
            <a:chExt cx="3206467" cy="1872196"/>
          </a:xfrm>
        </p:grpSpPr>
        <p:sp>
          <p:nvSpPr>
            <p:cNvPr id="369" name="TextBox 368">
              <a:extLst>
                <a:ext uri="{FF2B5EF4-FFF2-40B4-BE49-F238E27FC236}">
                  <a16:creationId xmlns:a16="http://schemas.microsoft.com/office/drawing/2014/main" id="{BEB78175-4665-2F47-BD85-A59298CD1DBD}"/>
                </a:ext>
              </a:extLst>
            </p:cNvPr>
            <p:cNvSpPr txBox="1"/>
            <p:nvPr/>
          </p:nvSpPr>
          <p:spPr>
            <a:xfrm>
              <a:off x="4846021" y="5860486"/>
              <a:ext cx="582026" cy="338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 b="1" dirty="0"/>
                <a:t>4</a:t>
              </a:r>
            </a:p>
          </p:txBody>
        </p:sp>
        <p:cxnSp>
          <p:nvCxnSpPr>
            <p:cNvPr id="370" name="Straight Connector 369">
              <a:extLst>
                <a:ext uri="{FF2B5EF4-FFF2-40B4-BE49-F238E27FC236}">
                  <a16:creationId xmlns:a16="http://schemas.microsoft.com/office/drawing/2014/main" id="{066629BC-A184-EF4F-8A62-6F0AB00990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85146" y="6004369"/>
              <a:ext cx="262755" cy="17650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>
              <a:extLst>
                <a:ext uri="{FF2B5EF4-FFF2-40B4-BE49-F238E27FC236}">
                  <a16:creationId xmlns:a16="http://schemas.microsoft.com/office/drawing/2014/main" id="{550BADDA-EE9F-0244-A3A2-77BD4CBCB8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65497" y="6296494"/>
              <a:ext cx="95229" cy="224805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>
              <a:extLst>
                <a:ext uri="{FF2B5EF4-FFF2-40B4-BE49-F238E27FC236}">
                  <a16:creationId xmlns:a16="http://schemas.microsoft.com/office/drawing/2014/main" id="{E4681B1A-D73B-504F-B041-FCA24452506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9312" y="6178924"/>
              <a:ext cx="189876" cy="229974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3" name="Shape">
              <a:extLst>
                <a:ext uri="{FF2B5EF4-FFF2-40B4-BE49-F238E27FC236}">
                  <a16:creationId xmlns:a16="http://schemas.microsoft.com/office/drawing/2014/main" id="{600D3A27-A6C1-4549-853E-DECA74730B02}"/>
                </a:ext>
              </a:extLst>
            </p:cNvPr>
            <p:cNvSpPr/>
            <p:nvPr/>
          </p:nvSpPr>
          <p:spPr>
            <a:xfrm>
              <a:off x="4559527" y="5033143"/>
              <a:ext cx="1303685" cy="1303646"/>
            </a:xfrm>
            <a:custGeom>
              <a:avLst/>
              <a:gdLst>
                <a:gd name="connsiteX0" fmla="*/ 18922 w 21600"/>
                <a:gd name="connsiteY0" fmla="*/ 8638 h 21600"/>
                <a:gd name="connsiteX1" fmla="*/ 16594 w 21600"/>
                <a:gd name="connsiteY1" fmla="*/ 10848 h 21600"/>
                <a:gd name="connsiteX2" fmla="*/ 14967 w 21600"/>
                <a:gd name="connsiteY2" fmla="*/ 9387 h 21600"/>
                <a:gd name="connsiteX3" fmla="*/ 15355 w 21600"/>
                <a:gd name="connsiteY3" fmla="*/ 6584 h 21600"/>
                <a:gd name="connsiteX4" fmla="*/ 11289 w 21600"/>
                <a:gd name="connsiteY4" fmla="*/ 0 h 21600"/>
                <a:gd name="connsiteX5" fmla="*/ 7222 w 21600"/>
                <a:gd name="connsiteY5" fmla="*/ 6403 h 21600"/>
                <a:gd name="connsiteX6" fmla="*/ 5342 w 21600"/>
                <a:gd name="connsiteY6" fmla="*/ 6403 h 21600"/>
                <a:gd name="connsiteX7" fmla="*/ 0 w 21600"/>
                <a:gd name="connsiteY7" fmla="*/ 6584 h 21600"/>
                <a:gd name="connsiteX8" fmla="*/ 2671 w 21600"/>
                <a:gd name="connsiteY8" fmla="*/ 10909 h 21600"/>
                <a:gd name="connsiteX9" fmla="*/ 5342 w 21600"/>
                <a:gd name="connsiteY9" fmla="*/ 6765 h 21600"/>
                <a:gd name="connsiteX10" fmla="*/ 7230 w 21600"/>
                <a:gd name="connsiteY10" fmla="*/ 6765 h 21600"/>
                <a:gd name="connsiteX11" fmla="*/ 8871 w 21600"/>
                <a:gd name="connsiteY11" fmla="*/ 11875 h 21600"/>
                <a:gd name="connsiteX12" fmla="*/ 7379 w 21600"/>
                <a:gd name="connsiteY12" fmla="*/ 14170 h 21600"/>
                <a:gd name="connsiteX13" fmla="*/ 5521 w 21600"/>
                <a:gd name="connsiteY13" fmla="*/ 12950 h 21600"/>
                <a:gd name="connsiteX14" fmla="*/ 2850 w 21600"/>
                <a:gd name="connsiteY14" fmla="*/ 17275 h 21600"/>
                <a:gd name="connsiteX15" fmla="*/ 5521 w 21600"/>
                <a:gd name="connsiteY15" fmla="*/ 21600 h 21600"/>
                <a:gd name="connsiteX16" fmla="*/ 8192 w 21600"/>
                <a:gd name="connsiteY16" fmla="*/ 17275 h 21600"/>
                <a:gd name="connsiteX17" fmla="*/ 7528 w 21600"/>
                <a:gd name="connsiteY17" fmla="*/ 14424 h 21600"/>
                <a:gd name="connsiteX18" fmla="*/ 9035 w 21600"/>
                <a:gd name="connsiteY18" fmla="*/ 12105 h 21600"/>
                <a:gd name="connsiteX19" fmla="*/ 8953 w 21600"/>
                <a:gd name="connsiteY19" fmla="*/ 11972 h 21600"/>
                <a:gd name="connsiteX20" fmla="*/ 11289 w 21600"/>
                <a:gd name="connsiteY20" fmla="*/ 13168 h 21600"/>
                <a:gd name="connsiteX21" fmla="*/ 14870 w 21600"/>
                <a:gd name="connsiteY21" fmla="*/ 9713 h 21600"/>
                <a:gd name="connsiteX22" fmla="*/ 16497 w 21600"/>
                <a:gd name="connsiteY22" fmla="*/ 11175 h 21600"/>
                <a:gd name="connsiteX23" fmla="*/ 16258 w 21600"/>
                <a:gd name="connsiteY23" fmla="*/ 12962 h 21600"/>
                <a:gd name="connsiteX24" fmla="*/ 18929 w 21600"/>
                <a:gd name="connsiteY24" fmla="*/ 17287 h 21600"/>
                <a:gd name="connsiteX25" fmla="*/ 21600 w 21600"/>
                <a:gd name="connsiteY25" fmla="*/ 12962 h 21600"/>
                <a:gd name="connsiteX26" fmla="*/ 18922 w 21600"/>
                <a:gd name="connsiteY26" fmla="*/ 8638 h 21600"/>
                <a:gd name="connsiteX27" fmla="*/ 9543 w 21600"/>
                <a:gd name="connsiteY27" fmla="*/ 10281 h 21600"/>
                <a:gd name="connsiteX28" fmla="*/ 8342 w 21600"/>
                <a:gd name="connsiteY28" fmla="*/ 10281 h 21600"/>
                <a:gd name="connsiteX29" fmla="*/ 7566 w 21600"/>
                <a:gd name="connsiteY29" fmla="*/ 6596 h 21600"/>
                <a:gd name="connsiteX30" fmla="*/ 8342 w 21600"/>
                <a:gd name="connsiteY30" fmla="*/ 2911 h 21600"/>
                <a:gd name="connsiteX31" fmla="*/ 9543 w 21600"/>
                <a:gd name="connsiteY31" fmla="*/ 2911 h 21600"/>
                <a:gd name="connsiteX32" fmla="*/ 10319 w 21600"/>
                <a:gd name="connsiteY32" fmla="*/ 6596 h 21600"/>
                <a:gd name="connsiteX33" fmla="*/ 9543 w 21600"/>
                <a:gd name="connsiteY33" fmla="*/ 10281 h 21600"/>
                <a:gd name="connsiteX0" fmla="*/ 16251 w 18929"/>
                <a:gd name="connsiteY0" fmla="*/ 8638 h 21600"/>
                <a:gd name="connsiteX1" fmla="*/ 13923 w 18929"/>
                <a:gd name="connsiteY1" fmla="*/ 10848 h 21600"/>
                <a:gd name="connsiteX2" fmla="*/ 12296 w 18929"/>
                <a:gd name="connsiteY2" fmla="*/ 9387 h 21600"/>
                <a:gd name="connsiteX3" fmla="*/ 12684 w 18929"/>
                <a:gd name="connsiteY3" fmla="*/ 6584 h 21600"/>
                <a:gd name="connsiteX4" fmla="*/ 8618 w 18929"/>
                <a:gd name="connsiteY4" fmla="*/ 0 h 21600"/>
                <a:gd name="connsiteX5" fmla="*/ 4551 w 18929"/>
                <a:gd name="connsiteY5" fmla="*/ 6403 h 21600"/>
                <a:gd name="connsiteX6" fmla="*/ 2671 w 18929"/>
                <a:gd name="connsiteY6" fmla="*/ 6403 h 21600"/>
                <a:gd name="connsiteX7" fmla="*/ 0 w 18929"/>
                <a:gd name="connsiteY7" fmla="*/ 10909 h 21600"/>
                <a:gd name="connsiteX8" fmla="*/ 2671 w 18929"/>
                <a:gd name="connsiteY8" fmla="*/ 6765 h 21600"/>
                <a:gd name="connsiteX9" fmla="*/ 4559 w 18929"/>
                <a:gd name="connsiteY9" fmla="*/ 6765 h 21600"/>
                <a:gd name="connsiteX10" fmla="*/ 6200 w 18929"/>
                <a:gd name="connsiteY10" fmla="*/ 11875 h 21600"/>
                <a:gd name="connsiteX11" fmla="*/ 4708 w 18929"/>
                <a:gd name="connsiteY11" fmla="*/ 14170 h 21600"/>
                <a:gd name="connsiteX12" fmla="*/ 2850 w 18929"/>
                <a:gd name="connsiteY12" fmla="*/ 12950 h 21600"/>
                <a:gd name="connsiteX13" fmla="*/ 179 w 18929"/>
                <a:gd name="connsiteY13" fmla="*/ 17275 h 21600"/>
                <a:gd name="connsiteX14" fmla="*/ 2850 w 18929"/>
                <a:gd name="connsiteY14" fmla="*/ 21600 h 21600"/>
                <a:gd name="connsiteX15" fmla="*/ 5521 w 18929"/>
                <a:gd name="connsiteY15" fmla="*/ 17275 h 21600"/>
                <a:gd name="connsiteX16" fmla="*/ 4857 w 18929"/>
                <a:gd name="connsiteY16" fmla="*/ 14424 h 21600"/>
                <a:gd name="connsiteX17" fmla="*/ 6364 w 18929"/>
                <a:gd name="connsiteY17" fmla="*/ 12105 h 21600"/>
                <a:gd name="connsiteX18" fmla="*/ 6282 w 18929"/>
                <a:gd name="connsiteY18" fmla="*/ 11972 h 21600"/>
                <a:gd name="connsiteX19" fmla="*/ 8618 w 18929"/>
                <a:gd name="connsiteY19" fmla="*/ 13168 h 21600"/>
                <a:gd name="connsiteX20" fmla="*/ 12199 w 18929"/>
                <a:gd name="connsiteY20" fmla="*/ 9713 h 21600"/>
                <a:gd name="connsiteX21" fmla="*/ 13826 w 18929"/>
                <a:gd name="connsiteY21" fmla="*/ 11175 h 21600"/>
                <a:gd name="connsiteX22" fmla="*/ 13587 w 18929"/>
                <a:gd name="connsiteY22" fmla="*/ 12962 h 21600"/>
                <a:gd name="connsiteX23" fmla="*/ 16258 w 18929"/>
                <a:gd name="connsiteY23" fmla="*/ 17287 h 21600"/>
                <a:gd name="connsiteX24" fmla="*/ 18929 w 18929"/>
                <a:gd name="connsiteY24" fmla="*/ 12962 h 21600"/>
                <a:gd name="connsiteX25" fmla="*/ 16251 w 18929"/>
                <a:gd name="connsiteY25" fmla="*/ 8638 h 21600"/>
                <a:gd name="connsiteX26" fmla="*/ 6872 w 18929"/>
                <a:gd name="connsiteY26" fmla="*/ 10281 h 21600"/>
                <a:gd name="connsiteX27" fmla="*/ 5671 w 18929"/>
                <a:gd name="connsiteY27" fmla="*/ 10281 h 21600"/>
                <a:gd name="connsiteX28" fmla="*/ 4895 w 18929"/>
                <a:gd name="connsiteY28" fmla="*/ 6596 h 21600"/>
                <a:gd name="connsiteX29" fmla="*/ 5671 w 18929"/>
                <a:gd name="connsiteY29" fmla="*/ 2911 h 21600"/>
                <a:gd name="connsiteX30" fmla="*/ 6872 w 18929"/>
                <a:gd name="connsiteY30" fmla="*/ 2911 h 21600"/>
                <a:gd name="connsiteX31" fmla="*/ 7648 w 18929"/>
                <a:gd name="connsiteY31" fmla="*/ 6596 h 21600"/>
                <a:gd name="connsiteX32" fmla="*/ 6872 w 18929"/>
                <a:gd name="connsiteY32" fmla="*/ 10281 h 21600"/>
                <a:gd name="connsiteX0" fmla="*/ 16072 w 18750"/>
                <a:gd name="connsiteY0" fmla="*/ 8638 h 21600"/>
                <a:gd name="connsiteX1" fmla="*/ 13744 w 18750"/>
                <a:gd name="connsiteY1" fmla="*/ 10848 h 21600"/>
                <a:gd name="connsiteX2" fmla="*/ 12117 w 18750"/>
                <a:gd name="connsiteY2" fmla="*/ 9387 h 21600"/>
                <a:gd name="connsiteX3" fmla="*/ 12505 w 18750"/>
                <a:gd name="connsiteY3" fmla="*/ 6584 h 21600"/>
                <a:gd name="connsiteX4" fmla="*/ 8439 w 18750"/>
                <a:gd name="connsiteY4" fmla="*/ 0 h 21600"/>
                <a:gd name="connsiteX5" fmla="*/ 4372 w 18750"/>
                <a:gd name="connsiteY5" fmla="*/ 6403 h 21600"/>
                <a:gd name="connsiteX6" fmla="*/ 2492 w 18750"/>
                <a:gd name="connsiteY6" fmla="*/ 6403 h 21600"/>
                <a:gd name="connsiteX7" fmla="*/ 2492 w 18750"/>
                <a:gd name="connsiteY7" fmla="*/ 6765 h 21600"/>
                <a:gd name="connsiteX8" fmla="*/ 4380 w 18750"/>
                <a:gd name="connsiteY8" fmla="*/ 6765 h 21600"/>
                <a:gd name="connsiteX9" fmla="*/ 6021 w 18750"/>
                <a:gd name="connsiteY9" fmla="*/ 11875 h 21600"/>
                <a:gd name="connsiteX10" fmla="*/ 4529 w 18750"/>
                <a:gd name="connsiteY10" fmla="*/ 14170 h 21600"/>
                <a:gd name="connsiteX11" fmla="*/ 2671 w 18750"/>
                <a:gd name="connsiteY11" fmla="*/ 12950 h 21600"/>
                <a:gd name="connsiteX12" fmla="*/ 0 w 18750"/>
                <a:gd name="connsiteY12" fmla="*/ 17275 h 21600"/>
                <a:gd name="connsiteX13" fmla="*/ 2671 w 18750"/>
                <a:gd name="connsiteY13" fmla="*/ 21600 h 21600"/>
                <a:gd name="connsiteX14" fmla="*/ 5342 w 18750"/>
                <a:gd name="connsiteY14" fmla="*/ 17275 h 21600"/>
                <a:gd name="connsiteX15" fmla="*/ 4678 w 18750"/>
                <a:gd name="connsiteY15" fmla="*/ 14424 h 21600"/>
                <a:gd name="connsiteX16" fmla="*/ 6185 w 18750"/>
                <a:gd name="connsiteY16" fmla="*/ 12105 h 21600"/>
                <a:gd name="connsiteX17" fmla="*/ 6103 w 18750"/>
                <a:gd name="connsiteY17" fmla="*/ 11972 h 21600"/>
                <a:gd name="connsiteX18" fmla="*/ 8439 w 18750"/>
                <a:gd name="connsiteY18" fmla="*/ 13168 h 21600"/>
                <a:gd name="connsiteX19" fmla="*/ 12020 w 18750"/>
                <a:gd name="connsiteY19" fmla="*/ 9713 h 21600"/>
                <a:gd name="connsiteX20" fmla="*/ 13647 w 18750"/>
                <a:gd name="connsiteY20" fmla="*/ 11175 h 21600"/>
                <a:gd name="connsiteX21" fmla="*/ 13408 w 18750"/>
                <a:gd name="connsiteY21" fmla="*/ 12962 h 21600"/>
                <a:gd name="connsiteX22" fmla="*/ 16079 w 18750"/>
                <a:gd name="connsiteY22" fmla="*/ 17287 h 21600"/>
                <a:gd name="connsiteX23" fmla="*/ 18750 w 18750"/>
                <a:gd name="connsiteY23" fmla="*/ 12962 h 21600"/>
                <a:gd name="connsiteX24" fmla="*/ 16072 w 18750"/>
                <a:gd name="connsiteY24" fmla="*/ 8638 h 21600"/>
                <a:gd name="connsiteX25" fmla="*/ 6693 w 18750"/>
                <a:gd name="connsiteY25" fmla="*/ 10281 h 21600"/>
                <a:gd name="connsiteX26" fmla="*/ 5492 w 18750"/>
                <a:gd name="connsiteY26" fmla="*/ 10281 h 21600"/>
                <a:gd name="connsiteX27" fmla="*/ 4716 w 18750"/>
                <a:gd name="connsiteY27" fmla="*/ 6596 h 21600"/>
                <a:gd name="connsiteX28" fmla="*/ 5492 w 18750"/>
                <a:gd name="connsiteY28" fmla="*/ 2911 h 21600"/>
                <a:gd name="connsiteX29" fmla="*/ 6693 w 18750"/>
                <a:gd name="connsiteY29" fmla="*/ 2911 h 21600"/>
                <a:gd name="connsiteX30" fmla="*/ 7469 w 18750"/>
                <a:gd name="connsiteY30" fmla="*/ 6596 h 21600"/>
                <a:gd name="connsiteX31" fmla="*/ 6693 w 18750"/>
                <a:gd name="connsiteY31" fmla="*/ 10281 h 21600"/>
                <a:gd name="connsiteX0" fmla="*/ 16072 w 18750"/>
                <a:gd name="connsiteY0" fmla="*/ 8638 h 21600"/>
                <a:gd name="connsiteX1" fmla="*/ 13744 w 18750"/>
                <a:gd name="connsiteY1" fmla="*/ 10848 h 21600"/>
                <a:gd name="connsiteX2" fmla="*/ 12117 w 18750"/>
                <a:gd name="connsiteY2" fmla="*/ 9387 h 21600"/>
                <a:gd name="connsiteX3" fmla="*/ 12505 w 18750"/>
                <a:gd name="connsiteY3" fmla="*/ 6584 h 21600"/>
                <a:gd name="connsiteX4" fmla="*/ 8439 w 18750"/>
                <a:gd name="connsiteY4" fmla="*/ 0 h 21600"/>
                <a:gd name="connsiteX5" fmla="*/ 4372 w 18750"/>
                <a:gd name="connsiteY5" fmla="*/ 6403 h 21600"/>
                <a:gd name="connsiteX6" fmla="*/ 2492 w 18750"/>
                <a:gd name="connsiteY6" fmla="*/ 6403 h 21600"/>
                <a:gd name="connsiteX7" fmla="*/ 4380 w 18750"/>
                <a:gd name="connsiteY7" fmla="*/ 6765 h 21600"/>
                <a:gd name="connsiteX8" fmla="*/ 6021 w 18750"/>
                <a:gd name="connsiteY8" fmla="*/ 11875 h 21600"/>
                <a:gd name="connsiteX9" fmla="*/ 4529 w 18750"/>
                <a:gd name="connsiteY9" fmla="*/ 14170 h 21600"/>
                <a:gd name="connsiteX10" fmla="*/ 2671 w 18750"/>
                <a:gd name="connsiteY10" fmla="*/ 12950 h 21600"/>
                <a:gd name="connsiteX11" fmla="*/ 0 w 18750"/>
                <a:gd name="connsiteY11" fmla="*/ 17275 h 21600"/>
                <a:gd name="connsiteX12" fmla="*/ 2671 w 18750"/>
                <a:gd name="connsiteY12" fmla="*/ 21600 h 21600"/>
                <a:gd name="connsiteX13" fmla="*/ 5342 w 18750"/>
                <a:gd name="connsiteY13" fmla="*/ 17275 h 21600"/>
                <a:gd name="connsiteX14" fmla="*/ 4678 w 18750"/>
                <a:gd name="connsiteY14" fmla="*/ 14424 h 21600"/>
                <a:gd name="connsiteX15" fmla="*/ 6185 w 18750"/>
                <a:gd name="connsiteY15" fmla="*/ 12105 h 21600"/>
                <a:gd name="connsiteX16" fmla="*/ 6103 w 18750"/>
                <a:gd name="connsiteY16" fmla="*/ 11972 h 21600"/>
                <a:gd name="connsiteX17" fmla="*/ 8439 w 18750"/>
                <a:gd name="connsiteY17" fmla="*/ 13168 h 21600"/>
                <a:gd name="connsiteX18" fmla="*/ 12020 w 18750"/>
                <a:gd name="connsiteY18" fmla="*/ 9713 h 21600"/>
                <a:gd name="connsiteX19" fmla="*/ 13647 w 18750"/>
                <a:gd name="connsiteY19" fmla="*/ 11175 h 21600"/>
                <a:gd name="connsiteX20" fmla="*/ 13408 w 18750"/>
                <a:gd name="connsiteY20" fmla="*/ 12962 h 21600"/>
                <a:gd name="connsiteX21" fmla="*/ 16079 w 18750"/>
                <a:gd name="connsiteY21" fmla="*/ 17287 h 21600"/>
                <a:gd name="connsiteX22" fmla="*/ 18750 w 18750"/>
                <a:gd name="connsiteY22" fmla="*/ 12962 h 21600"/>
                <a:gd name="connsiteX23" fmla="*/ 16072 w 18750"/>
                <a:gd name="connsiteY23" fmla="*/ 8638 h 21600"/>
                <a:gd name="connsiteX24" fmla="*/ 6693 w 18750"/>
                <a:gd name="connsiteY24" fmla="*/ 10281 h 21600"/>
                <a:gd name="connsiteX25" fmla="*/ 5492 w 18750"/>
                <a:gd name="connsiteY25" fmla="*/ 10281 h 21600"/>
                <a:gd name="connsiteX26" fmla="*/ 4716 w 18750"/>
                <a:gd name="connsiteY26" fmla="*/ 6596 h 21600"/>
                <a:gd name="connsiteX27" fmla="*/ 5492 w 18750"/>
                <a:gd name="connsiteY27" fmla="*/ 2911 h 21600"/>
                <a:gd name="connsiteX28" fmla="*/ 6693 w 18750"/>
                <a:gd name="connsiteY28" fmla="*/ 2911 h 21600"/>
                <a:gd name="connsiteX29" fmla="*/ 7469 w 18750"/>
                <a:gd name="connsiteY29" fmla="*/ 6596 h 21600"/>
                <a:gd name="connsiteX30" fmla="*/ 6693 w 18750"/>
                <a:gd name="connsiteY30" fmla="*/ 10281 h 21600"/>
                <a:gd name="connsiteX0" fmla="*/ 16072 w 18750"/>
                <a:gd name="connsiteY0" fmla="*/ 8638 h 21600"/>
                <a:gd name="connsiteX1" fmla="*/ 13744 w 18750"/>
                <a:gd name="connsiteY1" fmla="*/ 10848 h 21600"/>
                <a:gd name="connsiteX2" fmla="*/ 12117 w 18750"/>
                <a:gd name="connsiteY2" fmla="*/ 9387 h 21600"/>
                <a:gd name="connsiteX3" fmla="*/ 12505 w 18750"/>
                <a:gd name="connsiteY3" fmla="*/ 6584 h 21600"/>
                <a:gd name="connsiteX4" fmla="*/ 8439 w 18750"/>
                <a:gd name="connsiteY4" fmla="*/ 0 h 21600"/>
                <a:gd name="connsiteX5" fmla="*/ 4372 w 18750"/>
                <a:gd name="connsiteY5" fmla="*/ 6403 h 21600"/>
                <a:gd name="connsiteX6" fmla="*/ 4380 w 18750"/>
                <a:gd name="connsiteY6" fmla="*/ 6765 h 21600"/>
                <a:gd name="connsiteX7" fmla="*/ 6021 w 18750"/>
                <a:gd name="connsiteY7" fmla="*/ 11875 h 21600"/>
                <a:gd name="connsiteX8" fmla="*/ 4529 w 18750"/>
                <a:gd name="connsiteY8" fmla="*/ 14170 h 21600"/>
                <a:gd name="connsiteX9" fmla="*/ 2671 w 18750"/>
                <a:gd name="connsiteY9" fmla="*/ 12950 h 21600"/>
                <a:gd name="connsiteX10" fmla="*/ 0 w 18750"/>
                <a:gd name="connsiteY10" fmla="*/ 17275 h 21600"/>
                <a:gd name="connsiteX11" fmla="*/ 2671 w 18750"/>
                <a:gd name="connsiteY11" fmla="*/ 21600 h 21600"/>
                <a:gd name="connsiteX12" fmla="*/ 5342 w 18750"/>
                <a:gd name="connsiteY12" fmla="*/ 17275 h 21600"/>
                <a:gd name="connsiteX13" fmla="*/ 4678 w 18750"/>
                <a:gd name="connsiteY13" fmla="*/ 14424 h 21600"/>
                <a:gd name="connsiteX14" fmla="*/ 6185 w 18750"/>
                <a:gd name="connsiteY14" fmla="*/ 12105 h 21600"/>
                <a:gd name="connsiteX15" fmla="*/ 6103 w 18750"/>
                <a:gd name="connsiteY15" fmla="*/ 11972 h 21600"/>
                <a:gd name="connsiteX16" fmla="*/ 8439 w 18750"/>
                <a:gd name="connsiteY16" fmla="*/ 13168 h 21600"/>
                <a:gd name="connsiteX17" fmla="*/ 12020 w 18750"/>
                <a:gd name="connsiteY17" fmla="*/ 9713 h 21600"/>
                <a:gd name="connsiteX18" fmla="*/ 13647 w 18750"/>
                <a:gd name="connsiteY18" fmla="*/ 11175 h 21600"/>
                <a:gd name="connsiteX19" fmla="*/ 13408 w 18750"/>
                <a:gd name="connsiteY19" fmla="*/ 12962 h 21600"/>
                <a:gd name="connsiteX20" fmla="*/ 16079 w 18750"/>
                <a:gd name="connsiteY20" fmla="*/ 17287 h 21600"/>
                <a:gd name="connsiteX21" fmla="*/ 18750 w 18750"/>
                <a:gd name="connsiteY21" fmla="*/ 12962 h 21600"/>
                <a:gd name="connsiteX22" fmla="*/ 16072 w 18750"/>
                <a:gd name="connsiteY22" fmla="*/ 8638 h 21600"/>
                <a:gd name="connsiteX23" fmla="*/ 6693 w 18750"/>
                <a:gd name="connsiteY23" fmla="*/ 10281 h 21600"/>
                <a:gd name="connsiteX24" fmla="*/ 5492 w 18750"/>
                <a:gd name="connsiteY24" fmla="*/ 10281 h 21600"/>
                <a:gd name="connsiteX25" fmla="*/ 4716 w 18750"/>
                <a:gd name="connsiteY25" fmla="*/ 6596 h 21600"/>
                <a:gd name="connsiteX26" fmla="*/ 5492 w 18750"/>
                <a:gd name="connsiteY26" fmla="*/ 2911 h 21600"/>
                <a:gd name="connsiteX27" fmla="*/ 6693 w 18750"/>
                <a:gd name="connsiteY27" fmla="*/ 2911 h 21600"/>
                <a:gd name="connsiteX28" fmla="*/ 7469 w 18750"/>
                <a:gd name="connsiteY28" fmla="*/ 6596 h 21600"/>
                <a:gd name="connsiteX29" fmla="*/ 6693 w 18750"/>
                <a:gd name="connsiteY29" fmla="*/ 10281 h 21600"/>
                <a:gd name="connsiteX0" fmla="*/ 16112 w 18790"/>
                <a:gd name="connsiteY0" fmla="*/ 8638 h 21600"/>
                <a:gd name="connsiteX1" fmla="*/ 13784 w 18790"/>
                <a:gd name="connsiteY1" fmla="*/ 10848 h 21600"/>
                <a:gd name="connsiteX2" fmla="*/ 12157 w 18790"/>
                <a:gd name="connsiteY2" fmla="*/ 9387 h 21600"/>
                <a:gd name="connsiteX3" fmla="*/ 12545 w 18790"/>
                <a:gd name="connsiteY3" fmla="*/ 6584 h 21600"/>
                <a:gd name="connsiteX4" fmla="*/ 8479 w 18790"/>
                <a:gd name="connsiteY4" fmla="*/ 0 h 21600"/>
                <a:gd name="connsiteX5" fmla="*/ 4412 w 18790"/>
                <a:gd name="connsiteY5" fmla="*/ 6403 h 21600"/>
                <a:gd name="connsiteX6" fmla="*/ 4420 w 18790"/>
                <a:gd name="connsiteY6" fmla="*/ 6765 h 21600"/>
                <a:gd name="connsiteX7" fmla="*/ 6061 w 18790"/>
                <a:gd name="connsiteY7" fmla="*/ 11875 h 21600"/>
                <a:gd name="connsiteX8" fmla="*/ 4569 w 18790"/>
                <a:gd name="connsiteY8" fmla="*/ 14170 h 21600"/>
                <a:gd name="connsiteX9" fmla="*/ 40 w 18790"/>
                <a:gd name="connsiteY9" fmla="*/ 17275 h 21600"/>
                <a:gd name="connsiteX10" fmla="*/ 2711 w 18790"/>
                <a:gd name="connsiteY10" fmla="*/ 21600 h 21600"/>
                <a:gd name="connsiteX11" fmla="*/ 5382 w 18790"/>
                <a:gd name="connsiteY11" fmla="*/ 17275 h 21600"/>
                <a:gd name="connsiteX12" fmla="*/ 4718 w 18790"/>
                <a:gd name="connsiteY12" fmla="*/ 14424 h 21600"/>
                <a:gd name="connsiteX13" fmla="*/ 6225 w 18790"/>
                <a:gd name="connsiteY13" fmla="*/ 12105 h 21600"/>
                <a:gd name="connsiteX14" fmla="*/ 6143 w 18790"/>
                <a:gd name="connsiteY14" fmla="*/ 11972 h 21600"/>
                <a:gd name="connsiteX15" fmla="*/ 8479 w 18790"/>
                <a:gd name="connsiteY15" fmla="*/ 13168 h 21600"/>
                <a:gd name="connsiteX16" fmla="*/ 12060 w 18790"/>
                <a:gd name="connsiteY16" fmla="*/ 9713 h 21600"/>
                <a:gd name="connsiteX17" fmla="*/ 13687 w 18790"/>
                <a:gd name="connsiteY17" fmla="*/ 11175 h 21600"/>
                <a:gd name="connsiteX18" fmla="*/ 13448 w 18790"/>
                <a:gd name="connsiteY18" fmla="*/ 12962 h 21600"/>
                <a:gd name="connsiteX19" fmla="*/ 16119 w 18790"/>
                <a:gd name="connsiteY19" fmla="*/ 17287 h 21600"/>
                <a:gd name="connsiteX20" fmla="*/ 18790 w 18790"/>
                <a:gd name="connsiteY20" fmla="*/ 12962 h 21600"/>
                <a:gd name="connsiteX21" fmla="*/ 16112 w 18790"/>
                <a:gd name="connsiteY21" fmla="*/ 8638 h 21600"/>
                <a:gd name="connsiteX22" fmla="*/ 6733 w 18790"/>
                <a:gd name="connsiteY22" fmla="*/ 10281 h 21600"/>
                <a:gd name="connsiteX23" fmla="*/ 5532 w 18790"/>
                <a:gd name="connsiteY23" fmla="*/ 10281 h 21600"/>
                <a:gd name="connsiteX24" fmla="*/ 4756 w 18790"/>
                <a:gd name="connsiteY24" fmla="*/ 6596 h 21600"/>
                <a:gd name="connsiteX25" fmla="*/ 5532 w 18790"/>
                <a:gd name="connsiteY25" fmla="*/ 2911 h 21600"/>
                <a:gd name="connsiteX26" fmla="*/ 6733 w 18790"/>
                <a:gd name="connsiteY26" fmla="*/ 2911 h 21600"/>
                <a:gd name="connsiteX27" fmla="*/ 7509 w 18790"/>
                <a:gd name="connsiteY27" fmla="*/ 6596 h 21600"/>
                <a:gd name="connsiteX28" fmla="*/ 6733 w 18790"/>
                <a:gd name="connsiteY28" fmla="*/ 10281 h 21600"/>
                <a:gd name="connsiteX0" fmla="*/ 13410 w 16088"/>
                <a:gd name="connsiteY0" fmla="*/ 8638 h 21600"/>
                <a:gd name="connsiteX1" fmla="*/ 11082 w 16088"/>
                <a:gd name="connsiteY1" fmla="*/ 10848 h 21600"/>
                <a:gd name="connsiteX2" fmla="*/ 9455 w 16088"/>
                <a:gd name="connsiteY2" fmla="*/ 9387 h 21600"/>
                <a:gd name="connsiteX3" fmla="*/ 9843 w 16088"/>
                <a:gd name="connsiteY3" fmla="*/ 6584 h 21600"/>
                <a:gd name="connsiteX4" fmla="*/ 5777 w 16088"/>
                <a:gd name="connsiteY4" fmla="*/ 0 h 21600"/>
                <a:gd name="connsiteX5" fmla="*/ 1710 w 16088"/>
                <a:gd name="connsiteY5" fmla="*/ 6403 h 21600"/>
                <a:gd name="connsiteX6" fmla="*/ 1718 w 16088"/>
                <a:gd name="connsiteY6" fmla="*/ 6765 h 21600"/>
                <a:gd name="connsiteX7" fmla="*/ 3359 w 16088"/>
                <a:gd name="connsiteY7" fmla="*/ 11875 h 21600"/>
                <a:gd name="connsiteX8" fmla="*/ 1867 w 16088"/>
                <a:gd name="connsiteY8" fmla="*/ 14170 h 21600"/>
                <a:gd name="connsiteX9" fmla="*/ 9 w 16088"/>
                <a:gd name="connsiteY9" fmla="*/ 21600 h 21600"/>
                <a:gd name="connsiteX10" fmla="*/ 2680 w 16088"/>
                <a:gd name="connsiteY10" fmla="*/ 17275 h 21600"/>
                <a:gd name="connsiteX11" fmla="*/ 2016 w 16088"/>
                <a:gd name="connsiteY11" fmla="*/ 14424 h 21600"/>
                <a:gd name="connsiteX12" fmla="*/ 3523 w 16088"/>
                <a:gd name="connsiteY12" fmla="*/ 12105 h 21600"/>
                <a:gd name="connsiteX13" fmla="*/ 3441 w 16088"/>
                <a:gd name="connsiteY13" fmla="*/ 11972 h 21600"/>
                <a:gd name="connsiteX14" fmla="*/ 5777 w 16088"/>
                <a:gd name="connsiteY14" fmla="*/ 13168 h 21600"/>
                <a:gd name="connsiteX15" fmla="*/ 9358 w 16088"/>
                <a:gd name="connsiteY15" fmla="*/ 9713 h 21600"/>
                <a:gd name="connsiteX16" fmla="*/ 10985 w 16088"/>
                <a:gd name="connsiteY16" fmla="*/ 11175 h 21600"/>
                <a:gd name="connsiteX17" fmla="*/ 10746 w 16088"/>
                <a:gd name="connsiteY17" fmla="*/ 12962 h 21600"/>
                <a:gd name="connsiteX18" fmla="*/ 13417 w 16088"/>
                <a:gd name="connsiteY18" fmla="*/ 17287 h 21600"/>
                <a:gd name="connsiteX19" fmla="*/ 16088 w 16088"/>
                <a:gd name="connsiteY19" fmla="*/ 12962 h 21600"/>
                <a:gd name="connsiteX20" fmla="*/ 13410 w 16088"/>
                <a:gd name="connsiteY20" fmla="*/ 8638 h 21600"/>
                <a:gd name="connsiteX21" fmla="*/ 4031 w 16088"/>
                <a:gd name="connsiteY21" fmla="*/ 10281 h 21600"/>
                <a:gd name="connsiteX22" fmla="*/ 2830 w 16088"/>
                <a:gd name="connsiteY22" fmla="*/ 10281 h 21600"/>
                <a:gd name="connsiteX23" fmla="*/ 2054 w 16088"/>
                <a:gd name="connsiteY23" fmla="*/ 6596 h 21600"/>
                <a:gd name="connsiteX24" fmla="*/ 2830 w 16088"/>
                <a:gd name="connsiteY24" fmla="*/ 2911 h 21600"/>
                <a:gd name="connsiteX25" fmla="*/ 4031 w 16088"/>
                <a:gd name="connsiteY25" fmla="*/ 2911 h 21600"/>
                <a:gd name="connsiteX26" fmla="*/ 4807 w 16088"/>
                <a:gd name="connsiteY26" fmla="*/ 6596 h 21600"/>
                <a:gd name="connsiteX27" fmla="*/ 4031 w 16088"/>
                <a:gd name="connsiteY27" fmla="*/ 10281 h 21600"/>
                <a:gd name="connsiteX0" fmla="*/ 11700 w 14378"/>
                <a:gd name="connsiteY0" fmla="*/ 8638 h 17287"/>
                <a:gd name="connsiteX1" fmla="*/ 9372 w 14378"/>
                <a:gd name="connsiteY1" fmla="*/ 10848 h 17287"/>
                <a:gd name="connsiteX2" fmla="*/ 7745 w 14378"/>
                <a:gd name="connsiteY2" fmla="*/ 9387 h 17287"/>
                <a:gd name="connsiteX3" fmla="*/ 8133 w 14378"/>
                <a:gd name="connsiteY3" fmla="*/ 6584 h 17287"/>
                <a:gd name="connsiteX4" fmla="*/ 4067 w 14378"/>
                <a:gd name="connsiteY4" fmla="*/ 0 h 17287"/>
                <a:gd name="connsiteX5" fmla="*/ 0 w 14378"/>
                <a:gd name="connsiteY5" fmla="*/ 6403 h 17287"/>
                <a:gd name="connsiteX6" fmla="*/ 8 w 14378"/>
                <a:gd name="connsiteY6" fmla="*/ 6765 h 17287"/>
                <a:gd name="connsiteX7" fmla="*/ 1649 w 14378"/>
                <a:gd name="connsiteY7" fmla="*/ 11875 h 17287"/>
                <a:gd name="connsiteX8" fmla="*/ 157 w 14378"/>
                <a:gd name="connsiteY8" fmla="*/ 14170 h 17287"/>
                <a:gd name="connsiteX9" fmla="*/ 970 w 14378"/>
                <a:gd name="connsiteY9" fmla="*/ 17275 h 17287"/>
                <a:gd name="connsiteX10" fmla="*/ 306 w 14378"/>
                <a:gd name="connsiteY10" fmla="*/ 14424 h 17287"/>
                <a:gd name="connsiteX11" fmla="*/ 1813 w 14378"/>
                <a:gd name="connsiteY11" fmla="*/ 12105 h 17287"/>
                <a:gd name="connsiteX12" fmla="*/ 1731 w 14378"/>
                <a:gd name="connsiteY12" fmla="*/ 11972 h 17287"/>
                <a:gd name="connsiteX13" fmla="*/ 4067 w 14378"/>
                <a:gd name="connsiteY13" fmla="*/ 13168 h 17287"/>
                <a:gd name="connsiteX14" fmla="*/ 7648 w 14378"/>
                <a:gd name="connsiteY14" fmla="*/ 9713 h 17287"/>
                <a:gd name="connsiteX15" fmla="*/ 9275 w 14378"/>
                <a:gd name="connsiteY15" fmla="*/ 11175 h 17287"/>
                <a:gd name="connsiteX16" fmla="*/ 9036 w 14378"/>
                <a:gd name="connsiteY16" fmla="*/ 12962 h 17287"/>
                <a:gd name="connsiteX17" fmla="*/ 11707 w 14378"/>
                <a:gd name="connsiteY17" fmla="*/ 17287 h 17287"/>
                <a:gd name="connsiteX18" fmla="*/ 14378 w 14378"/>
                <a:gd name="connsiteY18" fmla="*/ 12962 h 17287"/>
                <a:gd name="connsiteX19" fmla="*/ 11700 w 14378"/>
                <a:gd name="connsiteY19" fmla="*/ 8638 h 17287"/>
                <a:gd name="connsiteX20" fmla="*/ 2321 w 14378"/>
                <a:gd name="connsiteY20" fmla="*/ 10281 h 17287"/>
                <a:gd name="connsiteX21" fmla="*/ 1120 w 14378"/>
                <a:gd name="connsiteY21" fmla="*/ 10281 h 17287"/>
                <a:gd name="connsiteX22" fmla="*/ 344 w 14378"/>
                <a:gd name="connsiteY22" fmla="*/ 6596 h 17287"/>
                <a:gd name="connsiteX23" fmla="*/ 1120 w 14378"/>
                <a:gd name="connsiteY23" fmla="*/ 2911 h 17287"/>
                <a:gd name="connsiteX24" fmla="*/ 2321 w 14378"/>
                <a:gd name="connsiteY24" fmla="*/ 2911 h 17287"/>
                <a:gd name="connsiteX25" fmla="*/ 3097 w 14378"/>
                <a:gd name="connsiteY25" fmla="*/ 6596 h 17287"/>
                <a:gd name="connsiteX26" fmla="*/ 2321 w 14378"/>
                <a:gd name="connsiteY26" fmla="*/ 10281 h 17287"/>
                <a:gd name="connsiteX0" fmla="*/ 11700 w 14378"/>
                <a:gd name="connsiteY0" fmla="*/ 8638 h 17287"/>
                <a:gd name="connsiteX1" fmla="*/ 9372 w 14378"/>
                <a:gd name="connsiteY1" fmla="*/ 10848 h 17287"/>
                <a:gd name="connsiteX2" fmla="*/ 7745 w 14378"/>
                <a:gd name="connsiteY2" fmla="*/ 9387 h 17287"/>
                <a:gd name="connsiteX3" fmla="*/ 8133 w 14378"/>
                <a:gd name="connsiteY3" fmla="*/ 6584 h 17287"/>
                <a:gd name="connsiteX4" fmla="*/ 4067 w 14378"/>
                <a:gd name="connsiteY4" fmla="*/ 0 h 17287"/>
                <a:gd name="connsiteX5" fmla="*/ 0 w 14378"/>
                <a:gd name="connsiteY5" fmla="*/ 6403 h 17287"/>
                <a:gd name="connsiteX6" fmla="*/ 8 w 14378"/>
                <a:gd name="connsiteY6" fmla="*/ 6765 h 17287"/>
                <a:gd name="connsiteX7" fmla="*/ 1649 w 14378"/>
                <a:gd name="connsiteY7" fmla="*/ 11875 h 17287"/>
                <a:gd name="connsiteX8" fmla="*/ 157 w 14378"/>
                <a:gd name="connsiteY8" fmla="*/ 14170 h 17287"/>
                <a:gd name="connsiteX9" fmla="*/ 306 w 14378"/>
                <a:gd name="connsiteY9" fmla="*/ 14424 h 17287"/>
                <a:gd name="connsiteX10" fmla="*/ 1813 w 14378"/>
                <a:gd name="connsiteY10" fmla="*/ 12105 h 17287"/>
                <a:gd name="connsiteX11" fmla="*/ 1731 w 14378"/>
                <a:gd name="connsiteY11" fmla="*/ 11972 h 17287"/>
                <a:gd name="connsiteX12" fmla="*/ 4067 w 14378"/>
                <a:gd name="connsiteY12" fmla="*/ 13168 h 17287"/>
                <a:gd name="connsiteX13" fmla="*/ 7648 w 14378"/>
                <a:gd name="connsiteY13" fmla="*/ 9713 h 17287"/>
                <a:gd name="connsiteX14" fmla="*/ 9275 w 14378"/>
                <a:gd name="connsiteY14" fmla="*/ 11175 h 17287"/>
                <a:gd name="connsiteX15" fmla="*/ 9036 w 14378"/>
                <a:gd name="connsiteY15" fmla="*/ 12962 h 17287"/>
                <a:gd name="connsiteX16" fmla="*/ 11707 w 14378"/>
                <a:gd name="connsiteY16" fmla="*/ 17287 h 17287"/>
                <a:gd name="connsiteX17" fmla="*/ 14378 w 14378"/>
                <a:gd name="connsiteY17" fmla="*/ 12962 h 17287"/>
                <a:gd name="connsiteX18" fmla="*/ 11700 w 14378"/>
                <a:gd name="connsiteY18" fmla="*/ 8638 h 17287"/>
                <a:gd name="connsiteX19" fmla="*/ 2321 w 14378"/>
                <a:gd name="connsiteY19" fmla="*/ 10281 h 17287"/>
                <a:gd name="connsiteX20" fmla="*/ 1120 w 14378"/>
                <a:gd name="connsiteY20" fmla="*/ 10281 h 17287"/>
                <a:gd name="connsiteX21" fmla="*/ 344 w 14378"/>
                <a:gd name="connsiteY21" fmla="*/ 6596 h 17287"/>
                <a:gd name="connsiteX22" fmla="*/ 1120 w 14378"/>
                <a:gd name="connsiteY22" fmla="*/ 2911 h 17287"/>
                <a:gd name="connsiteX23" fmla="*/ 2321 w 14378"/>
                <a:gd name="connsiteY23" fmla="*/ 2911 h 17287"/>
                <a:gd name="connsiteX24" fmla="*/ 3097 w 14378"/>
                <a:gd name="connsiteY24" fmla="*/ 6596 h 17287"/>
                <a:gd name="connsiteX25" fmla="*/ 2321 w 14378"/>
                <a:gd name="connsiteY25" fmla="*/ 10281 h 17287"/>
                <a:gd name="connsiteX0" fmla="*/ 11700 w 14378"/>
                <a:gd name="connsiteY0" fmla="*/ 8638 h 17287"/>
                <a:gd name="connsiteX1" fmla="*/ 9372 w 14378"/>
                <a:gd name="connsiteY1" fmla="*/ 10848 h 17287"/>
                <a:gd name="connsiteX2" fmla="*/ 7745 w 14378"/>
                <a:gd name="connsiteY2" fmla="*/ 9387 h 17287"/>
                <a:gd name="connsiteX3" fmla="*/ 8133 w 14378"/>
                <a:gd name="connsiteY3" fmla="*/ 6584 h 17287"/>
                <a:gd name="connsiteX4" fmla="*/ 4067 w 14378"/>
                <a:gd name="connsiteY4" fmla="*/ 0 h 17287"/>
                <a:gd name="connsiteX5" fmla="*/ 0 w 14378"/>
                <a:gd name="connsiteY5" fmla="*/ 6403 h 17287"/>
                <a:gd name="connsiteX6" fmla="*/ 8 w 14378"/>
                <a:gd name="connsiteY6" fmla="*/ 6765 h 17287"/>
                <a:gd name="connsiteX7" fmla="*/ 1649 w 14378"/>
                <a:gd name="connsiteY7" fmla="*/ 11875 h 17287"/>
                <a:gd name="connsiteX8" fmla="*/ 157 w 14378"/>
                <a:gd name="connsiteY8" fmla="*/ 14170 h 17287"/>
                <a:gd name="connsiteX9" fmla="*/ 1813 w 14378"/>
                <a:gd name="connsiteY9" fmla="*/ 12105 h 17287"/>
                <a:gd name="connsiteX10" fmla="*/ 1731 w 14378"/>
                <a:gd name="connsiteY10" fmla="*/ 11972 h 17287"/>
                <a:gd name="connsiteX11" fmla="*/ 4067 w 14378"/>
                <a:gd name="connsiteY11" fmla="*/ 13168 h 17287"/>
                <a:gd name="connsiteX12" fmla="*/ 7648 w 14378"/>
                <a:gd name="connsiteY12" fmla="*/ 9713 h 17287"/>
                <a:gd name="connsiteX13" fmla="*/ 9275 w 14378"/>
                <a:gd name="connsiteY13" fmla="*/ 11175 h 17287"/>
                <a:gd name="connsiteX14" fmla="*/ 9036 w 14378"/>
                <a:gd name="connsiteY14" fmla="*/ 12962 h 17287"/>
                <a:gd name="connsiteX15" fmla="*/ 11707 w 14378"/>
                <a:gd name="connsiteY15" fmla="*/ 17287 h 17287"/>
                <a:gd name="connsiteX16" fmla="*/ 14378 w 14378"/>
                <a:gd name="connsiteY16" fmla="*/ 12962 h 17287"/>
                <a:gd name="connsiteX17" fmla="*/ 11700 w 14378"/>
                <a:gd name="connsiteY17" fmla="*/ 8638 h 17287"/>
                <a:gd name="connsiteX18" fmla="*/ 2321 w 14378"/>
                <a:gd name="connsiteY18" fmla="*/ 10281 h 17287"/>
                <a:gd name="connsiteX19" fmla="*/ 1120 w 14378"/>
                <a:gd name="connsiteY19" fmla="*/ 10281 h 17287"/>
                <a:gd name="connsiteX20" fmla="*/ 344 w 14378"/>
                <a:gd name="connsiteY20" fmla="*/ 6596 h 17287"/>
                <a:gd name="connsiteX21" fmla="*/ 1120 w 14378"/>
                <a:gd name="connsiteY21" fmla="*/ 2911 h 17287"/>
                <a:gd name="connsiteX22" fmla="*/ 2321 w 14378"/>
                <a:gd name="connsiteY22" fmla="*/ 2911 h 17287"/>
                <a:gd name="connsiteX23" fmla="*/ 3097 w 14378"/>
                <a:gd name="connsiteY23" fmla="*/ 6596 h 17287"/>
                <a:gd name="connsiteX24" fmla="*/ 2321 w 14378"/>
                <a:gd name="connsiteY24" fmla="*/ 10281 h 17287"/>
                <a:gd name="connsiteX0" fmla="*/ 11700 w 14378"/>
                <a:gd name="connsiteY0" fmla="*/ 8638 h 17287"/>
                <a:gd name="connsiteX1" fmla="*/ 9372 w 14378"/>
                <a:gd name="connsiteY1" fmla="*/ 10848 h 17287"/>
                <a:gd name="connsiteX2" fmla="*/ 7745 w 14378"/>
                <a:gd name="connsiteY2" fmla="*/ 9387 h 17287"/>
                <a:gd name="connsiteX3" fmla="*/ 8133 w 14378"/>
                <a:gd name="connsiteY3" fmla="*/ 6584 h 17287"/>
                <a:gd name="connsiteX4" fmla="*/ 4067 w 14378"/>
                <a:gd name="connsiteY4" fmla="*/ 0 h 17287"/>
                <a:gd name="connsiteX5" fmla="*/ 0 w 14378"/>
                <a:gd name="connsiteY5" fmla="*/ 6403 h 17287"/>
                <a:gd name="connsiteX6" fmla="*/ 8 w 14378"/>
                <a:gd name="connsiteY6" fmla="*/ 6765 h 17287"/>
                <a:gd name="connsiteX7" fmla="*/ 1649 w 14378"/>
                <a:gd name="connsiteY7" fmla="*/ 11875 h 17287"/>
                <a:gd name="connsiteX8" fmla="*/ 1813 w 14378"/>
                <a:gd name="connsiteY8" fmla="*/ 12105 h 17287"/>
                <a:gd name="connsiteX9" fmla="*/ 1731 w 14378"/>
                <a:gd name="connsiteY9" fmla="*/ 11972 h 17287"/>
                <a:gd name="connsiteX10" fmla="*/ 4067 w 14378"/>
                <a:gd name="connsiteY10" fmla="*/ 13168 h 17287"/>
                <a:gd name="connsiteX11" fmla="*/ 7648 w 14378"/>
                <a:gd name="connsiteY11" fmla="*/ 9713 h 17287"/>
                <a:gd name="connsiteX12" fmla="*/ 9275 w 14378"/>
                <a:gd name="connsiteY12" fmla="*/ 11175 h 17287"/>
                <a:gd name="connsiteX13" fmla="*/ 9036 w 14378"/>
                <a:gd name="connsiteY13" fmla="*/ 12962 h 17287"/>
                <a:gd name="connsiteX14" fmla="*/ 11707 w 14378"/>
                <a:gd name="connsiteY14" fmla="*/ 17287 h 17287"/>
                <a:gd name="connsiteX15" fmla="*/ 14378 w 14378"/>
                <a:gd name="connsiteY15" fmla="*/ 12962 h 17287"/>
                <a:gd name="connsiteX16" fmla="*/ 11700 w 14378"/>
                <a:gd name="connsiteY16" fmla="*/ 8638 h 17287"/>
                <a:gd name="connsiteX17" fmla="*/ 2321 w 14378"/>
                <a:gd name="connsiteY17" fmla="*/ 10281 h 17287"/>
                <a:gd name="connsiteX18" fmla="*/ 1120 w 14378"/>
                <a:gd name="connsiteY18" fmla="*/ 10281 h 17287"/>
                <a:gd name="connsiteX19" fmla="*/ 344 w 14378"/>
                <a:gd name="connsiteY19" fmla="*/ 6596 h 17287"/>
                <a:gd name="connsiteX20" fmla="*/ 1120 w 14378"/>
                <a:gd name="connsiteY20" fmla="*/ 2911 h 17287"/>
                <a:gd name="connsiteX21" fmla="*/ 2321 w 14378"/>
                <a:gd name="connsiteY21" fmla="*/ 2911 h 17287"/>
                <a:gd name="connsiteX22" fmla="*/ 3097 w 14378"/>
                <a:gd name="connsiteY22" fmla="*/ 6596 h 17287"/>
                <a:gd name="connsiteX23" fmla="*/ 2321 w 14378"/>
                <a:gd name="connsiteY23" fmla="*/ 10281 h 17287"/>
                <a:gd name="connsiteX0" fmla="*/ 11700 w 14378"/>
                <a:gd name="connsiteY0" fmla="*/ 8638 h 13359"/>
                <a:gd name="connsiteX1" fmla="*/ 9372 w 14378"/>
                <a:gd name="connsiteY1" fmla="*/ 10848 h 13359"/>
                <a:gd name="connsiteX2" fmla="*/ 7745 w 14378"/>
                <a:gd name="connsiteY2" fmla="*/ 9387 h 13359"/>
                <a:gd name="connsiteX3" fmla="*/ 8133 w 14378"/>
                <a:gd name="connsiteY3" fmla="*/ 6584 h 13359"/>
                <a:gd name="connsiteX4" fmla="*/ 4067 w 14378"/>
                <a:gd name="connsiteY4" fmla="*/ 0 h 13359"/>
                <a:gd name="connsiteX5" fmla="*/ 0 w 14378"/>
                <a:gd name="connsiteY5" fmla="*/ 6403 h 13359"/>
                <a:gd name="connsiteX6" fmla="*/ 8 w 14378"/>
                <a:gd name="connsiteY6" fmla="*/ 6765 h 13359"/>
                <a:gd name="connsiteX7" fmla="*/ 1649 w 14378"/>
                <a:gd name="connsiteY7" fmla="*/ 11875 h 13359"/>
                <a:gd name="connsiteX8" fmla="*/ 1813 w 14378"/>
                <a:gd name="connsiteY8" fmla="*/ 12105 h 13359"/>
                <a:gd name="connsiteX9" fmla="*/ 1731 w 14378"/>
                <a:gd name="connsiteY9" fmla="*/ 11972 h 13359"/>
                <a:gd name="connsiteX10" fmla="*/ 4067 w 14378"/>
                <a:gd name="connsiteY10" fmla="*/ 13168 h 13359"/>
                <a:gd name="connsiteX11" fmla="*/ 7648 w 14378"/>
                <a:gd name="connsiteY11" fmla="*/ 9713 h 13359"/>
                <a:gd name="connsiteX12" fmla="*/ 9275 w 14378"/>
                <a:gd name="connsiteY12" fmla="*/ 11175 h 13359"/>
                <a:gd name="connsiteX13" fmla="*/ 9036 w 14378"/>
                <a:gd name="connsiteY13" fmla="*/ 12962 h 13359"/>
                <a:gd name="connsiteX14" fmla="*/ 14378 w 14378"/>
                <a:gd name="connsiteY14" fmla="*/ 12962 h 13359"/>
                <a:gd name="connsiteX15" fmla="*/ 11700 w 14378"/>
                <a:gd name="connsiteY15" fmla="*/ 8638 h 13359"/>
                <a:gd name="connsiteX16" fmla="*/ 2321 w 14378"/>
                <a:gd name="connsiteY16" fmla="*/ 10281 h 13359"/>
                <a:gd name="connsiteX17" fmla="*/ 1120 w 14378"/>
                <a:gd name="connsiteY17" fmla="*/ 10281 h 13359"/>
                <a:gd name="connsiteX18" fmla="*/ 344 w 14378"/>
                <a:gd name="connsiteY18" fmla="*/ 6596 h 13359"/>
                <a:gd name="connsiteX19" fmla="*/ 1120 w 14378"/>
                <a:gd name="connsiteY19" fmla="*/ 2911 h 13359"/>
                <a:gd name="connsiteX20" fmla="*/ 2321 w 14378"/>
                <a:gd name="connsiteY20" fmla="*/ 2911 h 13359"/>
                <a:gd name="connsiteX21" fmla="*/ 3097 w 14378"/>
                <a:gd name="connsiteY21" fmla="*/ 6596 h 13359"/>
                <a:gd name="connsiteX22" fmla="*/ 2321 w 14378"/>
                <a:gd name="connsiteY22" fmla="*/ 10281 h 13359"/>
                <a:gd name="connsiteX0" fmla="*/ 11700 w 11700"/>
                <a:gd name="connsiteY0" fmla="*/ 8638 h 13168"/>
                <a:gd name="connsiteX1" fmla="*/ 9372 w 11700"/>
                <a:gd name="connsiteY1" fmla="*/ 10848 h 13168"/>
                <a:gd name="connsiteX2" fmla="*/ 7745 w 11700"/>
                <a:gd name="connsiteY2" fmla="*/ 9387 h 13168"/>
                <a:gd name="connsiteX3" fmla="*/ 8133 w 11700"/>
                <a:gd name="connsiteY3" fmla="*/ 6584 h 13168"/>
                <a:gd name="connsiteX4" fmla="*/ 4067 w 11700"/>
                <a:gd name="connsiteY4" fmla="*/ 0 h 13168"/>
                <a:gd name="connsiteX5" fmla="*/ 0 w 11700"/>
                <a:gd name="connsiteY5" fmla="*/ 6403 h 13168"/>
                <a:gd name="connsiteX6" fmla="*/ 8 w 11700"/>
                <a:gd name="connsiteY6" fmla="*/ 6765 h 13168"/>
                <a:gd name="connsiteX7" fmla="*/ 1649 w 11700"/>
                <a:gd name="connsiteY7" fmla="*/ 11875 h 13168"/>
                <a:gd name="connsiteX8" fmla="*/ 1813 w 11700"/>
                <a:gd name="connsiteY8" fmla="*/ 12105 h 13168"/>
                <a:gd name="connsiteX9" fmla="*/ 1731 w 11700"/>
                <a:gd name="connsiteY9" fmla="*/ 11972 h 13168"/>
                <a:gd name="connsiteX10" fmla="*/ 4067 w 11700"/>
                <a:gd name="connsiteY10" fmla="*/ 13168 h 13168"/>
                <a:gd name="connsiteX11" fmla="*/ 7648 w 11700"/>
                <a:gd name="connsiteY11" fmla="*/ 9713 h 13168"/>
                <a:gd name="connsiteX12" fmla="*/ 9275 w 11700"/>
                <a:gd name="connsiteY12" fmla="*/ 11175 h 13168"/>
                <a:gd name="connsiteX13" fmla="*/ 9036 w 11700"/>
                <a:gd name="connsiteY13" fmla="*/ 12962 h 13168"/>
                <a:gd name="connsiteX14" fmla="*/ 11700 w 11700"/>
                <a:gd name="connsiteY14" fmla="*/ 8638 h 13168"/>
                <a:gd name="connsiteX15" fmla="*/ 2321 w 11700"/>
                <a:gd name="connsiteY15" fmla="*/ 10281 h 13168"/>
                <a:gd name="connsiteX16" fmla="*/ 1120 w 11700"/>
                <a:gd name="connsiteY16" fmla="*/ 10281 h 13168"/>
                <a:gd name="connsiteX17" fmla="*/ 344 w 11700"/>
                <a:gd name="connsiteY17" fmla="*/ 6596 h 13168"/>
                <a:gd name="connsiteX18" fmla="*/ 1120 w 11700"/>
                <a:gd name="connsiteY18" fmla="*/ 2911 h 13168"/>
                <a:gd name="connsiteX19" fmla="*/ 2321 w 11700"/>
                <a:gd name="connsiteY19" fmla="*/ 2911 h 13168"/>
                <a:gd name="connsiteX20" fmla="*/ 3097 w 11700"/>
                <a:gd name="connsiteY20" fmla="*/ 6596 h 13168"/>
                <a:gd name="connsiteX21" fmla="*/ 2321 w 11700"/>
                <a:gd name="connsiteY21" fmla="*/ 10281 h 13168"/>
                <a:gd name="connsiteX0" fmla="*/ 9036 w 9422"/>
                <a:gd name="connsiteY0" fmla="*/ 12962 h 13168"/>
                <a:gd name="connsiteX1" fmla="*/ 9372 w 9422"/>
                <a:gd name="connsiteY1" fmla="*/ 10848 h 13168"/>
                <a:gd name="connsiteX2" fmla="*/ 7745 w 9422"/>
                <a:gd name="connsiteY2" fmla="*/ 9387 h 13168"/>
                <a:gd name="connsiteX3" fmla="*/ 8133 w 9422"/>
                <a:gd name="connsiteY3" fmla="*/ 6584 h 13168"/>
                <a:gd name="connsiteX4" fmla="*/ 4067 w 9422"/>
                <a:gd name="connsiteY4" fmla="*/ 0 h 13168"/>
                <a:gd name="connsiteX5" fmla="*/ 0 w 9422"/>
                <a:gd name="connsiteY5" fmla="*/ 6403 h 13168"/>
                <a:gd name="connsiteX6" fmla="*/ 8 w 9422"/>
                <a:gd name="connsiteY6" fmla="*/ 6765 h 13168"/>
                <a:gd name="connsiteX7" fmla="*/ 1649 w 9422"/>
                <a:gd name="connsiteY7" fmla="*/ 11875 h 13168"/>
                <a:gd name="connsiteX8" fmla="*/ 1813 w 9422"/>
                <a:gd name="connsiteY8" fmla="*/ 12105 h 13168"/>
                <a:gd name="connsiteX9" fmla="*/ 1731 w 9422"/>
                <a:gd name="connsiteY9" fmla="*/ 11972 h 13168"/>
                <a:gd name="connsiteX10" fmla="*/ 4067 w 9422"/>
                <a:gd name="connsiteY10" fmla="*/ 13168 h 13168"/>
                <a:gd name="connsiteX11" fmla="*/ 7648 w 9422"/>
                <a:gd name="connsiteY11" fmla="*/ 9713 h 13168"/>
                <a:gd name="connsiteX12" fmla="*/ 9275 w 9422"/>
                <a:gd name="connsiteY12" fmla="*/ 11175 h 13168"/>
                <a:gd name="connsiteX13" fmla="*/ 9036 w 9422"/>
                <a:gd name="connsiteY13" fmla="*/ 12962 h 13168"/>
                <a:gd name="connsiteX14" fmla="*/ 2321 w 9422"/>
                <a:gd name="connsiteY14" fmla="*/ 10281 h 13168"/>
                <a:gd name="connsiteX15" fmla="*/ 1120 w 9422"/>
                <a:gd name="connsiteY15" fmla="*/ 10281 h 13168"/>
                <a:gd name="connsiteX16" fmla="*/ 344 w 9422"/>
                <a:gd name="connsiteY16" fmla="*/ 6596 h 13168"/>
                <a:gd name="connsiteX17" fmla="*/ 1120 w 9422"/>
                <a:gd name="connsiteY17" fmla="*/ 2911 h 13168"/>
                <a:gd name="connsiteX18" fmla="*/ 2321 w 9422"/>
                <a:gd name="connsiteY18" fmla="*/ 2911 h 13168"/>
                <a:gd name="connsiteX19" fmla="*/ 3097 w 9422"/>
                <a:gd name="connsiteY19" fmla="*/ 6596 h 13168"/>
                <a:gd name="connsiteX20" fmla="*/ 2321 w 9422"/>
                <a:gd name="connsiteY20" fmla="*/ 10281 h 13168"/>
                <a:gd name="connsiteX0" fmla="*/ 9844 w 10116"/>
                <a:gd name="connsiteY0" fmla="*/ 8486 h 10000"/>
                <a:gd name="connsiteX1" fmla="*/ 9947 w 10116"/>
                <a:gd name="connsiteY1" fmla="*/ 8238 h 10000"/>
                <a:gd name="connsiteX2" fmla="*/ 8220 w 10116"/>
                <a:gd name="connsiteY2" fmla="*/ 7129 h 10000"/>
                <a:gd name="connsiteX3" fmla="*/ 8632 w 10116"/>
                <a:gd name="connsiteY3" fmla="*/ 5000 h 10000"/>
                <a:gd name="connsiteX4" fmla="*/ 4316 w 10116"/>
                <a:gd name="connsiteY4" fmla="*/ 0 h 10000"/>
                <a:gd name="connsiteX5" fmla="*/ 0 w 10116"/>
                <a:gd name="connsiteY5" fmla="*/ 4863 h 10000"/>
                <a:gd name="connsiteX6" fmla="*/ 8 w 10116"/>
                <a:gd name="connsiteY6" fmla="*/ 5137 h 10000"/>
                <a:gd name="connsiteX7" fmla="*/ 1750 w 10116"/>
                <a:gd name="connsiteY7" fmla="*/ 9018 h 10000"/>
                <a:gd name="connsiteX8" fmla="*/ 1924 w 10116"/>
                <a:gd name="connsiteY8" fmla="*/ 9193 h 10000"/>
                <a:gd name="connsiteX9" fmla="*/ 1837 w 10116"/>
                <a:gd name="connsiteY9" fmla="*/ 9092 h 10000"/>
                <a:gd name="connsiteX10" fmla="*/ 4316 w 10116"/>
                <a:gd name="connsiteY10" fmla="*/ 10000 h 10000"/>
                <a:gd name="connsiteX11" fmla="*/ 8117 w 10116"/>
                <a:gd name="connsiteY11" fmla="*/ 7376 h 10000"/>
                <a:gd name="connsiteX12" fmla="*/ 9844 w 10116"/>
                <a:gd name="connsiteY12" fmla="*/ 8486 h 10000"/>
                <a:gd name="connsiteX13" fmla="*/ 2463 w 10116"/>
                <a:gd name="connsiteY13" fmla="*/ 7808 h 10000"/>
                <a:gd name="connsiteX14" fmla="*/ 1189 w 10116"/>
                <a:gd name="connsiteY14" fmla="*/ 7808 h 10000"/>
                <a:gd name="connsiteX15" fmla="*/ 365 w 10116"/>
                <a:gd name="connsiteY15" fmla="*/ 5009 h 10000"/>
                <a:gd name="connsiteX16" fmla="*/ 1189 w 10116"/>
                <a:gd name="connsiteY16" fmla="*/ 2211 h 10000"/>
                <a:gd name="connsiteX17" fmla="*/ 2463 w 10116"/>
                <a:gd name="connsiteY17" fmla="*/ 2211 h 10000"/>
                <a:gd name="connsiteX18" fmla="*/ 3287 w 10116"/>
                <a:gd name="connsiteY18" fmla="*/ 5009 h 10000"/>
                <a:gd name="connsiteX19" fmla="*/ 2463 w 10116"/>
                <a:gd name="connsiteY19" fmla="*/ 7808 h 10000"/>
                <a:gd name="connsiteX0" fmla="*/ 8117 w 9947"/>
                <a:gd name="connsiteY0" fmla="*/ 7376 h 10000"/>
                <a:gd name="connsiteX1" fmla="*/ 9947 w 9947"/>
                <a:gd name="connsiteY1" fmla="*/ 8238 h 10000"/>
                <a:gd name="connsiteX2" fmla="*/ 8220 w 9947"/>
                <a:gd name="connsiteY2" fmla="*/ 7129 h 10000"/>
                <a:gd name="connsiteX3" fmla="*/ 8632 w 9947"/>
                <a:gd name="connsiteY3" fmla="*/ 5000 h 10000"/>
                <a:gd name="connsiteX4" fmla="*/ 4316 w 9947"/>
                <a:gd name="connsiteY4" fmla="*/ 0 h 10000"/>
                <a:gd name="connsiteX5" fmla="*/ 0 w 9947"/>
                <a:gd name="connsiteY5" fmla="*/ 4863 h 10000"/>
                <a:gd name="connsiteX6" fmla="*/ 8 w 9947"/>
                <a:gd name="connsiteY6" fmla="*/ 5137 h 10000"/>
                <a:gd name="connsiteX7" fmla="*/ 1750 w 9947"/>
                <a:gd name="connsiteY7" fmla="*/ 9018 h 10000"/>
                <a:gd name="connsiteX8" fmla="*/ 1924 w 9947"/>
                <a:gd name="connsiteY8" fmla="*/ 9193 h 10000"/>
                <a:gd name="connsiteX9" fmla="*/ 1837 w 9947"/>
                <a:gd name="connsiteY9" fmla="*/ 9092 h 10000"/>
                <a:gd name="connsiteX10" fmla="*/ 4316 w 9947"/>
                <a:gd name="connsiteY10" fmla="*/ 10000 h 10000"/>
                <a:gd name="connsiteX11" fmla="*/ 8117 w 9947"/>
                <a:gd name="connsiteY11" fmla="*/ 7376 h 10000"/>
                <a:gd name="connsiteX12" fmla="*/ 2463 w 9947"/>
                <a:gd name="connsiteY12" fmla="*/ 7808 h 10000"/>
                <a:gd name="connsiteX13" fmla="*/ 1189 w 9947"/>
                <a:gd name="connsiteY13" fmla="*/ 7808 h 10000"/>
                <a:gd name="connsiteX14" fmla="*/ 365 w 9947"/>
                <a:gd name="connsiteY14" fmla="*/ 5009 h 10000"/>
                <a:gd name="connsiteX15" fmla="*/ 1189 w 9947"/>
                <a:gd name="connsiteY15" fmla="*/ 2211 h 10000"/>
                <a:gd name="connsiteX16" fmla="*/ 2463 w 9947"/>
                <a:gd name="connsiteY16" fmla="*/ 2211 h 10000"/>
                <a:gd name="connsiteX17" fmla="*/ 3287 w 9947"/>
                <a:gd name="connsiteY17" fmla="*/ 5009 h 10000"/>
                <a:gd name="connsiteX18" fmla="*/ 2463 w 9947"/>
                <a:gd name="connsiteY18" fmla="*/ 7808 h 10000"/>
                <a:gd name="connsiteX0" fmla="*/ 8160 w 8678"/>
                <a:gd name="connsiteY0" fmla="*/ 7376 h 10000"/>
                <a:gd name="connsiteX1" fmla="*/ 8264 w 8678"/>
                <a:gd name="connsiteY1" fmla="*/ 7129 h 10000"/>
                <a:gd name="connsiteX2" fmla="*/ 8678 w 8678"/>
                <a:gd name="connsiteY2" fmla="*/ 5000 h 10000"/>
                <a:gd name="connsiteX3" fmla="*/ 4339 w 8678"/>
                <a:gd name="connsiteY3" fmla="*/ 0 h 10000"/>
                <a:gd name="connsiteX4" fmla="*/ 0 w 8678"/>
                <a:gd name="connsiteY4" fmla="*/ 4863 h 10000"/>
                <a:gd name="connsiteX5" fmla="*/ 8 w 8678"/>
                <a:gd name="connsiteY5" fmla="*/ 5137 h 10000"/>
                <a:gd name="connsiteX6" fmla="*/ 1759 w 8678"/>
                <a:gd name="connsiteY6" fmla="*/ 9018 h 10000"/>
                <a:gd name="connsiteX7" fmla="*/ 1934 w 8678"/>
                <a:gd name="connsiteY7" fmla="*/ 9193 h 10000"/>
                <a:gd name="connsiteX8" fmla="*/ 1847 w 8678"/>
                <a:gd name="connsiteY8" fmla="*/ 9092 h 10000"/>
                <a:gd name="connsiteX9" fmla="*/ 4339 w 8678"/>
                <a:gd name="connsiteY9" fmla="*/ 10000 h 10000"/>
                <a:gd name="connsiteX10" fmla="*/ 8160 w 8678"/>
                <a:gd name="connsiteY10" fmla="*/ 7376 h 10000"/>
                <a:gd name="connsiteX11" fmla="*/ 2476 w 8678"/>
                <a:gd name="connsiteY11" fmla="*/ 7808 h 10000"/>
                <a:gd name="connsiteX12" fmla="*/ 1195 w 8678"/>
                <a:gd name="connsiteY12" fmla="*/ 7808 h 10000"/>
                <a:gd name="connsiteX13" fmla="*/ 367 w 8678"/>
                <a:gd name="connsiteY13" fmla="*/ 5009 h 10000"/>
                <a:gd name="connsiteX14" fmla="*/ 1195 w 8678"/>
                <a:gd name="connsiteY14" fmla="*/ 2211 h 10000"/>
                <a:gd name="connsiteX15" fmla="*/ 2476 w 8678"/>
                <a:gd name="connsiteY15" fmla="*/ 2211 h 10000"/>
                <a:gd name="connsiteX16" fmla="*/ 3305 w 8678"/>
                <a:gd name="connsiteY16" fmla="*/ 5009 h 10000"/>
                <a:gd name="connsiteX17" fmla="*/ 2476 w 8678"/>
                <a:gd name="connsiteY17" fmla="*/ 780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678" h="10000" extrusionOk="0">
                  <a:moveTo>
                    <a:pt x="8160" y="7376"/>
                  </a:moveTo>
                  <a:cubicBezTo>
                    <a:pt x="8195" y="7294"/>
                    <a:pt x="8229" y="7211"/>
                    <a:pt x="8264" y="7129"/>
                  </a:cubicBezTo>
                  <a:cubicBezTo>
                    <a:pt x="8526" y="6477"/>
                    <a:pt x="8678" y="5762"/>
                    <a:pt x="8678" y="5000"/>
                  </a:cubicBezTo>
                  <a:cubicBezTo>
                    <a:pt x="8678" y="2239"/>
                    <a:pt x="6736" y="0"/>
                    <a:pt x="4339" y="0"/>
                  </a:cubicBezTo>
                  <a:cubicBezTo>
                    <a:pt x="1983" y="0"/>
                    <a:pt x="64" y="2165"/>
                    <a:pt x="0" y="4863"/>
                  </a:cubicBezTo>
                  <a:cubicBezTo>
                    <a:pt x="3" y="4954"/>
                    <a:pt x="5" y="5046"/>
                    <a:pt x="8" y="5137"/>
                  </a:cubicBezTo>
                  <a:cubicBezTo>
                    <a:pt x="48" y="6725"/>
                    <a:pt x="725" y="8128"/>
                    <a:pt x="1759" y="9018"/>
                  </a:cubicBezTo>
                  <a:lnTo>
                    <a:pt x="1934" y="9193"/>
                  </a:lnTo>
                  <a:cubicBezTo>
                    <a:pt x="1905" y="9159"/>
                    <a:pt x="1876" y="9126"/>
                    <a:pt x="1847" y="9092"/>
                  </a:cubicBezTo>
                  <a:cubicBezTo>
                    <a:pt x="2556" y="9661"/>
                    <a:pt x="3415" y="10000"/>
                    <a:pt x="4339" y="10000"/>
                  </a:cubicBezTo>
                  <a:cubicBezTo>
                    <a:pt x="5987" y="10000"/>
                    <a:pt x="7428" y="8935"/>
                    <a:pt x="8160" y="7376"/>
                  </a:cubicBezTo>
                  <a:close/>
                  <a:moveTo>
                    <a:pt x="2476" y="7808"/>
                  </a:moveTo>
                  <a:cubicBezTo>
                    <a:pt x="2150" y="8284"/>
                    <a:pt x="1520" y="8284"/>
                    <a:pt x="1195" y="7808"/>
                  </a:cubicBezTo>
                  <a:cubicBezTo>
                    <a:pt x="678" y="7037"/>
                    <a:pt x="367" y="6064"/>
                    <a:pt x="367" y="5009"/>
                  </a:cubicBezTo>
                  <a:cubicBezTo>
                    <a:pt x="367" y="3954"/>
                    <a:pt x="678" y="2981"/>
                    <a:pt x="1195" y="2211"/>
                  </a:cubicBezTo>
                  <a:cubicBezTo>
                    <a:pt x="1520" y="1734"/>
                    <a:pt x="2150" y="1734"/>
                    <a:pt x="2476" y="2211"/>
                  </a:cubicBezTo>
                  <a:cubicBezTo>
                    <a:pt x="2994" y="2981"/>
                    <a:pt x="3305" y="3954"/>
                    <a:pt x="3305" y="5009"/>
                  </a:cubicBezTo>
                  <a:cubicBezTo>
                    <a:pt x="3305" y="6064"/>
                    <a:pt x="3002" y="7028"/>
                    <a:pt x="2476" y="7808"/>
                  </a:cubicBezTo>
                  <a:close/>
                </a:path>
              </a:pathLst>
            </a:custGeom>
            <a:solidFill>
              <a:srgbClr val="FFC000"/>
            </a:solidFill>
            <a:ln w="12700">
              <a:solidFill>
                <a:schemeClr val="accent4"/>
              </a:solidFill>
              <a:miter lim="400000"/>
            </a:ln>
          </p:spPr>
          <p:txBody>
            <a:bodyPr lIns="57141" tIns="57141" rIns="57141" bIns="57141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lang="en-ID" sz="4499" b="1" dirty="0">
                <a:solidFill>
                  <a:schemeClr val="bg1"/>
                </a:solidFill>
              </a:endParaRPr>
            </a:p>
          </p:txBody>
        </p:sp>
        <p:sp>
          <p:nvSpPr>
            <p:cNvPr id="374" name="TextBox 373">
              <a:extLst>
                <a:ext uri="{FF2B5EF4-FFF2-40B4-BE49-F238E27FC236}">
                  <a16:creationId xmlns:a16="http://schemas.microsoft.com/office/drawing/2014/main" id="{D91C6660-6DCF-204C-8C2D-84AE5DA66F30}"/>
                </a:ext>
              </a:extLst>
            </p:cNvPr>
            <p:cNvSpPr txBox="1"/>
            <p:nvPr/>
          </p:nvSpPr>
          <p:spPr>
            <a:xfrm>
              <a:off x="4877495" y="5556344"/>
              <a:ext cx="1218505" cy="430954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r>
                <a:rPr lang="en-US" b="1" noProof="1"/>
                <a:t>INTERNATIONAL RESELIENCE</a:t>
              </a:r>
            </a:p>
          </p:txBody>
        </p:sp>
        <p:sp>
          <p:nvSpPr>
            <p:cNvPr id="375" name="Oval 374">
              <a:extLst>
                <a:ext uri="{FF2B5EF4-FFF2-40B4-BE49-F238E27FC236}">
                  <a16:creationId xmlns:a16="http://schemas.microsoft.com/office/drawing/2014/main" id="{2E976903-8623-7F4E-9965-1F019E2F0A5F}"/>
                </a:ext>
              </a:extLst>
            </p:cNvPr>
            <p:cNvSpPr/>
            <p:nvPr/>
          </p:nvSpPr>
          <p:spPr>
            <a:xfrm rot="720000">
              <a:off x="5493449" y="6325592"/>
              <a:ext cx="473790" cy="459641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376" name="Oval 375">
              <a:extLst>
                <a:ext uri="{FF2B5EF4-FFF2-40B4-BE49-F238E27FC236}">
                  <a16:creationId xmlns:a16="http://schemas.microsoft.com/office/drawing/2014/main" id="{685AB6CA-23E0-9449-A75E-A3111341F842}"/>
                </a:ext>
              </a:extLst>
            </p:cNvPr>
            <p:cNvSpPr/>
            <p:nvPr/>
          </p:nvSpPr>
          <p:spPr>
            <a:xfrm rot="720000">
              <a:off x="4662824" y="6427444"/>
              <a:ext cx="473790" cy="459641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377" name="Oval 376">
              <a:extLst>
                <a:ext uri="{FF2B5EF4-FFF2-40B4-BE49-F238E27FC236}">
                  <a16:creationId xmlns:a16="http://schemas.microsoft.com/office/drawing/2014/main" id="{0E6D12A3-0686-314F-B5F2-CC4A1AE21053}"/>
                </a:ext>
              </a:extLst>
            </p:cNvPr>
            <p:cNvSpPr/>
            <p:nvPr/>
          </p:nvSpPr>
          <p:spPr>
            <a:xfrm rot="720000">
              <a:off x="4049235" y="5971277"/>
              <a:ext cx="473790" cy="459641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378" name="TextBox 377">
              <a:extLst>
                <a:ext uri="{FF2B5EF4-FFF2-40B4-BE49-F238E27FC236}">
                  <a16:creationId xmlns:a16="http://schemas.microsoft.com/office/drawing/2014/main" id="{ABD5A595-C033-7744-9178-A098022A970D}"/>
                </a:ext>
              </a:extLst>
            </p:cNvPr>
            <p:cNvSpPr txBox="1"/>
            <p:nvPr/>
          </p:nvSpPr>
          <p:spPr>
            <a:xfrm>
              <a:off x="5151541" y="6335864"/>
              <a:ext cx="1212551" cy="569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50" noProof="1"/>
                <a:t>DIPLOMACY AND INTERNATIONAL COOPERATION</a:t>
              </a:r>
            </a:p>
          </p:txBody>
        </p:sp>
        <p:sp>
          <p:nvSpPr>
            <p:cNvPr id="379" name="TextBox 378">
              <a:extLst>
                <a:ext uri="{FF2B5EF4-FFF2-40B4-BE49-F238E27FC236}">
                  <a16:creationId xmlns:a16="http://schemas.microsoft.com/office/drawing/2014/main" id="{8B40A07B-5A0A-CE4A-8EB1-903A8ECA7116}"/>
                </a:ext>
              </a:extLst>
            </p:cNvPr>
            <p:cNvSpPr txBox="1"/>
            <p:nvPr/>
          </p:nvSpPr>
          <p:spPr>
            <a:xfrm>
              <a:off x="4285972" y="6447160"/>
              <a:ext cx="913155" cy="400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50" noProof="1"/>
                <a:t>NON-GOVT </a:t>
              </a:r>
            </a:p>
            <a:p>
              <a:pPr algn="r"/>
              <a:r>
                <a:rPr lang="en-US" sz="1650" noProof="1"/>
                <a:t>AND NGOS</a:t>
              </a:r>
            </a:p>
          </p:txBody>
        </p:sp>
        <p:sp>
          <p:nvSpPr>
            <p:cNvPr id="380" name="TextBox 379">
              <a:extLst>
                <a:ext uri="{FF2B5EF4-FFF2-40B4-BE49-F238E27FC236}">
                  <a16:creationId xmlns:a16="http://schemas.microsoft.com/office/drawing/2014/main" id="{5F5BE3E0-0788-0044-A6A0-3A786B684E24}"/>
                </a:ext>
              </a:extLst>
            </p:cNvPr>
            <p:cNvSpPr txBox="1"/>
            <p:nvPr/>
          </p:nvSpPr>
          <p:spPr>
            <a:xfrm>
              <a:off x="3157625" y="6061289"/>
              <a:ext cx="1726176" cy="400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50" noProof="1"/>
                <a:t>GLOBALIZATION, MIGRAN WORKERS AND BORDERS</a:t>
              </a:r>
            </a:p>
          </p:txBody>
        </p:sp>
      </p:grpSp>
      <p:grpSp>
        <p:nvGrpSpPr>
          <p:cNvPr id="381" name="Group 380">
            <a:extLst>
              <a:ext uri="{FF2B5EF4-FFF2-40B4-BE49-F238E27FC236}">
                <a16:creationId xmlns:a16="http://schemas.microsoft.com/office/drawing/2014/main" id="{71EB70DD-1BCE-2346-A614-36B86BEA80EF}"/>
              </a:ext>
            </a:extLst>
          </p:cNvPr>
          <p:cNvGrpSpPr/>
          <p:nvPr/>
        </p:nvGrpSpPr>
        <p:grpSpPr>
          <a:xfrm>
            <a:off x="2052485" y="6522898"/>
            <a:ext cx="4561717" cy="2759256"/>
            <a:chOff x="1367594" y="4349271"/>
            <a:chExt cx="3041614" cy="1839788"/>
          </a:xfrm>
        </p:grpSpPr>
        <p:cxnSp>
          <p:nvCxnSpPr>
            <p:cNvPr id="382" name="Straight Connector 381">
              <a:extLst>
                <a:ext uri="{FF2B5EF4-FFF2-40B4-BE49-F238E27FC236}">
                  <a16:creationId xmlns:a16="http://schemas.microsoft.com/office/drawing/2014/main" id="{CBA0C32C-3988-3348-8713-FD168B16CD2D}"/>
                </a:ext>
              </a:extLst>
            </p:cNvPr>
            <p:cNvCxnSpPr>
              <a:cxnSpLocks/>
              <a:stCxn id="392" idx="13"/>
            </p:cNvCxnSpPr>
            <p:nvPr/>
          </p:nvCxnSpPr>
          <p:spPr>
            <a:xfrm flipH="1">
              <a:off x="2618612" y="5001089"/>
              <a:ext cx="292942" cy="11526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>
              <a:extLst>
                <a:ext uri="{FF2B5EF4-FFF2-40B4-BE49-F238E27FC236}">
                  <a16:creationId xmlns:a16="http://schemas.microsoft.com/office/drawing/2014/main" id="{1C0EEB41-3E1D-8947-A2F3-CFA15AFFF8A8}"/>
                </a:ext>
              </a:extLst>
            </p:cNvPr>
            <p:cNvCxnSpPr>
              <a:cxnSpLocks/>
              <a:stCxn id="392" idx="12"/>
            </p:cNvCxnSpPr>
            <p:nvPr/>
          </p:nvCxnSpPr>
          <p:spPr>
            <a:xfrm flipH="1">
              <a:off x="2759946" y="5365821"/>
              <a:ext cx="276004" cy="133691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id="{DD63E95B-F89B-ED40-B10D-C1281BFB19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94793" y="5573630"/>
              <a:ext cx="213659" cy="301984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5" name="Group 384">
              <a:extLst>
                <a:ext uri="{FF2B5EF4-FFF2-40B4-BE49-F238E27FC236}">
                  <a16:creationId xmlns:a16="http://schemas.microsoft.com/office/drawing/2014/main" id="{BB78CAD7-5364-8841-9159-25CE29C8C444}"/>
                </a:ext>
              </a:extLst>
            </p:cNvPr>
            <p:cNvGrpSpPr/>
            <p:nvPr/>
          </p:nvGrpSpPr>
          <p:grpSpPr>
            <a:xfrm>
              <a:off x="2854175" y="4349271"/>
              <a:ext cx="1555033" cy="1305972"/>
              <a:chOff x="4025651" y="2050655"/>
              <a:chExt cx="1555033" cy="1305972"/>
            </a:xfrm>
          </p:grpSpPr>
          <p:sp>
            <p:nvSpPr>
              <p:cNvPr id="392" name="Shape">
                <a:extLst>
                  <a:ext uri="{FF2B5EF4-FFF2-40B4-BE49-F238E27FC236}">
                    <a16:creationId xmlns:a16="http://schemas.microsoft.com/office/drawing/2014/main" id="{F99E6A87-4201-0441-9C64-BCCA3406D472}"/>
                  </a:ext>
                </a:extLst>
              </p:cNvPr>
              <p:cNvSpPr/>
              <p:nvPr/>
            </p:nvSpPr>
            <p:spPr>
              <a:xfrm>
                <a:off x="4025651" y="2050655"/>
                <a:ext cx="1303611" cy="1305972"/>
              </a:xfrm>
              <a:custGeom>
                <a:avLst/>
                <a:gdLst>
                  <a:gd name="connsiteX0" fmla="*/ 15956 w 21704"/>
                  <a:gd name="connsiteY0" fmla="*/ 6092 h 21600"/>
                  <a:gd name="connsiteX1" fmla="*/ 12655 w 21704"/>
                  <a:gd name="connsiteY1" fmla="*/ 6953 h 21600"/>
                  <a:gd name="connsiteX2" fmla="*/ 12771 w 21704"/>
                  <a:gd name="connsiteY2" fmla="*/ 6858 h 21600"/>
                  <a:gd name="connsiteX3" fmla="*/ 10714 w 21704"/>
                  <a:gd name="connsiteY3" fmla="*/ 5195 h 21600"/>
                  <a:gd name="connsiteX4" fmla="*/ 11684 w 21704"/>
                  <a:gd name="connsiteY4" fmla="*/ 3116 h 21600"/>
                  <a:gd name="connsiteX5" fmla="*/ 7909 w 21704"/>
                  <a:gd name="connsiteY5" fmla="*/ 0 h 21600"/>
                  <a:gd name="connsiteX6" fmla="*/ 4133 w 21704"/>
                  <a:gd name="connsiteY6" fmla="*/ 3116 h 21600"/>
                  <a:gd name="connsiteX7" fmla="*/ 7909 w 21704"/>
                  <a:gd name="connsiteY7" fmla="*/ 6231 h 21600"/>
                  <a:gd name="connsiteX8" fmla="*/ 10493 w 21704"/>
                  <a:gd name="connsiteY8" fmla="*/ 5387 h 21600"/>
                  <a:gd name="connsiteX9" fmla="*/ 12528 w 21704"/>
                  <a:gd name="connsiteY9" fmla="*/ 7032 h 21600"/>
                  <a:gd name="connsiteX10" fmla="*/ 10208 w 21704"/>
                  <a:gd name="connsiteY10" fmla="*/ 10713 h 21600"/>
                  <a:gd name="connsiteX11" fmla="*/ 7656 w 21704"/>
                  <a:gd name="connsiteY11" fmla="*/ 10713 h 21600"/>
                  <a:gd name="connsiteX12" fmla="*/ 3880 w 21704"/>
                  <a:gd name="connsiteY12" fmla="*/ 7711 h 21600"/>
                  <a:gd name="connsiteX13" fmla="*/ 104 w 21704"/>
                  <a:gd name="connsiteY13" fmla="*/ 10826 h 21600"/>
                  <a:gd name="connsiteX14" fmla="*/ 7656 w 21704"/>
                  <a:gd name="connsiteY14" fmla="*/ 10974 h 21600"/>
                  <a:gd name="connsiteX15" fmla="*/ 10208 w 21704"/>
                  <a:gd name="connsiteY15" fmla="*/ 10974 h 21600"/>
                  <a:gd name="connsiteX16" fmla="*/ 12117 w 21704"/>
                  <a:gd name="connsiteY16" fmla="*/ 14377 h 21600"/>
                  <a:gd name="connsiteX17" fmla="*/ 10356 w 21704"/>
                  <a:gd name="connsiteY17" fmla="*/ 16048 h 21600"/>
                  <a:gd name="connsiteX18" fmla="*/ 8004 w 21704"/>
                  <a:gd name="connsiteY18" fmla="*/ 15369 h 21600"/>
                  <a:gd name="connsiteX19" fmla="*/ 4228 w 21704"/>
                  <a:gd name="connsiteY19" fmla="*/ 18484 h 21600"/>
                  <a:gd name="connsiteX20" fmla="*/ 8004 w 21704"/>
                  <a:gd name="connsiteY20" fmla="*/ 21600 h 21600"/>
                  <a:gd name="connsiteX21" fmla="*/ 11779 w 21704"/>
                  <a:gd name="connsiteY21" fmla="*/ 18484 h 21600"/>
                  <a:gd name="connsiteX22" fmla="*/ 10598 w 21704"/>
                  <a:gd name="connsiteY22" fmla="*/ 16222 h 21600"/>
                  <a:gd name="connsiteX23" fmla="*/ 12359 w 21704"/>
                  <a:gd name="connsiteY23" fmla="*/ 14551 h 21600"/>
                  <a:gd name="connsiteX24" fmla="*/ 15956 w 21704"/>
                  <a:gd name="connsiteY24" fmla="*/ 15595 h 21600"/>
                  <a:gd name="connsiteX25" fmla="*/ 21704 w 21704"/>
                  <a:gd name="connsiteY25" fmla="*/ 10852 h 21600"/>
                  <a:gd name="connsiteX26" fmla="*/ 15956 w 21704"/>
                  <a:gd name="connsiteY26" fmla="*/ 6092 h 21600"/>
                  <a:gd name="connsiteX27" fmla="*/ 13509 w 21704"/>
                  <a:gd name="connsiteY27" fmla="*/ 13489 h 21600"/>
                  <a:gd name="connsiteX28" fmla="*/ 11811 w 21704"/>
                  <a:gd name="connsiteY28" fmla="*/ 13489 h 21600"/>
                  <a:gd name="connsiteX29" fmla="*/ 10714 w 21704"/>
                  <a:gd name="connsiteY29" fmla="*/ 10835 h 21600"/>
                  <a:gd name="connsiteX30" fmla="*/ 11811 w 21704"/>
                  <a:gd name="connsiteY30" fmla="*/ 8180 h 21600"/>
                  <a:gd name="connsiteX31" fmla="*/ 13509 w 21704"/>
                  <a:gd name="connsiteY31" fmla="*/ 8180 h 21600"/>
                  <a:gd name="connsiteX32" fmla="*/ 14606 w 21704"/>
                  <a:gd name="connsiteY32" fmla="*/ 10835 h 21600"/>
                  <a:gd name="connsiteX33" fmla="*/ 13509 w 21704"/>
                  <a:gd name="connsiteY33" fmla="*/ 13489 h 21600"/>
                  <a:gd name="connsiteX0" fmla="*/ 12076 w 17824"/>
                  <a:gd name="connsiteY0" fmla="*/ 6092 h 21600"/>
                  <a:gd name="connsiteX1" fmla="*/ 8775 w 17824"/>
                  <a:gd name="connsiteY1" fmla="*/ 6953 h 21600"/>
                  <a:gd name="connsiteX2" fmla="*/ 8891 w 17824"/>
                  <a:gd name="connsiteY2" fmla="*/ 6858 h 21600"/>
                  <a:gd name="connsiteX3" fmla="*/ 6834 w 17824"/>
                  <a:gd name="connsiteY3" fmla="*/ 5195 h 21600"/>
                  <a:gd name="connsiteX4" fmla="*/ 7804 w 17824"/>
                  <a:gd name="connsiteY4" fmla="*/ 3116 h 21600"/>
                  <a:gd name="connsiteX5" fmla="*/ 4029 w 17824"/>
                  <a:gd name="connsiteY5" fmla="*/ 0 h 21600"/>
                  <a:gd name="connsiteX6" fmla="*/ 253 w 17824"/>
                  <a:gd name="connsiteY6" fmla="*/ 3116 h 21600"/>
                  <a:gd name="connsiteX7" fmla="*/ 4029 w 17824"/>
                  <a:gd name="connsiteY7" fmla="*/ 6231 h 21600"/>
                  <a:gd name="connsiteX8" fmla="*/ 6613 w 17824"/>
                  <a:gd name="connsiteY8" fmla="*/ 5387 h 21600"/>
                  <a:gd name="connsiteX9" fmla="*/ 8648 w 17824"/>
                  <a:gd name="connsiteY9" fmla="*/ 7032 h 21600"/>
                  <a:gd name="connsiteX10" fmla="*/ 6328 w 17824"/>
                  <a:gd name="connsiteY10" fmla="*/ 10713 h 21600"/>
                  <a:gd name="connsiteX11" fmla="*/ 3776 w 17824"/>
                  <a:gd name="connsiteY11" fmla="*/ 10713 h 21600"/>
                  <a:gd name="connsiteX12" fmla="*/ 0 w 17824"/>
                  <a:gd name="connsiteY12" fmla="*/ 7711 h 21600"/>
                  <a:gd name="connsiteX13" fmla="*/ 3776 w 17824"/>
                  <a:gd name="connsiteY13" fmla="*/ 10974 h 21600"/>
                  <a:gd name="connsiteX14" fmla="*/ 6328 w 17824"/>
                  <a:gd name="connsiteY14" fmla="*/ 10974 h 21600"/>
                  <a:gd name="connsiteX15" fmla="*/ 8237 w 17824"/>
                  <a:gd name="connsiteY15" fmla="*/ 14377 h 21600"/>
                  <a:gd name="connsiteX16" fmla="*/ 6476 w 17824"/>
                  <a:gd name="connsiteY16" fmla="*/ 16048 h 21600"/>
                  <a:gd name="connsiteX17" fmla="*/ 4124 w 17824"/>
                  <a:gd name="connsiteY17" fmla="*/ 15369 h 21600"/>
                  <a:gd name="connsiteX18" fmla="*/ 348 w 17824"/>
                  <a:gd name="connsiteY18" fmla="*/ 18484 h 21600"/>
                  <a:gd name="connsiteX19" fmla="*/ 4124 w 17824"/>
                  <a:gd name="connsiteY19" fmla="*/ 21600 h 21600"/>
                  <a:gd name="connsiteX20" fmla="*/ 7899 w 17824"/>
                  <a:gd name="connsiteY20" fmla="*/ 18484 h 21600"/>
                  <a:gd name="connsiteX21" fmla="*/ 6718 w 17824"/>
                  <a:gd name="connsiteY21" fmla="*/ 16222 h 21600"/>
                  <a:gd name="connsiteX22" fmla="*/ 8479 w 17824"/>
                  <a:gd name="connsiteY22" fmla="*/ 14551 h 21600"/>
                  <a:gd name="connsiteX23" fmla="*/ 12076 w 17824"/>
                  <a:gd name="connsiteY23" fmla="*/ 15595 h 21600"/>
                  <a:gd name="connsiteX24" fmla="*/ 17824 w 17824"/>
                  <a:gd name="connsiteY24" fmla="*/ 10852 h 21600"/>
                  <a:gd name="connsiteX25" fmla="*/ 12076 w 17824"/>
                  <a:gd name="connsiteY25" fmla="*/ 6092 h 21600"/>
                  <a:gd name="connsiteX26" fmla="*/ 9629 w 17824"/>
                  <a:gd name="connsiteY26" fmla="*/ 13489 h 21600"/>
                  <a:gd name="connsiteX27" fmla="*/ 7931 w 17824"/>
                  <a:gd name="connsiteY27" fmla="*/ 13489 h 21600"/>
                  <a:gd name="connsiteX28" fmla="*/ 6834 w 17824"/>
                  <a:gd name="connsiteY28" fmla="*/ 10835 h 21600"/>
                  <a:gd name="connsiteX29" fmla="*/ 7931 w 17824"/>
                  <a:gd name="connsiteY29" fmla="*/ 8180 h 21600"/>
                  <a:gd name="connsiteX30" fmla="*/ 9629 w 17824"/>
                  <a:gd name="connsiteY30" fmla="*/ 8180 h 21600"/>
                  <a:gd name="connsiteX31" fmla="*/ 10726 w 17824"/>
                  <a:gd name="connsiteY31" fmla="*/ 10835 h 21600"/>
                  <a:gd name="connsiteX32" fmla="*/ 9629 w 17824"/>
                  <a:gd name="connsiteY32" fmla="*/ 13489 h 21600"/>
                  <a:gd name="connsiteX0" fmla="*/ 11823 w 17571"/>
                  <a:gd name="connsiteY0" fmla="*/ 6092 h 21600"/>
                  <a:gd name="connsiteX1" fmla="*/ 8522 w 17571"/>
                  <a:gd name="connsiteY1" fmla="*/ 6953 h 21600"/>
                  <a:gd name="connsiteX2" fmla="*/ 8638 w 17571"/>
                  <a:gd name="connsiteY2" fmla="*/ 6858 h 21600"/>
                  <a:gd name="connsiteX3" fmla="*/ 6581 w 17571"/>
                  <a:gd name="connsiteY3" fmla="*/ 5195 h 21600"/>
                  <a:gd name="connsiteX4" fmla="*/ 7551 w 17571"/>
                  <a:gd name="connsiteY4" fmla="*/ 3116 h 21600"/>
                  <a:gd name="connsiteX5" fmla="*/ 3776 w 17571"/>
                  <a:gd name="connsiteY5" fmla="*/ 0 h 21600"/>
                  <a:gd name="connsiteX6" fmla="*/ 0 w 17571"/>
                  <a:gd name="connsiteY6" fmla="*/ 3116 h 21600"/>
                  <a:gd name="connsiteX7" fmla="*/ 3776 w 17571"/>
                  <a:gd name="connsiteY7" fmla="*/ 6231 h 21600"/>
                  <a:gd name="connsiteX8" fmla="*/ 6360 w 17571"/>
                  <a:gd name="connsiteY8" fmla="*/ 5387 h 21600"/>
                  <a:gd name="connsiteX9" fmla="*/ 8395 w 17571"/>
                  <a:gd name="connsiteY9" fmla="*/ 7032 h 21600"/>
                  <a:gd name="connsiteX10" fmla="*/ 6075 w 17571"/>
                  <a:gd name="connsiteY10" fmla="*/ 10713 h 21600"/>
                  <a:gd name="connsiteX11" fmla="*/ 3523 w 17571"/>
                  <a:gd name="connsiteY11" fmla="*/ 10713 h 21600"/>
                  <a:gd name="connsiteX12" fmla="*/ 3523 w 17571"/>
                  <a:gd name="connsiteY12" fmla="*/ 10974 h 21600"/>
                  <a:gd name="connsiteX13" fmla="*/ 6075 w 17571"/>
                  <a:gd name="connsiteY13" fmla="*/ 10974 h 21600"/>
                  <a:gd name="connsiteX14" fmla="*/ 7984 w 17571"/>
                  <a:gd name="connsiteY14" fmla="*/ 14377 h 21600"/>
                  <a:gd name="connsiteX15" fmla="*/ 6223 w 17571"/>
                  <a:gd name="connsiteY15" fmla="*/ 16048 h 21600"/>
                  <a:gd name="connsiteX16" fmla="*/ 3871 w 17571"/>
                  <a:gd name="connsiteY16" fmla="*/ 15369 h 21600"/>
                  <a:gd name="connsiteX17" fmla="*/ 95 w 17571"/>
                  <a:gd name="connsiteY17" fmla="*/ 18484 h 21600"/>
                  <a:gd name="connsiteX18" fmla="*/ 3871 w 17571"/>
                  <a:gd name="connsiteY18" fmla="*/ 21600 h 21600"/>
                  <a:gd name="connsiteX19" fmla="*/ 7646 w 17571"/>
                  <a:gd name="connsiteY19" fmla="*/ 18484 h 21600"/>
                  <a:gd name="connsiteX20" fmla="*/ 6465 w 17571"/>
                  <a:gd name="connsiteY20" fmla="*/ 16222 h 21600"/>
                  <a:gd name="connsiteX21" fmla="*/ 8226 w 17571"/>
                  <a:gd name="connsiteY21" fmla="*/ 14551 h 21600"/>
                  <a:gd name="connsiteX22" fmla="*/ 11823 w 17571"/>
                  <a:gd name="connsiteY22" fmla="*/ 15595 h 21600"/>
                  <a:gd name="connsiteX23" fmla="*/ 17571 w 17571"/>
                  <a:gd name="connsiteY23" fmla="*/ 10852 h 21600"/>
                  <a:gd name="connsiteX24" fmla="*/ 11823 w 17571"/>
                  <a:gd name="connsiteY24" fmla="*/ 6092 h 21600"/>
                  <a:gd name="connsiteX25" fmla="*/ 9376 w 17571"/>
                  <a:gd name="connsiteY25" fmla="*/ 13489 h 21600"/>
                  <a:gd name="connsiteX26" fmla="*/ 7678 w 17571"/>
                  <a:gd name="connsiteY26" fmla="*/ 13489 h 21600"/>
                  <a:gd name="connsiteX27" fmla="*/ 6581 w 17571"/>
                  <a:gd name="connsiteY27" fmla="*/ 10835 h 21600"/>
                  <a:gd name="connsiteX28" fmla="*/ 7678 w 17571"/>
                  <a:gd name="connsiteY28" fmla="*/ 8180 h 21600"/>
                  <a:gd name="connsiteX29" fmla="*/ 9376 w 17571"/>
                  <a:gd name="connsiteY29" fmla="*/ 8180 h 21600"/>
                  <a:gd name="connsiteX30" fmla="*/ 10473 w 17571"/>
                  <a:gd name="connsiteY30" fmla="*/ 10835 h 21600"/>
                  <a:gd name="connsiteX31" fmla="*/ 9376 w 17571"/>
                  <a:gd name="connsiteY31" fmla="*/ 13489 h 21600"/>
                  <a:gd name="connsiteX0" fmla="*/ 11823 w 17571"/>
                  <a:gd name="connsiteY0" fmla="*/ 6092 h 21600"/>
                  <a:gd name="connsiteX1" fmla="*/ 8522 w 17571"/>
                  <a:gd name="connsiteY1" fmla="*/ 6953 h 21600"/>
                  <a:gd name="connsiteX2" fmla="*/ 8638 w 17571"/>
                  <a:gd name="connsiteY2" fmla="*/ 6858 h 21600"/>
                  <a:gd name="connsiteX3" fmla="*/ 6581 w 17571"/>
                  <a:gd name="connsiteY3" fmla="*/ 5195 h 21600"/>
                  <a:gd name="connsiteX4" fmla="*/ 7551 w 17571"/>
                  <a:gd name="connsiteY4" fmla="*/ 3116 h 21600"/>
                  <a:gd name="connsiteX5" fmla="*/ 3776 w 17571"/>
                  <a:gd name="connsiteY5" fmla="*/ 0 h 21600"/>
                  <a:gd name="connsiteX6" fmla="*/ 0 w 17571"/>
                  <a:gd name="connsiteY6" fmla="*/ 3116 h 21600"/>
                  <a:gd name="connsiteX7" fmla="*/ 3776 w 17571"/>
                  <a:gd name="connsiteY7" fmla="*/ 6231 h 21600"/>
                  <a:gd name="connsiteX8" fmla="*/ 6360 w 17571"/>
                  <a:gd name="connsiteY8" fmla="*/ 5387 h 21600"/>
                  <a:gd name="connsiteX9" fmla="*/ 8395 w 17571"/>
                  <a:gd name="connsiteY9" fmla="*/ 7032 h 21600"/>
                  <a:gd name="connsiteX10" fmla="*/ 6075 w 17571"/>
                  <a:gd name="connsiteY10" fmla="*/ 10713 h 21600"/>
                  <a:gd name="connsiteX11" fmla="*/ 3523 w 17571"/>
                  <a:gd name="connsiteY11" fmla="*/ 10713 h 21600"/>
                  <a:gd name="connsiteX12" fmla="*/ 6075 w 17571"/>
                  <a:gd name="connsiteY12" fmla="*/ 10974 h 21600"/>
                  <a:gd name="connsiteX13" fmla="*/ 7984 w 17571"/>
                  <a:gd name="connsiteY13" fmla="*/ 14377 h 21600"/>
                  <a:gd name="connsiteX14" fmla="*/ 6223 w 17571"/>
                  <a:gd name="connsiteY14" fmla="*/ 16048 h 21600"/>
                  <a:gd name="connsiteX15" fmla="*/ 3871 w 17571"/>
                  <a:gd name="connsiteY15" fmla="*/ 15369 h 21600"/>
                  <a:gd name="connsiteX16" fmla="*/ 95 w 17571"/>
                  <a:gd name="connsiteY16" fmla="*/ 18484 h 21600"/>
                  <a:gd name="connsiteX17" fmla="*/ 3871 w 17571"/>
                  <a:gd name="connsiteY17" fmla="*/ 21600 h 21600"/>
                  <a:gd name="connsiteX18" fmla="*/ 7646 w 17571"/>
                  <a:gd name="connsiteY18" fmla="*/ 18484 h 21600"/>
                  <a:gd name="connsiteX19" fmla="*/ 6465 w 17571"/>
                  <a:gd name="connsiteY19" fmla="*/ 16222 h 21600"/>
                  <a:gd name="connsiteX20" fmla="*/ 8226 w 17571"/>
                  <a:gd name="connsiteY20" fmla="*/ 14551 h 21600"/>
                  <a:gd name="connsiteX21" fmla="*/ 11823 w 17571"/>
                  <a:gd name="connsiteY21" fmla="*/ 15595 h 21600"/>
                  <a:gd name="connsiteX22" fmla="*/ 17571 w 17571"/>
                  <a:gd name="connsiteY22" fmla="*/ 10852 h 21600"/>
                  <a:gd name="connsiteX23" fmla="*/ 11823 w 17571"/>
                  <a:gd name="connsiteY23" fmla="*/ 6092 h 21600"/>
                  <a:gd name="connsiteX24" fmla="*/ 9376 w 17571"/>
                  <a:gd name="connsiteY24" fmla="*/ 13489 h 21600"/>
                  <a:gd name="connsiteX25" fmla="*/ 7678 w 17571"/>
                  <a:gd name="connsiteY25" fmla="*/ 13489 h 21600"/>
                  <a:gd name="connsiteX26" fmla="*/ 6581 w 17571"/>
                  <a:gd name="connsiteY26" fmla="*/ 10835 h 21600"/>
                  <a:gd name="connsiteX27" fmla="*/ 7678 w 17571"/>
                  <a:gd name="connsiteY27" fmla="*/ 8180 h 21600"/>
                  <a:gd name="connsiteX28" fmla="*/ 9376 w 17571"/>
                  <a:gd name="connsiteY28" fmla="*/ 8180 h 21600"/>
                  <a:gd name="connsiteX29" fmla="*/ 10473 w 17571"/>
                  <a:gd name="connsiteY29" fmla="*/ 10835 h 21600"/>
                  <a:gd name="connsiteX30" fmla="*/ 9376 w 17571"/>
                  <a:gd name="connsiteY30" fmla="*/ 13489 h 21600"/>
                  <a:gd name="connsiteX0" fmla="*/ 11823 w 17571"/>
                  <a:gd name="connsiteY0" fmla="*/ 6092 h 21600"/>
                  <a:gd name="connsiteX1" fmla="*/ 8522 w 17571"/>
                  <a:gd name="connsiteY1" fmla="*/ 6953 h 21600"/>
                  <a:gd name="connsiteX2" fmla="*/ 8638 w 17571"/>
                  <a:gd name="connsiteY2" fmla="*/ 6858 h 21600"/>
                  <a:gd name="connsiteX3" fmla="*/ 6581 w 17571"/>
                  <a:gd name="connsiteY3" fmla="*/ 5195 h 21600"/>
                  <a:gd name="connsiteX4" fmla="*/ 7551 w 17571"/>
                  <a:gd name="connsiteY4" fmla="*/ 3116 h 21600"/>
                  <a:gd name="connsiteX5" fmla="*/ 3776 w 17571"/>
                  <a:gd name="connsiteY5" fmla="*/ 0 h 21600"/>
                  <a:gd name="connsiteX6" fmla="*/ 0 w 17571"/>
                  <a:gd name="connsiteY6" fmla="*/ 3116 h 21600"/>
                  <a:gd name="connsiteX7" fmla="*/ 3776 w 17571"/>
                  <a:gd name="connsiteY7" fmla="*/ 6231 h 21600"/>
                  <a:gd name="connsiteX8" fmla="*/ 6360 w 17571"/>
                  <a:gd name="connsiteY8" fmla="*/ 5387 h 21600"/>
                  <a:gd name="connsiteX9" fmla="*/ 8395 w 17571"/>
                  <a:gd name="connsiteY9" fmla="*/ 7032 h 21600"/>
                  <a:gd name="connsiteX10" fmla="*/ 6075 w 17571"/>
                  <a:gd name="connsiteY10" fmla="*/ 10713 h 21600"/>
                  <a:gd name="connsiteX11" fmla="*/ 6075 w 17571"/>
                  <a:gd name="connsiteY11" fmla="*/ 10974 h 21600"/>
                  <a:gd name="connsiteX12" fmla="*/ 7984 w 17571"/>
                  <a:gd name="connsiteY12" fmla="*/ 14377 h 21600"/>
                  <a:gd name="connsiteX13" fmla="*/ 6223 w 17571"/>
                  <a:gd name="connsiteY13" fmla="*/ 16048 h 21600"/>
                  <a:gd name="connsiteX14" fmla="*/ 3871 w 17571"/>
                  <a:gd name="connsiteY14" fmla="*/ 15369 h 21600"/>
                  <a:gd name="connsiteX15" fmla="*/ 95 w 17571"/>
                  <a:gd name="connsiteY15" fmla="*/ 18484 h 21600"/>
                  <a:gd name="connsiteX16" fmla="*/ 3871 w 17571"/>
                  <a:gd name="connsiteY16" fmla="*/ 21600 h 21600"/>
                  <a:gd name="connsiteX17" fmla="*/ 7646 w 17571"/>
                  <a:gd name="connsiteY17" fmla="*/ 18484 h 21600"/>
                  <a:gd name="connsiteX18" fmla="*/ 6465 w 17571"/>
                  <a:gd name="connsiteY18" fmla="*/ 16222 h 21600"/>
                  <a:gd name="connsiteX19" fmla="*/ 8226 w 17571"/>
                  <a:gd name="connsiteY19" fmla="*/ 14551 h 21600"/>
                  <a:gd name="connsiteX20" fmla="*/ 11823 w 17571"/>
                  <a:gd name="connsiteY20" fmla="*/ 15595 h 21600"/>
                  <a:gd name="connsiteX21" fmla="*/ 17571 w 17571"/>
                  <a:gd name="connsiteY21" fmla="*/ 10852 h 21600"/>
                  <a:gd name="connsiteX22" fmla="*/ 11823 w 17571"/>
                  <a:gd name="connsiteY22" fmla="*/ 6092 h 21600"/>
                  <a:gd name="connsiteX23" fmla="*/ 9376 w 17571"/>
                  <a:gd name="connsiteY23" fmla="*/ 13489 h 21600"/>
                  <a:gd name="connsiteX24" fmla="*/ 7678 w 17571"/>
                  <a:gd name="connsiteY24" fmla="*/ 13489 h 21600"/>
                  <a:gd name="connsiteX25" fmla="*/ 6581 w 17571"/>
                  <a:gd name="connsiteY25" fmla="*/ 10835 h 21600"/>
                  <a:gd name="connsiteX26" fmla="*/ 7678 w 17571"/>
                  <a:gd name="connsiteY26" fmla="*/ 8180 h 21600"/>
                  <a:gd name="connsiteX27" fmla="*/ 9376 w 17571"/>
                  <a:gd name="connsiteY27" fmla="*/ 8180 h 21600"/>
                  <a:gd name="connsiteX28" fmla="*/ 10473 w 17571"/>
                  <a:gd name="connsiteY28" fmla="*/ 10835 h 21600"/>
                  <a:gd name="connsiteX29" fmla="*/ 9376 w 17571"/>
                  <a:gd name="connsiteY29" fmla="*/ 13489 h 21600"/>
                  <a:gd name="connsiteX0" fmla="*/ 11879 w 17627"/>
                  <a:gd name="connsiteY0" fmla="*/ 6092 h 21600"/>
                  <a:gd name="connsiteX1" fmla="*/ 8578 w 17627"/>
                  <a:gd name="connsiteY1" fmla="*/ 6953 h 21600"/>
                  <a:gd name="connsiteX2" fmla="*/ 8694 w 17627"/>
                  <a:gd name="connsiteY2" fmla="*/ 6858 h 21600"/>
                  <a:gd name="connsiteX3" fmla="*/ 6637 w 17627"/>
                  <a:gd name="connsiteY3" fmla="*/ 5195 h 21600"/>
                  <a:gd name="connsiteX4" fmla="*/ 7607 w 17627"/>
                  <a:gd name="connsiteY4" fmla="*/ 3116 h 21600"/>
                  <a:gd name="connsiteX5" fmla="*/ 3832 w 17627"/>
                  <a:gd name="connsiteY5" fmla="*/ 0 h 21600"/>
                  <a:gd name="connsiteX6" fmla="*/ 56 w 17627"/>
                  <a:gd name="connsiteY6" fmla="*/ 3116 h 21600"/>
                  <a:gd name="connsiteX7" fmla="*/ 6416 w 17627"/>
                  <a:gd name="connsiteY7" fmla="*/ 5387 h 21600"/>
                  <a:gd name="connsiteX8" fmla="*/ 8451 w 17627"/>
                  <a:gd name="connsiteY8" fmla="*/ 7032 h 21600"/>
                  <a:gd name="connsiteX9" fmla="*/ 6131 w 17627"/>
                  <a:gd name="connsiteY9" fmla="*/ 10713 h 21600"/>
                  <a:gd name="connsiteX10" fmla="*/ 6131 w 17627"/>
                  <a:gd name="connsiteY10" fmla="*/ 10974 h 21600"/>
                  <a:gd name="connsiteX11" fmla="*/ 8040 w 17627"/>
                  <a:gd name="connsiteY11" fmla="*/ 14377 h 21600"/>
                  <a:gd name="connsiteX12" fmla="*/ 6279 w 17627"/>
                  <a:gd name="connsiteY12" fmla="*/ 16048 h 21600"/>
                  <a:gd name="connsiteX13" fmla="*/ 3927 w 17627"/>
                  <a:gd name="connsiteY13" fmla="*/ 15369 h 21600"/>
                  <a:gd name="connsiteX14" fmla="*/ 151 w 17627"/>
                  <a:gd name="connsiteY14" fmla="*/ 18484 h 21600"/>
                  <a:gd name="connsiteX15" fmla="*/ 3927 w 17627"/>
                  <a:gd name="connsiteY15" fmla="*/ 21600 h 21600"/>
                  <a:gd name="connsiteX16" fmla="*/ 7702 w 17627"/>
                  <a:gd name="connsiteY16" fmla="*/ 18484 h 21600"/>
                  <a:gd name="connsiteX17" fmla="*/ 6521 w 17627"/>
                  <a:gd name="connsiteY17" fmla="*/ 16222 h 21600"/>
                  <a:gd name="connsiteX18" fmla="*/ 8282 w 17627"/>
                  <a:gd name="connsiteY18" fmla="*/ 14551 h 21600"/>
                  <a:gd name="connsiteX19" fmla="*/ 11879 w 17627"/>
                  <a:gd name="connsiteY19" fmla="*/ 15595 h 21600"/>
                  <a:gd name="connsiteX20" fmla="*/ 17627 w 17627"/>
                  <a:gd name="connsiteY20" fmla="*/ 10852 h 21600"/>
                  <a:gd name="connsiteX21" fmla="*/ 11879 w 17627"/>
                  <a:gd name="connsiteY21" fmla="*/ 6092 h 21600"/>
                  <a:gd name="connsiteX22" fmla="*/ 9432 w 17627"/>
                  <a:gd name="connsiteY22" fmla="*/ 13489 h 21600"/>
                  <a:gd name="connsiteX23" fmla="*/ 7734 w 17627"/>
                  <a:gd name="connsiteY23" fmla="*/ 13489 h 21600"/>
                  <a:gd name="connsiteX24" fmla="*/ 6637 w 17627"/>
                  <a:gd name="connsiteY24" fmla="*/ 10835 h 21600"/>
                  <a:gd name="connsiteX25" fmla="*/ 7734 w 17627"/>
                  <a:gd name="connsiteY25" fmla="*/ 8180 h 21600"/>
                  <a:gd name="connsiteX26" fmla="*/ 9432 w 17627"/>
                  <a:gd name="connsiteY26" fmla="*/ 8180 h 21600"/>
                  <a:gd name="connsiteX27" fmla="*/ 10529 w 17627"/>
                  <a:gd name="connsiteY27" fmla="*/ 10835 h 21600"/>
                  <a:gd name="connsiteX28" fmla="*/ 9432 w 17627"/>
                  <a:gd name="connsiteY28" fmla="*/ 13489 h 21600"/>
                  <a:gd name="connsiteX0" fmla="*/ 11967 w 17715"/>
                  <a:gd name="connsiteY0" fmla="*/ 6092 h 21600"/>
                  <a:gd name="connsiteX1" fmla="*/ 8666 w 17715"/>
                  <a:gd name="connsiteY1" fmla="*/ 6953 h 21600"/>
                  <a:gd name="connsiteX2" fmla="*/ 8782 w 17715"/>
                  <a:gd name="connsiteY2" fmla="*/ 6858 h 21600"/>
                  <a:gd name="connsiteX3" fmla="*/ 6725 w 17715"/>
                  <a:gd name="connsiteY3" fmla="*/ 5195 h 21600"/>
                  <a:gd name="connsiteX4" fmla="*/ 7695 w 17715"/>
                  <a:gd name="connsiteY4" fmla="*/ 3116 h 21600"/>
                  <a:gd name="connsiteX5" fmla="*/ 3920 w 17715"/>
                  <a:gd name="connsiteY5" fmla="*/ 0 h 21600"/>
                  <a:gd name="connsiteX6" fmla="*/ 144 w 17715"/>
                  <a:gd name="connsiteY6" fmla="*/ 3116 h 21600"/>
                  <a:gd name="connsiteX7" fmla="*/ 8539 w 17715"/>
                  <a:gd name="connsiteY7" fmla="*/ 7032 h 21600"/>
                  <a:gd name="connsiteX8" fmla="*/ 6219 w 17715"/>
                  <a:gd name="connsiteY8" fmla="*/ 10713 h 21600"/>
                  <a:gd name="connsiteX9" fmla="*/ 6219 w 17715"/>
                  <a:gd name="connsiteY9" fmla="*/ 10974 h 21600"/>
                  <a:gd name="connsiteX10" fmla="*/ 8128 w 17715"/>
                  <a:gd name="connsiteY10" fmla="*/ 14377 h 21600"/>
                  <a:gd name="connsiteX11" fmla="*/ 6367 w 17715"/>
                  <a:gd name="connsiteY11" fmla="*/ 16048 h 21600"/>
                  <a:gd name="connsiteX12" fmla="*/ 4015 w 17715"/>
                  <a:gd name="connsiteY12" fmla="*/ 15369 h 21600"/>
                  <a:gd name="connsiteX13" fmla="*/ 239 w 17715"/>
                  <a:gd name="connsiteY13" fmla="*/ 18484 h 21600"/>
                  <a:gd name="connsiteX14" fmla="*/ 4015 w 17715"/>
                  <a:gd name="connsiteY14" fmla="*/ 21600 h 21600"/>
                  <a:gd name="connsiteX15" fmla="*/ 7790 w 17715"/>
                  <a:gd name="connsiteY15" fmla="*/ 18484 h 21600"/>
                  <a:gd name="connsiteX16" fmla="*/ 6609 w 17715"/>
                  <a:gd name="connsiteY16" fmla="*/ 16222 h 21600"/>
                  <a:gd name="connsiteX17" fmla="*/ 8370 w 17715"/>
                  <a:gd name="connsiteY17" fmla="*/ 14551 h 21600"/>
                  <a:gd name="connsiteX18" fmla="*/ 11967 w 17715"/>
                  <a:gd name="connsiteY18" fmla="*/ 15595 h 21600"/>
                  <a:gd name="connsiteX19" fmla="*/ 17715 w 17715"/>
                  <a:gd name="connsiteY19" fmla="*/ 10852 h 21600"/>
                  <a:gd name="connsiteX20" fmla="*/ 11967 w 17715"/>
                  <a:gd name="connsiteY20" fmla="*/ 6092 h 21600"/>
                  <a:gd name="connsiteX21" fmla="*/ 9520 w 17715"/>
                  <a:gd name="connsiteY21" fmla="*/ 13489 h 21600"/>
                  <a:gd name="connsiteX22" fmla="*/ 7822 w 17715"/>
                  <a:gd name="connsiteY22" fmla="*/ 13489 h 21600"/>
                  <a:gd name="connsiteX23" fmla="*/ 6725 w 17715"/>
                  <a:gd name="connsiteY23" fmla="*/ 10835 h 21600"/>
                  <a:gd name="connsiteX24" fmla="*/ 7822 w 17715"/>
                  <a:gd name="connsiteY24" fmla="*/ 8180 h 21600"/>
                  <a:gd name="connsiteX25" fmla="*/ 9520 w 17715"/>
                  <a:gd name="connsiteY25" fmla="*/ 8180 h 21600"/>
                  <a:gd name="connsiteX26" fmla="*/ 10617 w 17715"/>
                  <a:gd name="connsiteY26" fmla="*/ 10835 h 21600"/>
                  <a:gd name="connsiteX27" fmla="*/ 9520 w 17715"/>
                  <a:gd name="connsiteY27" fmla="*/ 13489 h 21600"/>
                  <a:gd name="connsiteX0" fmla="*/ 11967 w 17715"/>
                  <a:gd name="connsiteY0" fmla="*/ 6092 h 21600"/>
                  <a:gd name="connsiteX1" fmla="*/ 8666 w 17715"/>
                  <a:gd name="connsiteY1" fmla="*/ 6953 h 21600"/>
                  <a:gd name="connsiteX2" fmla="*/ 8782 w 17715"/>
                  <a:gd name="connsiteY2" fmla="*/ 6858 h 21600"/>
                  <a:gd name="connsiteX3" fmla="*/ 7695 w 17715"/>
                  <a:gd name="connsiteY3" fmla="*/ 3116 h 21600"/>
                  <a:gd name="connsiteX4" fmla="*/ 3920 w 17715"/>
                  <a:gd name="connsiteY4" fmla="*/ 0 h 21600"/>
                  <a:gd name="connsiteX5" fmla="*/ 144 w 17715"/>
                  <a:gd name="connsiteY5" fmla="*/ 3116 h 21600"/>
                  <a:gd name="connsiteX6" fmla="*/ 8539 w 17715"/>
                  <a:gd name="connsiteY6" fmla="*/ 7032 h 21600"/>
                  <a:gd name="connsiteX7" fmla="*/ 6219 w 17715"/>
                  <a:gd name="connsiteY7" fmla="*/ 10713 h 21600"/>
                  <a:gd name="connsiteX8" fmla="*/ 6219 w 17715"/>
                  <a:gd name="connsiteY8" fmla="*/ 10974 h 21600"/>
                  <a:gd name="connsiteX9" fmla="*/ 8128 w 17715"/>
                  <a:gd name="connsiteY9" fmla="*/ 14377 h 21600"/>
                  <a:gd name="connsiteX10" fmla="*/ 6367 w 17715"/>
                  <a:gd name="connsiteY10" fmla="*/ 16048 h 21600"/>
                  <a:gd name="connsiteX11" fmla="*/ 4015 w 17715"/>
                  <a:gd name="connsiteY11" fmla="*/ 15369 h 21600"/>
                  <a:gd name="connsiteX12" fmla="*/ 239 w 17715"/>
                  <a:gd name="connsiteY12" fmla="*/ 18484 h 21600"/>
                  <a:gd name="connsiteX13" fmla="*/ 4015 w 17715"/>
                  <a:gd name="connsiteY13" fmla="*/ 21600 h 21600"/>
                  <a:gd name="connsiteX14" fmla="*/ 7790 w 17715"/>
                  <a:gd name="connsiteY14" fmla="*/ 18484 h 21600"/>
                  <a:gd name="connsiteX15" fmla="*/ 6609 w 17715"/>
                  <a:gd name="connsiteY15" fmla="*/ 16222 h 21600"/>
                  <a:gd name="connsiteX16" fmla="*/ 8370 w 17715"/>
                  <a:gd name="connsiteY16" fmla="*/ 14551 h 21600"/>
                  <a:gd name="connsiteX17" fmla="*/ 11967 w 17715"/>
                  <a:gd name="connsiteY17" fmla="*/ 15595 h 21600"/>
                  <a:gd name="connsiteX18" fmla="*/ 17715 w 17715"/>
                  <a:gd name="connsiteY18" fmla="*/ 10852 h 21600"/>
                  <a:gd name="connsiteX19" fmla="*/ 11967 w 17715"/>
                  <a:gd name="connsiteY19" fmla="*/ 6092 h 21600"/>
                  <a:gd name="connsiteX20" fmla="*/ 9520 w 17715"/>
                  <a:gd name="connsiteY20" fmla="*/ 13489 h 21600"/>
                  <a:gd name="connsiteX21" fmla="*/ 7822 w 17715"/>
                  <a:gd name="connsiteY21" fmla="*/ 13489 h 21600"/>
                  <a:gd name="connsiteX22" fmla="*/ 6725 w 17715"/>
                  <a:gd name="connsiteY22" fmla="*/ 10835 h 21600"/>
                  <a:gd name="connsiteX23" fmla="*/ 7822 w 17715"/>
                  <a:gd name="connsiteY23" fmla="*/ 8180 h 21600"/>
                  <a:gd name="connsiteX24" fmla="*/ 9520 w 17715"/>
                  <a:gd name="connsiteY24" fmla="*/ 8180 h 21600"/>
                  <a:gd name="connsiteX25" fmla="*/ 10617 w 17715"/>
                  <a:gd name="connsiteY25" fmla="*/ 10835 h 21600"/>
                  <a:gd name="connsiteX26" fmla="*/ 9520 w 17715"/>
                  <a:gd name="connsiteY26" fmla="*/ 13489 h 21600"/>
                  <a:gd name="connsiteX0" fmla="*/ 11967 w 17715"/>
                  <a:gd name="connsiteY0" fmla="*/ 6092 h 21600"/>
                  <a:gd name="connsiteX1" fmla="*/ 8666 w 17715"/>
                  <a:gd name="connsiteY1" fmla="*/ 6953 h 21600"/>
                  <a:gd name="connsiteX2" fmla="*/ 8782 w 17715"/>
                  <a:gd name="connsiteY2" fmla="*/ 6858 h 21600"/>
                  <a:gd name="connsiteX3" fmla="*/ 3920 w 17715"/>
                  <a:gd name="connsiteY3" fmla="*/ 0 h 21600"/>
                  <a:gd name="connsiteX4" fmla="*/ 144 w 17715"/>
                  <a:gd name="connsiteY4" fmla="*/ 3116 h 21600"/>
                  <a:gd name="connsiteX5" fmla="*/ 8539 w 17715"/>
                  <a:gd name="connsiteY5" fmla="*/ 7032 h 21600"/>
                  <a:gd name="connsiteX6" fmla="*/ 6219 w 17715"/>
                  <a:gd name="connsiteY6" fmla="*/ 10713 h 21600"/>
                  <a:gd name="connsiteX7" fmla="*/ 6219 w 17715"/>
                  <a:gd name="connsiteY7" fmla="*/ 10974 h 21600"/>
                  <a:gd name="connsiteX8" fmla="*/ 8128 w 17715"/>
                  <a:gd name="connsiteY8" fmla="*/ 14377 h 21600"/>
                  <a:gd name="connsiteX9" fmla="*/ 6367 w 17715"/>
                  <a:gd name="connsiteY9" fmla="*/ 16048 h 21600"/>
                  <a:gd name="connsiteX10" fmla="*/ 4015 w 17715"/>
                  <a:gd name="connsiteY10" fmla="*/ 15369 h 21600"/>
                  <a:gd name="connsiteX11" fmla="*/ 239 w 17715"/>
                  <a:gd name="connsiteY11" fmla="*/ 18484 h 21600"/>
                  <a:gd name="connsiteX12" fmla="*/ 4015 w 17715"/>
                  <a:gd name="connsiteY12" fmla="*/ 21600 h 21600"/>
                  <a:gd name="connsiteX13" fmla="*/ 7790 w 17715"/>
                  <a:gd name="connsiteY13" fmla="*/ 18484 h 21600"/>
                  <a:gd name="connsiteX14" fmla="*/ 6609 w 17715"/>
                  <a:gd name="connsiteY14" fmla="*/ 16222 h 21600"/>
                  <a:gd name="connsiteX15" fmla="*/ 8370 w 17715"/>
                  <a:gd name="connsiteY15" fmla="*/ 14551 h 21600"/>
                  <a:gd name="connsiteX16" fmla="*/ 11967 w 17715"/>
                  <a:gd name="connsiteY16" fmla="*/ 15595 h 21600"/>
                  <a:gd name="connsiteX17" fmla="*/ 17715 w 17715"/>
                  <a:gd name="connsiteY17" fmla="*/ 10852 h 21600"/>
                  <a:gd name="connsiteX18" fmla="*/ 11967 w 17715"/>
                  <a:gd name="connsiteY18" fmla="*/ 6092 h 21600"/>
                  <a:gd name="connsiteX19" fmla="*/ 9520 w 17715"/>
                  <a:gd name="connsiteY19" fmla="*/ 13489 h 21600"/>
                  <a:gd name="connsiteX20" fmla="*/ 7822 w 17715"/>
                  <a:gd name="connsiteY20" fmla="*/ 13489 h 21600"/>
                  <a:gd name="connsiteX21" fmla="*/ 6725 w 17715"/>
                  <a:gd name="connsiteY21" fmla="*/ 10835 h 21600"/>
                  <a:gd name="connsiteX22" fmla="*/ 7822 w 17715"/>
                  <a:gd name="connsiteY22" fmla="*/ 8180 h 21600"/>
                  <a:gd name="connsiteX23" fmla="*/ 9520 w 17715"/>
                  <a:gd name="connsiteY23" fmla="*/ 8180 h 21600"/>
                  <a:gd name="connsiteX24" fmla="*/ 10617 w 17715"/>
                  <a:gd name="connsiteY24" fmla="*/ 10835 h 21600"/>
                  <a:gd name="connsiteX25" fmla="*/ 9520 w 17715"/>
                  <a:gd name="connsiteY25" fmla="*/ 13489 h 21600"/>
                  <a:gd name="connsiteX0" fmla="*/ 11823 w 17571"/>
                  <a:gd name="connsiteY0" fmla="*/ 2976 h 18484"/>
                  <a:gd name="connsiteX1" fmla="*/ 8522 w 17571"/>
                  <a:gd name="connsiteY1" fmla="*/ 3837 h 18484"/>
                  <a:gd name="connsiteX2" fmla="*/ 8638 w 17571"/>
                  <a:gd name="connsiteY2" fmla="*/ 3742 h 18484"/>
                  <a:gd name="connsiteX3" fmla="*/ 0 w 17571"/>
                  <a:gd name="connsiteY3" fmla="*/ 0 h 18484"/>
                  <a:gd name="connsiteX4" fmla="*/ 8395 w 17571"/>
                  <a:gd name="connsiteY4" fmla="*/ 3916 h 18484"/>
                  <a:gd name="connsiteX5" fmla="*/ 6075 w 17571"/>
                  <a:gd name="connsiteY5" fmla="*/ 7597 h 18484"/>
                  <a:gd name="connsiteX6" fmla="*/ 6075 w 17571"/>
                  <a:gd name="connsiteY6" fmla="*/ 7858 h 18484"/>
                  <a:gd name="connsiteX7" fmla="*/ 7984 w 17571"/>
                  <a:gd name="connsiteY7" fmla="*/ 11261 h 18484"/>
                  <a:gd name="connsiteX8" fmla="*/ 6223 w 17571"/>
                  <a:gd name="connsiteY8" fmla="*/ 12932 h 18484"/>
                  <a:gd name="connsiteX9" fmla="*/ 3871 w 17571"/>
                  <a:gd name="connsiteY9" fmla="*/ 12253 h 18484"/>
                  <a:gd name="connsiteX10" fmla="*/ 95 w 17571"/>
                  <a:gd name="connsiteY10" fmla="*/ 15368 h 18484"/>
                  <a:gd name="connsiteX11" fmla="*/ 3871 w 17571"/>
                  <a:gd name="connsiteY11" fmla="*/ 18484 h 18484"/>
                  <a:gd name="connsiteX12" fmla="*/ 7646 w 17571"/>
                  <a:gd name="connsiteY12" fmla="*/ 15368 h 18484"/>
                  <a:gd name="connsiteX13" fmla="*/ 6465 w 17571"/>
                  <a:gd name="connsiteY13" fmla="*/ 13106 h 18484"/>
                  <a:gd name="connsiteX14" fmla="*/ 8226 w 17571"/>
                  <a:gd name="connsiteY14" fmla="*/ 11435 h 18484"/>
                  <a:gd name="connsiteX15" fmla="*/ 11823 w 17571"/>
                  <a:gd name="connsiteY15" fmla="*/ 12479 h 18484"/>
                  <a:gd name="connsiteX16" fmla="*/ 17571 w 17571"/>
                  <a:gd name="connsiteY16" fmla="*/ 7736 h 18484"/>
                  <a:gd name="connsiteX17" fmla="*/ 11823 w 17571"/>
                  <a:gd name="connsiteY17" fmla="*/ 2976 h 18484"/>
                  <a:gd name="connsiteX18" fmla="*/ 9376 w 17571"/>
                  <a:gd name="connsiteY18" fmla="*/ 10373 h 18484"/>
                  <a:gd name="connsiteX19" fmla="*/ 7678 w 17571"/>
                  <a:gd name="connsiteY19" fmla="*/ 10373 h 18484"/>
                  <a:gd name="connsiteX20" fmla="*/ 6581 w 17571"/>
                  <a:gd name="connsiteY20" fmla="*/ 7719 h 18484"/>
                  <a:gd name="connsiteX21" fmla="*/ 7678 w 17571"/>
                  <a:gd name="connsiteY21" fmla="*/ 5064 h 18484"/>
                  <a:gd name="connsiteX22" fmla="*/ 9376 w 17571"/>
                  <a:gd name="connsiteY22" fmla="*/ 5064 h 18484"/>
                  <a:gd name="connsiteX23" fmla="*/ 10473 w 17571"/>
                  <a:gd name="connsiteY23" fmla="*/ 7719 h 18484"/>
                  <a:gd name="connsiteX24" fmla="*/ 9376 w 17571"/>
                  <a:gd name="connsiteY24" fmla="*/ 10373 h 18484"/>
                  <a:gd name="connsiteX0" fmla="*/ 11728 w 17476"/>
                  <a:gd name="connsiteY0" fmla="*/ 0 h 15508"/>
                  <a:gd name="connsiteX1" fmla="*/ 8427 w 17476"/>
                  <a:gd name="connsiteY1" fmla="*/ 861 h 15508"/>
                  <a:gd name="connsiteX2" fmla="*/ 8543 w 17476"/>
                  <a:gd name="connsiteY2" fmla="*/ 766 h 15508"/>
                  <a:gd name="connsiteX3" fmla="*/ 8300 w 17476"/>
                  <a:gd name="connsiteY3" fmla="*/ 940 h 15508"/>
                  <a:gd name="connsiteX4" fmla="*/ 5980 w 17476"/>
                  <a:gd name="connsiteY4" fmla="*/ 4621 h 15508"/>
                  <a:gd name="connsiteX5" fmla="*/ 5980 w 17476"/>
                  <a:gd name="connsiteY5" fmla="*/ 4882 h 15508"/>
                  <a:gd name="connsiteX6" fmla="*/ 7889 w 17476"/>
                  <a:gd name="connsiteY6" fmla="*/ 8285 h 15508"/>
                  <a:gd name="connsiteX7" fmla="*/ 6128 w 17476"/>
                  <a:gd name="connsiteY7" fmla="*/ 9956 h 15508"/>
                  <a:gd name="connsiteX8" fmla="*/ 3776 w 17476"/>
                  <a:gd name="connsiteY8" fmla="*/ 9277 h 15508"/>
                  <a:gd name="connsiteX9" fmla="*/ 0 w 17476"/>
                  <a:gd name="connsiteY9" fmla="*/ 12392 h 15508"/>
                  <a:gd name="connsiteX10" fmla="*/ 3776 w 17476"/>
                  <a:gd name="connsiteY10" fmla="*/ 15508 h 15508"/>
                  <a:gd name="connsiteX11" fmla="*/ 7551 w 17476"/>
                  <a:gd name="connsiteY11" fmla="*/ 12392 h 15508"/>
                  <a:gd name="connsiteX12" fmla="*/ 6370 w 17476"/>
                  <a:gd name="connsiteY12" fmla="*/ 10130 h 15508"/>
                  <a:gd name="connsiteX13" fmla="*/ 8131 w 17476"/>
                  <a:gd name="connsiteY13" fmla="*/ 8459 h 15508"/>
                  <a:gd name="connsiteX14" fmla="*/ 11728 w 17476"/>
                  <a:gd name="connsiteY14" fmla="*/ 9503 h 15508"/>
                  <a:gd name="connsiteX15" fmla="*/ 17476 w 17476"/>
                  <a:gd name="connsiteY15" fmla="*/ 4760 h 15508"/>
                  <a:gd name="connsiteX16" fmla="*/ 11728 w 17476"/>
                  <a:gd name="connsiteY16" fmla="*/ 0 h 15508"/>
                  <a:gd name="connsiteX17" fmla="*/ 9281 w 17476"/>
                  <a:gd name="connsiteY17" fmla="*/ 7397 h 15508"/>
                  <a:gd name="connsiteX18" fmla="*/ 7583 w 17476"/>
                  <a:gd name="connsiteY18" fmla="*/ 7397 h 15508"/>
                  <a:gd name="connsiteX19" fmla="*/ 6486 w 17476"/>
                  <a:gd name="connsiteY19" fmla="*/ 4743 h 15508"/>
                  <a:gd name="connsiteX20" fmla="*/ 7583 w 17476"/>
                  <a:gd name="connsiteY20" fmla="*/ 2088 h 15508"/>
                  <a:gd name="connsiteX21" fmla="*/ 9281 w 17476"/>
                  <a:gd name="connsiteY21" fmla="*/ 2088 h 15508"/>
                  <a:gd name="connsiteX22" fmla="*/ 10378 w 17476"/>
                  <a:gd name="connsiteY22" fmla="*/ 4743 h 15508"/>
                  <a:gd name="connsiteX23" fmla="*/ 9281 w 17476"/>
                  <a:gd name="connsiteY23" fmla="*/ 7397 h 15508"/>
                  <a:gd name="connsiteX0" fmla="*/ 11728 w 17476"/>
                  <a:gd name="connsiteY0" fmla="*/ 0 h 15508"/>
                  <a:gd name="connsiteX1" fmla="*/ 8427 w 17476"/>
                  <a:gd name="connsiteY1" fmla="*/ 861 h 15508"/>
                  <a:gd name="connsiteX2" fmla="*/ 8543 w 17476"/>
                  <a:gd name="connsiteY2" fmla="*/ 766 h 15508"/>
                  <a:gd name="connsiteX3" fmla="*/ 8300 w 17476"/>
                  <a:gd name="connsiteY3" fmla="*/ 940 h 15508"/>
                  <a:gd name="connsiteX4" fmla="*/ 5980 w 17476"/>
                  <a:gd name="connsiteY4" fmla="*/ 4621 h 15508"/>
                  <a:gd name="connsiteX5" fmla="*/ 5980 w 17476"/>
                  <a:gd name="connsiteY5" fmla="*/ 4882 h 15508"/>
                  <a:gd name="connsiteX6" fmla="*/ 7889 w 17476"/>
                  <a:gd name="connsiteY6" fmla="*/ 8285 h 15508"/>
                  <a:gd name="connsiteX7" fmla="*/ 6128 w 17476"/>
                  <a:gd name="connsiteY7" fmla="*/ 9956 h 15508"/>
                  <a:gd name="connsiteX8" fmla="*/ 3776 w 17476"/>
                  <a:gd name="connsiteY8" fmla="*/ 9277 h 15508"/>
                  <a:gd name="connsiteX9" fmla="*/ 0 w 17476"/>
                  <a:gd name="connsiteY9" fmla="*/ 12392 h 15508"/>
                  <a:gd name="connsiteX10" fmla="*/ 3776 w 17476"/>
                  <a:gd name="connsiteY10" fmla="*/ 15508 h 15508"/>
                  <a:gd name="connsiteX11" fmla="*/ 7551 w 17476"/>
                  <a:gd name="connsiteY11" fmla="*/ 12392 h 15508"/>
                  <a:gd name="connsiteX12" fmla="*/ 8131 w 17476"/>
                  <a:gd name="connsiteY12" fmla="*/ 8459 h 15508"/>
                  <a:gd name="connsiteX13" fmla="*/ 11728 w 17476"/>
                  <a:gd name="connsiteY13" fmla="*/ 9503 h 15508"/>
                  <a:gd name="connsiteX14" fmla="*/ 17476 w 17476"/>
                  <a:gd name="connsiteY14" fmla="*/ 4760 h 15508"/>
                  <a:gd name="connsiteX15" fmla="*/ 11728 w 17476"/>
                  <a:gd name="connsiteY15" fmla="*/ 0 h 15508"/>
                  <a:gd name="connsiteX16" fmla="*/ 9281 w 17476"/>
                  <a:gd name="connsiteY16" fmla="*/ 7397 h 15508"/>
                  <a:gd name="connsiteX17" fmla="*/ 7583 w 17476"/>
                  <a:gd name="connsiteY17" fmla="*/ 7397 h 15508"/>
                  <a:gd name="connsiteX18" fmla="*/ 6486 w 17476"/>
                  <a:gd name="connsiteY18" fmla="*/ 4743 h 15508"/>
                  <a:gd name="connsiteX19" fmla="*/ 7583 w 17476"/>
                  <a:gd name="connsiteY19" fmla="*/ 2088 h 15508"/>
                  <a:gd name="connsiteX20" fmla="*/ 9281 w 17476"/>
                  <a:gd name="connsiteY20" fmla="*/ 2088 h 15508"/>
                  <a:gd name="connsiteX21" fmla="*/ 10378 w 17476"/>
                  <a:gd name="connsiteY21" fmla="*/ 4743 h 15508"/>
                  <a:gd name="connsiteX22" fmla="*/ 9281 w 17476"/>
                  <a:gd name="connsiteY22" fmla="*/ 7397 h 15508"/>
                  <a:gd name="connsiteX0" fmla="*/ 11728 w 17476"/>
                  <a:gd name="connsiteY0" fmla="*/ 0 h 15508"/>
                  <a:gd name="connsiteX1" fmla="*/ 8427 w 17476"/>
                  <a:gd name="connsiteY1" fmla="*/ 861 h 15508"/>
                  <a:gd name="connsiteX2" fmla="*/ 8543 w 17476"/>
                  <a:gd name="connsiteY2" fmla="*/ 766 h 15508"/>
                  <a:gd name="connsiteX3" fmla="*/ 8300 w 17476"/>
                  <a:gd name="connsiteY3" fmla="*/ 940 h 15508"/>
                  <a:gd name="connsiteX4" fmla="*/ 5980 w 17476"/>
                  <a:gd name="connsiteY4" fmla="*/ 4621 h 15508"/>
                  <a:gd name="connsiteX5" fmla="*/ 5980 w 17476"/>
                  <a:gd name="connsiteY5" fmla="*/ 4882 h 15508"/>
                  <a:gd name="connsiteX6" fmla="*/ 7889 w 17476"/>
                  <a:gd name="connsiteY6" fmla="*/ 8285 h 15508"/>
                  <a:gd name="connsiteX7" fmla="*/ 3776 w 17476"/>
                  <a:gd name="connsiteY7" fmla="*/ 9277 h 15508"/>
                  <a:gd name="connsiteX8" fmla="*/ 0 w 17476"/>
                  <a:gd name="connsiteY8" fmla="*/ 12392 h 15508"/>
                  <a:gd name="connsiteX9" fmla="*/ 3776 w 17476"/>
                  <a:gd name="connsiteY9" fmla="*/ 15508 h 15508"/>
                  <a:gd name="connsiteX10" fmla="*/ 7551 w 17476"/>
                  <a:gd name="connsiteY10" fmla="*/ 12392 h 15508"/>
                  <a:gd name="connsiteX11" fmla="*/ 8131 w 17476"/>
                  <a:gd name="connsiteY11" fmla="*/ 8459 h 15508"/>
                  <a:gd name="connsiteX12" fmla="*/ 11728 w 17476"/>
                  <a:gd name="connsiteY12" fmla="*/ 9503 h 15508"/>
                  <a:gd name="connsiteX13" fmla="*/ 17476 w 17476"/>
                  <a:gd name="connsiteY13" fmla="*/ 4760 h 15508"/>
                  <a:gd name="connsiteX14" fmla="*/ 11728 w 17476"/>
                  <a:gd name="connsiteY14" fmla="*/ 0 h 15508"/>
                  <a:gd name="connsiteX15" fmla="*/ 9281 w 17476"/>
                  <a:gd name="connsiteY15" fmla="*/ 7397 h 15508"/>
                  <a:gd name="connsiteX16" fmla="*/ 7583 w 17476"/>
                  <a:gd name="connsiteY16" fmla="*/ 7397 h 15508"/>
                  <a:gd name="connsiteX17" fmla="*/ 6486 w 17476"/>
                  <a:gd name="connsiteY17" fmla="*/ 4743 h 15508"/>
                  <a:gd name="connsiteX18" fmla="*/ 7583 w 17476"/>
                  <a:gd name="connsiteY18" fmla="*/ 2088 h 15508"/>
                  <a:gd name="connsiteX19" fmla="*/ 9281 w 17476"/>
                  <a:gd name="connsiteY19" fmla="*/ 2088 h 15508"/>
                  <a:gd name="connsiteX20" fmla="*/ 10378 w 17476"/>
                  <a:gd name="connsiteY20" fmla="*/ 4743 h 15508"/>
                  <a:gd name="connsiteX21" fmla="*/ 9281 w 17476"/>
                  <a:gd name="connsiteY21" fmla="*/ 7397 h 15508"/>
                  <a:gd name="connsiteX0" fmla="*/ 11728 w 17476"/>
                  <a:gd name="connsiteY0" fmla="*/ 0 h 15508"/>
                  <a:gd name="connsiteX1" fmla="*/ 8427 w 17476"/>
                  <a:gd name="connsiteY1" fmla="*/ 861 h 15508"/>
                  <a:gd name="connsiteX2" fmla="*/ 8543 w 17476"/>
                  <a:gd name="connsiteY2" fmla="*/ 766 h 15508"/>
                  <a:gd name="connsiteX3" fmla="*/ 8300 w 17476"/>
                  <a:gd name="connsiteY3" fmla="*/ 940 h 15508"/>
                  <a:gd name="connsiteX4" fmla="*/ 5980 w 17476"/>
                  <a:gd name="connsiteY4" fmla="*/ 4621 h 15508"/>
                  <a:gd name="connsiteX5" fmla="*/ 5980 w 17476"/>
                  <a:gd name="connsiteY5" fmla="*/ 4882 h 15508"/>
                  <a:gd name="connsiteX6" fmla="*/ 7889 w 17476"/>
                  <a:gd name="connsiteY6" fmla="*/ 8285 h 15508"/>
                  <a:gd name="connsiteX7" fmla="*/ 0 w 17476"/>
                  <a:gd name="connsiteY7" fmla="*/ 12392 h 15508"/>
                  <a:gd name="connsiteX8" fmla="*/ 3776 w 17476"/>
                  <a:gd name="connsiteY8" fmla="*/ 15508 h 15508"/>
                  <a:gd name="connsiteX9" fmla="*/ 7551 w 17476"/>
                  <a:gd name="connsiteY9" fmla="*/ 12392 h 15508"/>
                  <a:gd name="connsiteX10" fmla="*/ 8131 w 17476"/>
                  <a:gd name="connsiteY10" fmla="*/ 8459 h 15508"/>
                  <a:gd name="connsiteX11" fmla="*/ 11728 w 17476"/>
                  <a:gd name="connsiteY11" fmla="*/ 9503 h 15508"/>
                  <a:gd name="connsiteX12" fmla="*/ 17476 w 17476"/>
                  <a:gd name="connsiteY12" fmla="*/ 4760 h 15508"/>
                  <a:gd name="connsiteX13" fmla="*/ 11728 w 17476"/>
                  <a:gd name="connsiteY13" fmla="*/ 0 h 15508"/>
                  <a:gd name="connsiteX14" fmla="*/ 9281 w 17476"/>
                  <a:gd name="connsiteY14" fmla="*/ 7397 h 15508"/>
                  <a:gd name="connsiteX15" fmla="*/ 7583 w 17476"/>
                  <a:gd name="connsiteY15" fmla="*/ 7397 h 15508"/>
                  <a:gd name="connsiteX16" fmla="*/ 6486 w 17476"/>
                  <a:gd name="connsiteY16" fmla="*/ 4743 h 15508"/>
                  <a:gd name="connsiteX17" fmla="*/ 7583 w 17476"/>
                  <a:gd name="connsiteY17" fmla="*/ 2088 h 15508"/>
                  <a:gd name="connsiteX18" fmla="*/ 9281 w 17476"/>
                  <a:gd name="connsiteY18" fmla="*/ 2088 h 15508"/>
                  <a:gd name="connsiteX19" fmla="*/ 10378 w 17476"/>
                  <a:gd name="connsiteY19" fmla="*/ 4743 h 15508"/>
                  <a:gd name="connsiteX20" fmla="*/ 9281 w 17476"/>
                  <a:gd name="connsiteY20" fmla="*/ 7397 h 15508"/>
                  <a:gd name="connsiteX0" fmla="*/ 7952 w 13700"/>
                  <a:gd name="connsiteY0" fmla="*/ 0 h 15508"/>
                  <a:gd name="connsiteX1" fmla="*/ 4651 w 13700"/>
                  <a:gd name="connsiteY1" fmla="*/ 861 h 15508"/>
                  <a:gd name="connsiteX2" fmla="*/ 4767 w 13700"/>
                  <a:gd name="connsiteY2" fmla="*/ 766 h 15508"/>
                  <a:gd name="connsiteX3" fmla="*/ 4524 w 13700"/>
                  <a:gd name="connsiteY3" fmla="*/ 940 h 15508"/>
                  <a:gd name="connsiteX4" fmla="*/ 2204 w 13700"/>
                  <a:gd name="connsiteY4" fmla="*/ 4621 h 15508"/>
                  <a:gd name="connsiteX5" fmla="*/ 2204 w 13700"/>
                  <a:gd name="connsiteY5" fmla="*/ 4882 h 15508"/>
                  <a:gd name="connsiteX6" fmla="*/ 4113 w 13700"/>
                  <a:gd name="connsiteY6" fmla="*/ 8285 h 15508"/>
                  <a:gd name="connsiteX7" fmla="*/ 0 w 13700"/>
                  <a:gd name="connsiteY7" fmla="*/ 15508 h 15508"/>
                  <a:gd name="connsiteX8" fmla="*/ 3775 w 13700"/>
                  <a:gd name="connsiteY8" fmla="*/ 12392 h 15508"/>
                  <a:gd name="connsiteX9" fmla="*/ 4355 w 13700"/>
                  <a:gd name="connsiteY9" fmla="*/ 8459 h 15508"/>
                  <a:gd name="connsiteX10" fmla="*/ 7952 w 13700"/>
                  <a:gd name="connsiteY10" fmla="*/ 9503 h 15508"/>
                  <a:gd name="connsiteX11" fmla="*/ 13700 w 13700"/>
                  <a:gd name="connsiteY11" fmla="*/ 4760 h 15508"/>
                  <a:gd name="connsiteX12" fmla="*/ 7952 w 13700"/>
                  <a:gd name="connsiteY12" fmla="*/ 0 h 15508"/>
                  <a:gd name="connsiteX13" fmla="*/ 5505 w 13700"/>
                  <a:gd name="connsiteY13" fmla="*/ 7397 h 15508"/>
                  <a:gd name="connsiteX14" fmla="*/ 3807 w 13700"/>
                  <a:gd name="connsiteY14" fmla="*/ 7397 h 15508"/>
                  <a:gd name="connsiteX15" fmla="*/ 2710 w 13700"/>
                  <a:gd name="connsiteY15" fmla="*/ 4743 h 15508"/>
                  <a:gd name="connsiteX16" fmla="*/ 3807 w 13700"/>
                  <a:gd name="connsiteY16" fmla="*/ 2088 h 15508"/>
                  <a:gd name="connsiteX17" fmla="*/ 5505 w 13700"/>
                  <a:gd name="connsiteY17" fmla="*/ 2088 h 15508"/>
                  <a:gd name="connsiteX18" fmla="*/ 6602 w 13700"/>
                  <a:gd name="connsiteY18" fmla="*/ 4743 h 15508"/>
                  <a:gd name="connsiteX19" fmla="*/ 5505 w 13700"/>
                  <a:gd name="connsiteY19" fmla="*/ 7397 h 15508"/>
                  <a:gd name="connsiteX0" fmla="*/ 5748 w 11496"/>
                  <a:gd name="connsiteY0" fmla="*/ 0 h 12392"/>
                  <a:gd name="connsiteX1" fmla="*/ 2447 w 11496"/>
                  <a:gd name="connsiteY1" fmla="*/ 861 h 12392"/>
                  <a:gd name="connsiteX2" fmla="*/ 2563 w 11496"/>
                  <a:gd name="connsiteY2" fmla="*/ 766 h 12392"/>
                  <a:gd name="connsiteX3" fmla="*/ 2320 w 11496"/>
                  <a:gd name="connsiteY3" fmla="*/ 940 h 12392"/>
                  <a:gd name="connsiteX4" fmla="*/ 0 w 11496"/>
                  <a:gd name="connsiteY4" fmla="*/ 4621 h 12392"/>
                  <a:gd name="connsiteX5" fmla="*/ 0 w 11496"/>
                  <a:gd name="connsiteY5" fmla="*/ 4882 h 12392"/>
                  <a:gd name="connsiteX6" fmla="*/ 1909 w 11496"/>
                  <a:gd name="connsiteY6" fmla="*/ 8285 h 12392"/>
                  <a:gd name="connsiteX7" fmla="*/ 1571 w 11496"/>
                  <a:gd name="connsiteY7" fmla="*/ 12392 h 12392"/>
                  <a:gd name="connsiteX8" fmla="*/ 2151 w 11496"/>
                  <a:gd name="connsiteY8" fmla="*/ 8459 h 12392"/>
                  <a:gd name="connsiteX9" fmla="*/ 5748 w 11496"/>
                  <a:gd name="connsiteY9" fmla="*/ 9503 h 12392"/>
                  <a:gd name="connsiteX10" fmla="*/ 11496 w 11496"/>
                  <a:gd name="connsiteY10" fmla="*/ 4760 h 12392"/>
                  <a:gd name="connsiteX11" fmla="*/ 5748 w 11496"/>
                  <a:gd name="connsiteY11" fmla="*/ 0 h 12392"/>
                  <a:gd name="connsiteX12" fmla="*/ 3301 w 11496"/>
                  <a:gd name="connsiteY12" fmla="*/ 7397 h 12392"/>
                  <a:gd name="connsiteX13" fmla="*/ 1603 w 11496"/>
                  <a:gd name="connsiteY13" fmla="*/ 7397 h 12392"/>
                  <a:gd name="connsiteX14" fmla="*/ 506 w 11496"/>
                  <a:gd name="connsiteY14" fmla="*/ 4743 h 12392"/>
                  <a:gd name="connsiteX15" fmla="*/ 1603 w 11496"/>
                  <a:gd name="connsiteY15" fmla="*/ 2088 h 12392"/>
                  <a:gd name="connsiteX16" fmla="*/ 3301 w 11496"/>
                  <a:gd name="connsiteY16" fmla="*/ 2088 h 12392"/>
                  <a:gd name="connsiteX17" fmla="*/ 4398 w 11496"/>
                  <a:gd name="connsiteY17" fmla="*/ 4743 h 12392"/>
                  <a:gd name="connsiteX18" fmla="*/ 3301 w 11496"/>
                  <a:gd name="connsiteY18" fmla="*/ 7397 h 12392"/>
                  <a:gd name="connsiteX0" fmla="*/ 5748 w 11496"/>
                  <a:gd name="connsiteY0" fmla="*/ 0 h 9503"/>
                  <a:gd name="connsiteX1" fmla="*/ 2447 w 11496"/>
                  <a:gd name="connsiteY1" fmla="*/ 861 h 9503"/>
                  <a:gd name="connsiteX2" fmla="*/ 2563 w 11496"/>
                  <a:gd name="connsiteY2" fmla="*/ 766 h 9503"/>
                  <a:gd name="connsiteX3" fmla="*/ 2320 w 11496"/>
                  <a:gd name="connsiteY3" fmla="*/ 940 h 9503"/>
                  <a:gd name="connsiteX4" fmla="*/ 0 w 11496"/>
                  <a:gd name="connsiteY4" fmla="*/ 4621 h 9503"/>
                  <a:gd name="connsiteX5" fmla="*/ 0 w 11496"/>
                  <a:gd name="connsiteY5" fmla="*/ 4882 h 9503"/>
                  <a:gd name="connsiteX6" fmla="*/ 1909 w 11496"/>
                  <a:gd name="connsiteY6" fmla="*/ 8285 h 9503"/>
                  <a:gd name="connsiteX7" fmla="*/ 2151 w 11496"/>
                  <a:gd name="connsiteY7" fmla="*/ 8459 h 9503"/>
                  <a:gd name="connsiteX8" fmla="*/ 5748 w 11496"/>
                  <a:gd name="connsiteY8" fmla="*/ 9503 h 9503"/>
                  <a:gd name="connsiteX9" fmla="*/ 11496 w 11496"/>
                  <a:gd name="connsiteY9" fmla="*/ 4760 h 9503"/>
                  <a:gd name="connsiteX10" fmla="*/ 5748 w 11496"/>
                  <a:gd name="connsiteY10" fmla="*/ 0 h 9503"/>
                  <a:gd name="connsiteX11" fmla="*/ 3301 w 11496"/>
                  <a:gd name="connsiteY11" fmla="*/ 7397 h 9503"/>
                  <a:gd name="connsiteX12" fmla="*/ 1603 w 11496"/>
                  <a:gd name="connsiteY12" fmla="*/ 7397 h 9503"/>
                  <a:gd name="connsiteX13" fmla="*/ 506 w 11496"/>
                  <a:gd name="connsiteY13" fmla="*/ 4743 h 9503"/>
                  <a:gd name="connsiteX14" fmla="*/ 1603 w 11496"/>
                  <a:gd name="connsiteY14" fmla="*/ 2088 h 9503"/>
                  <a:gd name="connsiteX15" fmla="*/ 3301 w 11496"/>
                  <a:gd name="connsiteY15" fmla="*/ 2088 h 9503"/>
                  <a:gd name="connsiteX16" fmla="*/ 4398 w 11496"/>
                  <a:gd name="connsiteY16" fmla="*/ 4743 h 9503"/>
                  <a:gd name="connsiteX17" fmla="*/ 3301 w 11496"/>
                  <a:gd name="connsiteY17" fmla="*/ 7397 h 9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496" h="9503" extrusionOk="0">
                    <a:moveTo>
                      <a:pt x="5748" y="0"/>
                    </a:moveTo>
                    <a:cubicBezTo>
                      <a:pt x="4514" y="0"/>
                      <a:pt x="3375" y="322"/>
                      <a:pt x="2447" y="861"/>
                    </a:cubicBezTo>
                    <a:lnTo>
                      <a:pt x="2563" y="766"/>
                    </a:lnTo>
                    <a:lnTo>
                      <a:pt x="2320" y="940"/>
                    </a:lnTo>
                    <a:cubicBezTo>
                      <a:pt x="949" y="1784"/>
                      <a:pt x="53" y="3115"/>
                      <a:pt x="0" y="4621"/>
                    </a:cubicBezTo>
                    <a:lnTo>
                      <a:pt x="0" y="4882"/>
                    </a:lnTo>
                    <a:cubicBezTo>
                      <a:pt x="42" y="6231"/>
                      <a:pt x="770" y="7441"/>
                      <a:pt x="1909" y="8285"/>
                    </a:cubicBezTo>
                    <a:cubicBezTo>
                      <a:pt x="2268" y="8881"/>
                      <a:pt x="1511" y="8256"/>
                      <a:pt x="2151" y="8459"/>
                    </a:cubicBezTo>
                    <a:cubicBezTo>
                      <a:pt x="3132" y="9112"/>
                      <a:pt x="4387" y="9503"/>
                      <a:pt x="5748" y="9503"/>
                    </a:cubicBezTo>
                    <a:cubicBezTo>
                      <a:pt x="8923" y="9503"/>
                      <a:pt x="11496" y="7380"/>
                      <a:pt x="11496" y="4760"/>
                    </a:cubicBezTo>
                    <a:cubicBezTo>
                      <a:pt x="11496" y="2141"/>
                      <a:pt x="8923" y="0"/>
                      <a:pt x="5748" y="0"/>
                    </a:cubicBezTo>
                    <a:close/>
                    <a:moveTo>
                      <a:pt x="3301" y="7397"/>
                    </a:moveTo>
                    <a:cubicBezTo>
                      <a:pt x="2869" y="7850"/>
                      <a:pt x="2035" y="7850"/>
                      <a:pt x="1603" y="7397"/>
                    </a:cubicBezTo>
                    <a:cubicBezTo>
                      <a:pt x="917" y="6666"/>
                      <a:pt x="506" y="5744"/>
                      <a:pt x="506" y="4743"/>
                    </a:cubicBezTo>
                    <a:cubicBezTo>
                      <a:pt x="506" y="3742"/>
                      <a:pt x="917" y="2820"/>
                      <a:pt x="1603" y="2088"/>
                    </a:cubicBezTo>
                    <a:cubicBezTo>
                      <a:pt x="2035" y="1636"/>
                      <a:pt x="2869" y="1636"/>
                      <a:pt x="3301" y="2088"/>
                    </a:cubicBezTo>
                    <a:cubicBezTo>
                      <a:pt x="3987" y="2820"/>
                      <a:pt x="4398" y="3742"/>
                      <a:pt x="4398" y="4743"/>
                    </a:cubicBezTo>
                    <a:cubicBezTo>
                      <a:pt x="4398" y="5744"/>
                      <a:pt x="3987" y="6666"/>
                      <a:pt x="3301" y="7397"/>
                    </a:cubicBezTo>
                    <a:close/>
                  </a:path>
                </a:pathLst>
              </a:custGeom>
              <a:solidFill>
                <a:srgbClr val="FFC000"/>
              </a:solidFill>
              <a:ln w="12700">
                <a:solidFill>
                  <a:schemeClr val="accent4"/>
                </a:solidFill>
                <a:miter lim="400000"/>
              </a:ln>
            </p:spPr>
            <p:txBody>
              <a:bodyPr lIns="57141" tIns="57141" rIns="57141" bIns="57141" anchor="ctr"/>
              <a:lstStyle/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endParaRPr lang="en-ID" sz="4499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93" name="TextBox 392">
                <a:extLst>
                  <a:ext uri="{FF2B5EF4-FFF2-40B4-BE49-F238E27FC236}">
                    <a16:creationId xmlns:a16="http://schemas.microsoft.com/office/drawing/2014/main" id="{88E73C4C-50FE-DB43-8BF0-5D2E73F213D0}"/>
                  </a:ext>
                </a:extLst>
              </p:cNvPr>
              <p:cNvSpPr txBox="1"/>
              <p:nvPr/>
            </p:nvSpPr>
            <p:spPr>
              <a:xfrm>
                <a:off x="4573095" y="2520155"/>
                <a:ext cx="1007589" cy="4309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 rtlCol="0" anchor="ctr">
                <a:spAutoFit/>
              </a:bodyPr>
              <a:lstStyle/>
              <a:p>
                <a:r>
                  <a:rPr lang="en-US" b="1" noProof="1"/>
                  <a:t>POLITICS AND DEMOCRACY</a:t>
                </a:r>
              </a:p>
            </p:txBody>
          </p:sp>
        </p:grpSp>
        <p:sp>
          <p:nvSpPr>
            <p:cNvPr id="386" name="Oval 385">
              <a:extLst>
                <a:ext uri="{FF2B5EF4-FFF2-40B4-BE49-F238E27FC236}">
                  <a16:creationId xmlns:a16="http://schemas.microsoft.com/office/drawing/2014/main" id="{71A6B226-BB61-0344-8950-EC08A38D1D1E}"/>
                </a:ext>
              </a:extLst>
            </p:cNvPr>
            <p:cNvSpPr/>
            <p:nvPr/>
          </p:nvSpPr>
          <p:spPr>
            <a:xfrm rot="720000">
              <a:off x="2811794" y="5729418"/>
              <a:ext cx="473790" cy="459641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387" name="Oval 386">
              <a:extLst>
                <a:ext uri="{FF2B5EF4-FFF2-40B4-BE49-F238E27FC236}">
                  <a16:creationId xmlns:a16="http://schemas.microsoft.com/office/drawing/2014/main" id="{4FC7A2C7-A745-8044-8549-59C3BFFF1F87}"/>
                </a:ext>
              </a:extLst>
            </p:cNvPr>
            <p:cNvSpPr/>
            <p:nvPr/>
          </p:nvSpPr>
          <p:spPr>
            <a:xfrm rot="720000">
              <a:off x="2359155" y="5336342"/>
              <a:ext cx="473790" cy="459641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388" name="Oval 387">
              <a:extLst>
                <a:ext uri="{FF2B5EF4-FFF2-40B4-BE49-F238E27FC236}">
                  <a16:creationId xmlns:a16="http://schemas.microsoft.com/office/drawing/2014/main" id="{1D7CB360-2249-514E-BF3F-4B55BE15FDD6}"/>
                </a:ext>
              </a:extLst>
            </p:cNvPr>
            <p:cNvSpPr/>
            <p:nvPr/>
          </p:nvSpPr>
          <p:spPr>
            <a:xfrm rot="720000">
              <a:off x="2215989" y="4766621"/>
              <a:ext cx="473790" cy="459641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389" name="TextBox 388">
              <a:extLst>
                <a:ext uri="{FF2B5EF4-FFF2-40B4-BE49-F238E27FC236}">
                  <a16:creationId xmlns:a16="http://schemas.microsoft.com/office/drawing/2014/main" id="{ACC13AE9-E2E7-F74C-BAE5-5BF17F29A615}"/>
                </a:ext>
              </a:extLst>
            </p:cNvPr>
            <p:cNvSpPr txBox="1"/>
            <p:nvPr/>
          </p:nvSpPr>
          <p:spPr>
            <a:xfrm>
              <a:off x="2000857" y="5827315"/>
              <a:ext cx="1788613" cy="230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50" noProof="1"/>
                <a:t>IDEOLOGY AND POPULISM</a:t>
              </a:r>
            </a:p>
          </p:txBody>
        </p:sp>
        <p:sp>
          <p:nvSpPr>
            <p:cNvPr id="390" name="TextBox 389">
              <a:extLst>
                <a:ext uri="{FF2B5EF4-FFF2-40B4-BE49-F238E27FC236}">
                  <a16:creationId xmlns:a16="http://schemas.microsoft.com/office/drawing/2014/main" id="{4D760338-C5C2-4E43-8F55-5149BEEB321E}"/>
                </a:ext>
              </a:extLst>
            </p:cNvPr>
            <p:cNvSpPr txBox="1"/>
            <p:nvPr/>
          </p:nvSpPr>
          <p:spPr>
            <a:xfrm>
              <a:off x="1443214" y="5345098"/>
              <a:ext cx="1554766" cy="400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50" noProof="1"/>
                <a:t>ETHNICITY, MINORITY</a:t>
              </a:r>
            </a:p>
            <a:p>
              <a:pPr algn="r"/>
              <a:r>
                <a:rPr lang="en-US" sz="1650" noProof="1"/>
                <a:t>AND IDENTITY</a:t>
              </a:r>
            </a:p>
          </p:txBody>
        </p:sp>
        <p:sp>
          <p:nvSpPr>
            <p:cNvPr id="391" name="TextBox 390">
              <a:extLst>
                <a:ext uri="{FF2B5EF4-FFF2-40B4-BE49-F238E27FC236}">
                  <a16:creationId xmlns:a16="http://schemas.microsoft.com/office/drawing/2014/main" id="{155A67CA-95AB-A746-A929-64B92A3A089F}"/>
                </a:ext>
              </a:extLst>
            </p:cNvPr>
            <p:cNvSpPr txBox="1"/>
            <p:nvPr/>
          </p:nvSpPr>
          <p:spPr>
            <a:xfrm>
              <a:off x="1367594" y="4807655"/>
              <a:ext cx="1406306" cy="400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50" dirty="0"/>
                <a:t>POLITICAL PARTY AND ELECTION</a:t>
              </a:r>
            </a:p>
          </p:txBody>
        </p:sp>
      </p:grpSp>
      <p:grpSp>
        <p:nvGrpSpPr>
          <p:cNvPr id="394" name="Group 393">
            <a:extLst>
              <a:ext uri="{FF2B5EF4-FFF2-40B4-BE49-F238E27FC236}">
                <a16:creationId xmlns:a16="http://schemas.microsoft.com/office/drawing/2014/main" id="{9294DFD8-FFFD-5744-9D56-01D7C353C8AF}"/>
              </a:ext>
            </a:extLst>
          </p:cNvPr>
          <p:cNvGrpSpPr/>
          <p:nvPr/>
        </p:nvGrpSpPr>
        <p:grpSpPr>
          <a:xfrm>
            <a:off x="626279" y="4924195"/>
            <a:ext cx="4466026" cy="2383036"/>
            <a:chOff x="416643" y="3283304"/>
            <a:chExt cx="2977810" cy="1588936"/>
          </a:xfrm>
        </p:grpSpPr>
        <p:cxnSp>
          <p:nvCxnSpPr>
            <p:cNvPr id="395" name="Straight Connector 394">
              <a:extLst>
                <a:ext uri="{FF2B5EF4-FFF2-40B4-BE49-F238E27FC236}">
                  <a16:creationId xmlns:a16="http://schemas.microsoft.com/office/drawing/2014/main" id="{191305DF-92F5-904B-9824-26419588C6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35423" y="4292982"/>
              <a:ext cx="335382" cy="288135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>
              <a:extLst>
                <a:ext uri="{FF2B5EF4-FFF2-40B4-BE49-F238E27FC236}">
                  <a16:creationId xmlns:a16="http://schemas.microsoft.com/office/drawing/2014/main" id="{E9F3F34F-24FA-3549-B092-228457BE19A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10410" y="3683000"/>
              <a:ext cx="339388" cy="132413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>
              <a:extLst>
                <a:ext uri="{FF2B5EF4-FFF2-40B4-BE49-F238E27FC236}">
                  <a16:creationId xmlns:a16="http://schemas.microsoft.com/office/drawing/2014/main" id="{914ED754-7186-2947-9814-6E29822C397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21947" y="4064001"/>
              <a:ext cx="595079" cy="108369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8" name="Shape">
              <a:extLst>
                <a:ext uri="{FF2B5EF4-FFF2-40B4-BE49-F238E27FC236}">
                  <a16:creationId xmlns:a16="http://schemas.microsoft.com/office/drawing/2014/main" id="{73430BA1-14AE-B54A-B1AC-3CE4A7641CE4}"/>
                </a:ext>
              </a:extLst>
            </p:cNvPr>
            <p:cNvSpPr/>
            <p:nvPr/>
          </p:nvSpPr>
          <p:spPr>
            <a:xfrm>
              <a:off x="1757125" y="3283304"/>
              <a:ext cx="1303546" cy="1303643"/>
            </a:xfrm>
            <a:custGeom>
              <a:avLst/>
              <a:gdLst>
                <a:gd name="connsiteX0" fmla="*/ 18935 w 21600"/>
                <a:gd name="connsiteY0" fmla="*/ 10691 h 21600"/>
                <a:gd name="connsiteX1" fmla="*/ 16263 w 21600"/>
                <a:gd name="connsiteY1" fmla="*/ 14835 h 21600"/>
                <a:gd name="connsiteX2" fmla="*/ 14375 w 21600"/>
                <a:gd name="connsiteY2" fmla="*/ 14835 h 21600"/>
                <a:gd name="connsiteX3" fmla="*/ 12733 w 21600"/>
                <a:gd name="connsiteY3" fmla="*/ 9725 h 21600"/>
                <a:gd name="connsiteX4" fmla="*/ 14226 w 21600"/>
                <a:gd name="connsiteY4" fmla="*/ 7430 h 21600"/>
                <a:gd name="connsiteX5" fmla="*/ 16084 w 21600"/>
                <a:gd name="connsiteY5" fmla="*/ 8650 h 21600"/>
                <a:gd name="connsiteX6" fmla="*/ 18756 w 21600"/>
                <a:gd name="connsiteY6" fmla="*/ 4325 h 21600"/>
                <a:gd name="connsiteX7" fmla="*/ 16084 w 21600"/>
                <a:gd name="connsiteY7" fmla="*/ 0 h 21600"/>
                <a:gd name="connsiteX8" fmla="*/ 13412 w 21600"/>
                <a:gd name="connsiteY8" fmla="*/ 4325 h 21600"/>
                <a:gd name="connsiteX9" fmla="*/ 14077 w 21600"/>
                <a:gd name="connsiteY9" fmla="*/ 7176 h 21600"/>
                <a:gd name="connsiteX10" fmla="*/ 12569 w 21600"/>
                <a:gd name="connsiteY10" fmla="*/ 9495 h 21600"/>
                <a:gd name="connsiteX11" fmla="*/ 12651 w 21600"/>
                <a:gd name="connsiteY11" fmla="*/ 9628 h 21600"/>
                <a:gd name="connsiteX12" fmla="*/ 10315 w 21600"/>
                <a:gd name="connsiteY12" fmla="*/ 8432 h 21600"/>
                <a:gd name="connsiteX13" fmla="*/ 6732 w 21600"/>
                <a:gd name="connsiteY13" fmla="*/ 11887 h 21600"/>
                <a:gd name="connsiteX14" fmla="*/ 5105 w 21600"/>
                <a:gd name="connsiteY14" fmla="*/ 10425 h 21600"/>
                <a:gd name="connsiteX15" fmla="*/ 5344 w 21600"/>
                <a:gd name="connsiteY15" fmla="*/ 8638 h 21600"/>
                <a:gd name="connsiteX16" fmla="*/ 2672 w 21600"/>
                <a:gd name="connsiteY16" fmla="*/ 4313 h 21600"/>
                <a:gd name="connsiteX17" fmla="*/ 0 w 21600"/>
                <a:gd name="connsiteY17" fmla="*/ 8638 h 21600"/>
                <a:gd name="connsiteX18" fmla="*/ 2672 w 21600"/>
                <a:gd name="connsiteY18" fmla="*/ 12962 h 21600"/>
                <a:gd name="connsiteX19" fmla="*/ 6628 w 21600"/>
                <a:gd name="connsiteY19" fmla="*/ 12213 h 21600"/>
                <a:gd name="connsiteX20" fmla="*/ 6240 w 21600"/>
                <a:gd name="connsiteY20" fmla="*/ 15016 h 21600"/>
                <a:gd name="connsiteX21" fmla="*/ 10307 w 21600"/>
                <a:gd name="connsiteY21" fmla="*/ 21600 h 21600"/>
                <a:gd name="connsiteX22" fmla="*/ 14375 w 21600"/>
                <a:gd name="connsiteY22" fmla="*/ 15197 h 21600"/>
                <a:gd name="connsiteX23" fmla="*/ 16256 w 21600"/>
                <a:gd name="connsiteY23" fmla="*/ 15197 h 21600"/>
                <a:gd name="connsiteX24" fmla="*/ 18928 w 21600"/>
                <a:gd name="connsiteY24" fmla="*/ 19341 h 21600"/>
                <a:gd name="connsiteX25" fmla="*/ 21600 w 21600"/>
                <a:gd name="connsiteY25" fmla="*/ 15016 h 21600"/>
                <a:gd name="connsiteX26" fmla="*/ 18935 w 21600"/>
                <a:gd name="connsiteY26" fmla="*/ 10691 h 21600"/>
                <a:gd name="connsiteX27" fmla="*/ 13241 w 21600"/>
                <a:gd name="connsiteY27" fmla="*/ 18701 h 21600"/>
                <a:gd name="connsiteX28" fmla="*/ 12039 w 21600"/>
                <a:gd name="connsiteY28" fmla="*/ 18701 h 21600"/>
                <a:gd name="connsiteX29" fmla="*/ 11263 w 21600"/>
                <a:gd name="connsiteY29" fmla="*/ 15016 h 21600"/>
                <a:gd name="connsiteX30" fmla="*/ 12039 w 21600"/>
                <a:gd name="connsiteY30" fmla="*/ 11332 h 21600"/>
                <a:gd name="connsiteX31" fmla="*/ 13241 w 21600"/>
                <a:gd name="connsiteY31" fmla="*/ 11332 h 21600"/>
                <a:gd name="connsiteX32" fmla="*/ 14017 w 21600"/>
                <a:gd name="connsiteY32" fmla="*/ 15016 h 21600"/>
                <a:gd name="connsiteX33" fmla="*/ 13241 w 21600"/>
                <a:gd name="connsiteY33" fmla="*/ 18701 h 21600"/>
                <a:gd name="connsiteX0" fmla="*/ 18935 w 21600"/>
                <a:gd name="connsiteY0" fmla="*/ 10691 h 21600"/>
                <a:gd name="connsiteX1" fmla="*/ 16263 w 21600"/>
                <a:gd name="connsiteY1" fmla="*/ 14835 h 21600"/>
                <a:gd name="connsiteX2" fmla="*/ 14375 w 21600"/>
                <a:gd name="connsiteY2" fmla="*/ 14835 h 21600"/>
                <a:gd name="connsiteX3" fmla="*/ 12733 w 21600"/>
                <a:gd name="connsiteY3" fmla="*/ 9725 h 21600"/>
                <a:gd name="connsiteX4" fmla="*/ 14226 w 21600"/>
                <a:gd name="connsiteY4" fmla="*/ 7430 h 21600"/>
                <a:gd name="connsiteX5" fmla="*/ 16084 w 21600"/>
                <a:gd name="connsiteY5" fmla="*/ 8650 h 21600"/>
                <a:gd name="connsiteX6" fmla="*/ 18756 w 21600"/>
                <a:gd name="connsiteY6" fmla="*/ 4325 h 21600"/>
                <a:gd name="connsiteX7" fmla="*/ 16084 w 21600"/>
                <a:gd name="connsiteY7" fmla="*/ 0 h 21600"/>
                <a:gd name="connsiteX8" fmla="*/ 13412 w 21600"/>
                <a:gd name="connsiteY8" fmla="*/ 4325 h 21600"/>
                <a:gd name="connsiteX9" fmla="*/ 14077 w 21600"/>
                <a:gd name="connsiteY9" fmla="*/ 7176 h 21600"/>
                <a:gd name="connsiteX10" fmla="*/ 12569 w 21600"/>
                <a:gd name="connsiteY10" fmla="*/ 9495 h 21600"/>
                <a:gd name="connsiteX11" fmla="*/ 12651 w 21600"/>
                <a:gd name="connsiteY11" fmla="*/ 9628 h 21600"/>
                <a:gd name="connsiteX12" fmla="*/ 10315 w 21600"/>
                <a:gd name="connsiteY12" fmla="*/ 8432 h 21600"/>
                <a:gd name="connsiteX13" fmla="*/ 6732 w 21600"/>
                <a:gd name="connsiteY13" fmla="*/ 11887 h 21600"/>
                <a:gd name="connsiteX14" fmla="*/ 5344 w 21600"/>
                <a:gd name="connsiteY14" fmla="*/ 8638 h 21600"/>
                <a:gd name="connsiteX15" fmla="*/ 2672 w 21600"/>
                <a:gd name="connsiteY15" fmla="*/ 4313 h 21600"/>
                <a:gd name="connsiteX16" fmla="*/ 0 w 21600"/>
                <a:gd name="connsiteY16" fmla="*/ 8638 h 21600"/>
                <a:gd name="connsiteX17" fmla="*/ 2672 w 21600"/>
                <a:gd name="connsiteY17" fmla="*/ 12962 h 21600"/>
                <a:gd name="connsiteX18" fmla="*/ 6628 w 21600"/>
                <a:gd name="connsiteY18" fmla="*/ 12213 h 21600"/>
                <a:gd name="connsiteX19" fmla="*/ 6240 w 21600"/>
                <a:gd name="connsiteY19" fmla="*/ 15016 h 21600"/>
                <a:gd name="connsiteX20" fmla="*/ 10307 w 21600"/>
                <a:gd name="connsiteY20" fmla="*/ 21600 h 21600"/>
                <a:gd name="connsiteX21" fmla="*/ 14375 w 21600"/>
                <a:gd name="connsiteY21" fmla="*/ 15197 h 21600"/>
                <a:gd name="connsiteX22" fmla="*/ 16256 w 21600"/>
                <a:gd name="connsiteY22" fmla="*/ 15197 h 21600"/>
                <a:gd name="connsiteX23" fmla="*/ 18928 w 21600"/>
                <a:gd name="connsiteY23" fmla="*/ 19341 h 21600"/>
                <a:gd name="connsiteX24" fmla="*/ 21600 w 21600"/>
                <a:gd name="connsiteY24" fmla="*/ 15016 h 21600"/>
                <a:gd name="connsiteX25" fmla="*/ 18935 w 21600"/>
                <a:gd name="connsiteY25" fmla="*/ 10691 h 21600"/>
                <a:gd name="connsiteX26" fmla="*/ 13241 w 21600"/>
                <a:gd name="connsiteY26" fmla="*/ 18701 h 21600"/>
                <a:gd name="connsiteX27" fmla="*/ 12039 w 21600"/>
                <a:gd name="connsiteY27" fmla="*/ 18701 h 21600"/>
                <a:gd name="connsiteX28" fmla="*/ 11263 w 21600"/>
                <a:gd name="connsiteY28" fmla="*/ 15016 h 21600"/>
                <a:gd name="connsiteX29" fmla="*/ 12039 w 21600"/>
                <a:gd name="connsiteY29" fmla="*/ 11332 h 21600"/>
                <a:gd name="connsiteX30" fmla="*/ 13241 w 21600"/>
                <a:gd name="connsiteY30" fmla="*/ 11332 h 21600"/>
                <a:gd name="connsiteX31" fmla="*/ 14017 w 21600"/>
                <a:gd name="connsiteY31" fmla="*/ 15016 h 21600"/>
                <a:gd name="connsiteX32" fmla="*/ 13241 w 21600"/>
                <a:gd name="connsiteY32" fmla="*/ 18701 h 21600"/>
                <a:gd name="connsiteX0" fmla="*/ 18935 w 21600"/>
                <a:gd name="connsiteY0" fmla="*/ 10691 h 21600"/>
                <a:gd name="connsiteX1" fmla="*/ 16263 w 21600"/>
                <a:gd name="connsiteY1" fmla="*/ 14835 h 21600"/>
                <a:gd name="connsiteX2" fmla="*/ 14375 w 21600"/>
                <a:gd name="connsiteY2" fmla="*/ 14835 h 21600"/>
                <a:gd name="connsiteX3" fmla="*/ 12733 w 21600"/>
                <a:gd name="connsiteY3" fmla="*/ 9725 h 21600"/>
                <a:gd name="connsiteX4" fmla="*/ 14226 w 21600"/>
                <a:gd name="connsiteY4" fmla="*/ 7430 h 21600"/>
                <a:gd name="connsiteX5" fmla="*/ 16084 w 21600"/>
                <a:gd name="connsiteY5" fmla="*/ 8650 h 21600"/>
                <a:gd name="connsiteX6" fmla="*/ 18756 w 21600"/>
                <a:gd name="connsiteY6" fmla="*/ 4325 h 21600"/>
                <a:gd name="connsiteX7" fmla="*/ 16084 w 21600"/>
                <a:gd name="connsiteY7" fmla="*/ 0 h 21600"/>
                <a:gd name="connsiteX8" fmla="*/ 13412 w 21600"/>
                <a:gd name="connsiteY8" fmla="*/ 4325 h 21600"/>
                <a:gd name="connsiteX9" fmla="*/ 14077 w 21600"/>
                <a:gd name="connsiteY9" fmla="*/ 7176 h 21600"/>
                <a:gd name="connsiteX10" fmla="*/ 12569 w 21600"/>
                <a:gd name="connsiteY10" fmla="*/ 9495 h 21600"/>
                <a:gd name="connsiteX11" fmla="*/ 12651 w 21600"/>
                <a:gd name="connsiteY11" fmla="*/ 9628 h 21600"/>
                <a:gd name="connsiteX12" fmla="*/ 10315 w 21600"/>
                <a:gd name="connsiteY12" fmla="*/ 8432 h 21600"/>
                <a:gd name="connsiteX13" fmla="*/ 6732 w 21600"/>
                <a:gd name="connsiteY13" fmla="*/ 11887 h 21600"/>
                <a:gd name="connsiteX14" fmla="*/ 2672 w 21600"/>
                <a:gd name="connsiteY14" fmla="*/ 4313 h 21600"/>
                <a:gd name="connsiteX15" fmla="*/ 0 w 21600"/>
                <a:gd name="connsiteY15" fmla="*/ 8638 h 21600"/>
                <a:gd name="connsiteX16" fmla="*/ 2672 w 21600"/>
                <a:gd name="connsiteY16" fmla="*/ 12962 h 21600"/>
                <a:gd name="connsiteX17" fmla="*/ 6628 w 21600"/>
                <a:gd name="connsiteY17" fmla="*/ 12213 h 21600"/>
                <a:gd name="connsiteX18" fmla="*/ 6240 w 21600"/>
                <a:gd name="connsiteY18" fmla="*/ 15016 h 21600"/>
                <a:gd name="connsiteX19" fmla="*/ 10307 w 21600"/>
                <a:gd name="connsiteY19" fmla="*/ 21600 h 21600"/>
                <a:gd name="connsiteX20" fmla="*/ 14375 w 21600"/>
                <a:gd name="connsiteY20" fmla="*/ 15197 h 21600"/>
                <a:gd name="connsiteX21" fmla="*/ 16256 w 21600"/>
                <a:gd name="connsiteY21" fmla="*/ 15197 h 21600"/>
                <a:gd name="connsiteX22" fmla="*/ 18928 w 21600"/>
                <a:gd name="connsiteY22" fmla="*/ 19341 h 21600"/>
                <a:gd name="connsiteX23" fmla="*/ 21600 w 21600"/>
                <a:gd name="connsiteY23" fmla="*/ 15016 h 21600"/>
                <a:gd name="connsiteX24" fmla="*/ 18935 w 21600"/>
                <a:gd name="connsiteY24" fmla="*/ 10691 h 21600"/>
                <a:gd name="connsiteX25" fmla="*/ 13241 w 21600"/>
                <a:gd name="connsiteY25" fmla="*/ 18701 h 21600"/>
                <a:gd name="connsiteX26" fmla="*/ 12039 w 21600"/>
                <a:gd name="connsiteY26" fmla="*/ 18701 h 21600"/>
                <a:gd name="connsiteX27" fmla="*/ 11263 w 21600"/>
                <a:gd name="connsiteY27" fmla="*/ 15016 h 21600"/>
                <a:gd name="connsiteX28" fmla="*/ 12039 w 21600"/>
                <a:gd name="connsiteY28" fmla="*/ 11332 h 21600"/>
                <a:gd name="connsiteX29" fmla="*/ 13241 w 21600"/>
                <a:gd name="connsiteY29" fmla="*/ 11332 h 21600"/>
                <a:gd name="connsiteX30" fmla="*/ 14017 w 21600"/>
                <a:gd name="connsiteY30" fmla="*/ 15016 h 21600"/>
                <a:gd name="connsiteX31" fmla="*/ 13241 w 21600"/>
                <a:gd name="connsiteY31" fmla="*/ 18701 h 21600"/>
                <a:gd name="connsiteX0" fmla="*/ 18935 w 21600"/>
                <a:gd name="connsiteY0" fmla="*/ 10691 h 21600"/>
                <a:gd name="connsiteX1" fmla="*/ 16263 w 21600"/>
                <a:gd name="connsiteY1" fmla="*/ 14835 h 21600"/>
                <a:gd name="connsiteX2" fmla="*/ 14375 w 21600"/>
                <a:gd name="connsiteY2" fmla="*/ 14835 h 21600"/>
                <a:gd name="connsiteX3" fmla="*/ 12733 w 21600"/>
                <a:gd name="connsiteY3" fmla="*/ 9725 h 21600"/>
                <a:gd name="connsiteX4" fmla="*/ 14226 w 21600"/>
                <a:gd name="connsiteY4" fmla="*/ 7430 h 21600"/>
                <a:gd name="connsiteX5" fmla="*/ 16084 w 21600"/>
                <a:gd name="connsiteY5" fmla="*/ 8650 h 21600"/>
                <a:gd name="connsiteX6" fmla="*/ 18756 w 21600"/>
                <a:gd name="connsiteY6" fmla="*/ 4325 h 21600"/>
                <a:gd name="connsiteX7" fmla="*/ 16084 w 21600"/>
                <a:gd name="connsiteY7" fmla="*/ 0 h 21600"/>
                <a:gd name="connsiteX8" fmla="*/ 13412 w 21600"/>
                <a:gd name="connsiteY8" fmla="*/ 4325 h 21600"/>
                <a:gd name="connsiteX9" fmla="*/ 14077 w 21600"/>
                <a:gd name="connsiteY9" fmla="*/ 7176 h 21600"/>
                <a:gd name="connsiteX10" fmla="*/ 12569 w 21600"/>
                <a:gd name="connsiteY10" fmla="*/ 9495 h 21600"/>
                <a:gd name="connsiteX11" fmla="*/ 12651 w 21600"/>
                <a:gd name="connsiteY11" fmla="*/ 9628 h 21600"/>
                <a:gd name="connsiteX12" fmla="*/ 10315 w 21600"/>
                <a:gd name="connsiteY12" fmla="*/ 8432 h 21600"/>
                <a:gd name="connsiteX13" fmla="*/ 6732 w 21600"/>
                <a:gd name="connsiteY13" fmla="*/ 11887 h 21600"/>
                <a:gd name="connsiteX14" fmla="*/ 0 w 21600"/>
                <a:gd name="connsiteY14" fmla="*/ 8638 h 21600"/>
                <a:gd name="connsiteX15" fmla="*/ 2672 w 21600"/>
                <a:gd name="connsiteY15" fmla="*/ 12962 h 21600"/>
                <a:gd name="connsiteX16" fmla="*/ 6628 w 21600"/>
                <a:gd name="connsiteY16" fmla="*/ 12213 h 21600"/>
                <a:gd name="connsiteX17" fmla="*/ 6240 w 21600"/>
                <a:gd name="connsiteY17" fmla="*/ 15016 h 21600"/>
                <a:gd name="connsiteX18" fmla="*/ 10307 w 21600"/>
                <a:gd name="connsiteY18" fmla="*/ 21600 h 21600"/>
                <a:gd name="connsiteX19" fmla="*/ 14375 w 21600"/>
                <a:gd name="connsiteY19" fmla="*/ 15197 h 21600"/>
                <a:gd name="connsiteX20" fmla="*/ 16256 w 21600"/>
                <a:gd name="connsiteY20" fmla="*/ 15197 h 21600"/>
                <a:gd name="connsiteX21" fmla="*/ 18928 w 21600"/>
                <a:gd name="connsiteY21" fmla="*/ 19341 h 21600"/>
                <a:gd name="connsiteX22" fmla="*/ 21600 w 21600"/>
                <a:gd name="connsiteY22" fmla="*/ 15016 h 21600"/>
                <a:gd name="connsiteX23" fmla="*/ 18935 w 21600"/>
                <a:gd name="connsiteY23" fmla="*/ 10691 h 21600"/>
                <a:gd name="connsiteX24" fmla="*/ 13241 w 21600"/>
                <a:gd name="connsiteY24" fmla="*/ 18701 h 21600"/>
                <a:gd name="connsiteX25" fmla="*/ 12039 w 21600"/>
                <a:gd name="connsiteY25" fmla="*/ 18701 h 21600"/>
                <a:gd name="connsiteX26" fmla="*/ 11263 w 21600"/>
                <a:gd name="connsiteY26" fmla="*/ 15016 h 21600"/>
                <a:gd name="connsiteX27" fmla="*/ 12039 w 21600"/>
                <a:gd name="connsiteY27" fmla="*/ 11332 h 21600"/>
                <a:gd name="connsiteX28" fmla="*/ 13241 w 21600"/>
                <a:gd name="connsiteY28" fmla="*/ 11332 h 21600"/>
                <a:gd name="connsiteX29" fmla="*/ 14017 w 21600"/>
                <a:gd name="connsiteY29" fmla="*/ 15016 h 21600"/>
                <a:gd name="connsiteX30" fmla="*/ 13241 w 21600"/>
                <a:gd name="connsiteY30" fmla="*/ 18701 h 21600"/>
                <a:gd name="connsiteX0" fmla="*/ 16263 w 18928"/>
                <a:gd name="connsiteY0" fmla="*/ 10691 h 21600"/>
                <a:gd name="connsiteX1" fmla="*/ 13591 w 18928"/>
                <a:gd name="connsiteY1" fmla="*/ 14835 h 21600"/>
                <a:gd name="connsiteX2" fmla="*/ 11703 w 18928"/>
                <a:gd name="connsiteY2" fmla="*/ 14835 h 21600"/>
                <a:gd name="connsiteX3" fmla="*/ 10061 w 18928"/>
                <a:gd name="connsiteY3" fmla="*/ 9725 h 21600"/>
                <a:gd name="connsiteX4" fmla="*/ 11554 w 18928"/>
                <a:gd name="connsiteY4" fmla="*/ 7430 h 21600"/>
                <a:gd name="connsiteX5" fmla="*/ 13412 w 18928"/>
                <a:gd name="connsiteY5" fmla="*/ 8650 h 21600"/>
                <a:gd name="connsiteX6" fmla="*/ 16084 w 18928"/>
                <a:gd name="connsiteY6" fmla="*/ 4325 h 21600"/>
                <a:gd name="connsiteX7" fmla="*/ 13412 w 18928"/>
                <a:gd name="connsiteY7" fmla="*/ 0 h 21600"/>
                <a:gd name="connsiteX8" fmla="*/ 10740 w 18928"/>
                <a:gd name="connsiteY8" fmla="*/ 4325 h 21600"/>
                <a:gd name="connsiteX9" fmla="*/ 11405 w 18928"/>
                <a:gd name="connsiteY9" fmla="*/ 7176 h 21600"/>
                <a:gd name="connsiteX10" fmla="*/ 9897 w 18928"/>
                <a:gd name="connsiteY10" fmla="*/ 9495 h 21600"/>
                <a:gd name="connsiteX11" fmla="*/ 9979 w 18928"/>
                <a:gd name="connsiteY11" fmla="*/ 9628 h 21600"/>
                <a:gd name="connsiteX12" fmla="*/ 7643 w 18928"/>
                <a:gd name="connsiteY12" fmla="*/ 8432 h 21600"/>
                <a:gd name="connsiteX13" fmla="*/ 4060 w 18928"/>
                <a:gd name="connsiteY13" fmla="*/ 11887 h 21600"/>
                <a:gd name="connsiteX14" fmla="*/ 0 w 18928"/>
                <a:gd name="connsiteY14" fmla="*/ 12962 h 21600"/>
                <a:gd name="connsiteX15" fmla="*/ 3956 w 18928"/>
                <a:gd name="connsiteY15" fmla="*/ 12213 h 21600"/>
                <a:gd name="connsiteX16" fmla="*/ 3568 w 18928"/>
                <a:gd name="connsiteY16" fmla="*/ 15016 h 21600"/>
                <a:gd name="connsiteX17" fmla="*/ 7635 w 18928"/>
                <a:gd name="connsiteY17" fmla="*/ 21600 h 21600"/>
                <a:gd name="connsiteX18" fmla="*/ 11703 w 18928"/>
                <a:gd name="connsiteY18" fmla="*/ 15197 h 21600"/>
                <a:gd name="connsiteX19" fmla="*/ 13584 w 18928"/>
                <a:gd name="connsiteY19" fmla="*/ 15197 h 21600"/>
                <a:gd name="connsiteX20" fmla="*/ 16256 w 18928"/>
                <a:gd name="connsiteY20" fmla="*/ 19341 h 21600"/>
                <a:gd name="connsiteX21" fmla="*/ 18928 w 18928"/>
                <a:gd name="connsiteY21" fmla="*/ 15016 h 21600"/>
                <a:gd name="connsiteX22" fmla="*/ 16263 w 18928"/>
                <a:gd name="connsiteY22" fmla="*/ 10691 h 21600"/>
                <a:gd name="connsiteX23" fmla="*/ 10569 w 18928"/>
                <a:gd name="connsiteY23" fmla="*/ 18701 h 21600"/>
                <a:gd name="connsiteX24" fmla="*/ 9367 w 18928"/>
                <a:gd name="connsiteY24" fmla="*/ 18701 h 21600"/>
                <a:gd name="connsiteX25" fmla="*/ 8591 w 18928"/>
                <a:gd name="connsiteY25" fmla="*/ 15016 h 21600"/>
                <a:gd name="connsiteX26" fmla="*/ 9367 w 18928"/>
                <a:gd name="connsiteY26" fmla="*/ 11332 h 21600"/>
                <a:gd name="connsiteX27" fmla="*/ 10569 w 18928"/>
                <a:gd name="connsiteY27" fmla="*/ 11332 h 21600"/>
                <a:gd name="connsiteX28" fmla="*/ 11345 w 18928"/>
                <a:gd name="connsiteY28" fmla="*/ 15016 h 21600"/>
                <a:gd name="connsiteX29" fmla="*/ 10569 w 18928"/>
                <a:gd name="connsiteY29" fmla="*/ 18701 h 21600"/>
                <a:gd name="connsiteX0" fmla="*/ 12695 w 15360"/>
                <a:gd name="connsiteY0" fmla="*/ 10691 h 21600"/>
                <a:gd name="connsiteX1" fmla="*/ 10023 w 15360"/>
                <a:gd name="connsiteY1" fmla="*/ 14835 h 21600"/>
                <a:gd name="connsiteX2" fmla="*/ 8135 w 15360"/>
                <a:gd name="connsiteY2" fmla="*/ 14835 h 21600"/>
                <a:gd name="connsiteX3" fmla="*/ 6493 w 15360"/>
                <a:gd name="connsiteY3" fmla="*/ 9725 h 21600"/>
                <a:gd name="connsiteX4" fmla="*/ 7986 w 15360"/>
                <a:gd name="connsiteY4" fmla="*/ 7430 h 21600"/>
                <a:gd name="connsiteX5" fmla="*/ 9844 w 15360"/>
                <a:gd name="connsiteY5" fmla="*/ 8650 h 21600"/>
                <a:gd name="connsiteX6" fmla="*/ 12516 w 15360"/>
                <a:gd name="connsiteY6" fmla="*/ 4325 h 21600"/>
                <a:gd name="connsiteX7" fmla="*/ 9844 w 15360"/>
                <a:gd name="connsiteY7" fmla="*/ 0 h 21600"/>
                <a:gd name="connsiteX8" fmla="*/ 7172 w 15360"/>
                <a:gd name="connsiteY8" fmla="*/ 4325 h 21600"/>
                <a:gd name="connsiteX9" fmla="*/ 7837 w 15360"/>
                <a:gd name="connsiteY9" fmla="*/ 7176 h 21600"/>
                <a:gd name="connsiteX10" fmla="*/ 6329 w 15360"/>
                <a:gd name="connsiteY10" fmla="*/ 9495 h 21600"/>
                <a:gd name="connsiteX11" fmla="*/ 6411 w 15360"/>
                <a:gd name="connsiteY11" fmla="*/ 9628 h 21600"/>
                <a:gd name="connsiteX12" fmla="*/ 4075 w 15360"/>
                <a:gd name="connsiteY12" fmla="*/ 8432 h 21600"/>
                <a:gd name="connsiteX13" fmla="*/ 492 w 15360"/>
                <a:gd name="connsiteY13" fmla="*/ 11887 h 21600"/>
                <a:gd name="connsiteX14" fmla="*/ 388 w 15360"/>
                <a:gd name="connsiteY14" fmla="*/ 12213 h 21600"/>
                <a:gd name="connsiteX15" fmla="*/ 0 w 15360"/>
                <a:gd name="connsiteY15" fmla="*/ 15016 h 21600"/>
                <a:gd name="connsiteX16" fmla="*/ 4067 w 15360"/>
                <a:gd name="connsiteY16" fmla="*/ 21600 h 21600"/>
                <a:gd name="connsiteX17" fmla="*/ 8135 w 15360"/>
                <a:gd name="connsiteY17" fmla="*/ 15197 h 21600"/>
                <a:gd name="connsiteX18" fmla="*/ 10016 w 15360"/>
                <a:gd name="connsiteY18" fmla="*/ 15197 h 21600"/>
                <a:gd name="connsiteX19" fmla="*/ 12688 w 15360"/>
                <a:gd name="connsiteY19" fmla="*/ 19341 h 21600"/>
                <a:gd name="connsiteX20" fmla="*/ 15360 w 15360"/>
                <a:gd name="connsiteY20" fmla="*/ 15016 h 21600"/>
                <a:gd name="connsiteX21" fmla="*/ 12695 w 15360"/>
                <a:gd name="connsiteY21" fmla="*/ 10691 h 21600"/>
                <a:gd name="connsiteX22" fmla="*/ 7001 w 15360"/>
                <a:gd name="connsiteY22" fmla="*/ 18701 h 21600"/>
                <a:gd name="connsiteX23" fmla="*/ 5799 w 15360"/>
                <a:gd name="connsiteY23" fmla="*/ 18701 h 21600"/>
                <a:gd name="connsiteX24" fmla="*/ 5023 w 15360"/>
                <a:gd name="connsiteY24" fmla="*/ 15016 h 21600"/>
                <a:gd name="connsiteX25" fmla="*/ 5799 w 15360"/>
                <a:gd name="connsiteY25" fmla="*/ 11332 h 21600"/>
                <a:gd name="connsiteX26" fmla="*/ 7001 w 15360"/>
                <a:gd name="connsiteY26" fmla="*/ 11332 h 21600"/>
                <a:gd name="connsiteX27" fmla="*/ 7777 w 15360"/>
                <a:gd name="connsiteY27" fmla="*/ 15016 h 21600"/>
                <a:gd name="connsiteX28" fmla="*/ 7001 w 15360"/>
                <a:gd name="connsiteY28" fmla="*/ 18701 h 21600"/>
                <a:gd name="connsiteX0" fmla="*/ 12695 w 15360"/>
                <a:gd name="connsiteY0" fmla="*/ 10751 h 21660"/>
                <a:gd name="connsiteX1" fmla="*/ 10023 w 15360"/>
                <a:gd name="connsiteY1" fmla="*/ 14895 h 21660"/>
                <a:gd name="connsiteX2" fmla="*/ 8135 w 15360"/>
                <a:gd name="connsiteY2" fmla="*/ 14895 h 21660"/>
                <a:gd name="connsiteX3" fmla="*/ 6493 w 15360"/>
                <a:gd name="connsiteY3" fmla="*/ 9785 h 21660"/>
                <a:gd name="connsiteX4" fmla="*/ 7986 w 15360"/>
                <a:gd name="connsiteY4" fmla="*/ 7490 h 21660"/>
                <a:gd name="connsiteX5" fmla="*/ 9844 w 15360"/>
                <a:gd name="connsiteY5" fmla="*/ 8710 h 21660"/>
                <a:gd name="connsiteX6" fmla="*/ 12516 w 15360"/>
                <a:gd name="connsiteY6" fmla="*/ 4385 h 21660"/>
                <a:gd name="connsiteX7" fmla="*/ 9844 w 15360"/>
                <a:gd name="connsiteY7" fmla="*/ 60 h 21660"/>
                <a:gd name="connsiteX8" fmla="*/ 7837 w 15360"/>
                <a:gd name="connsiteY8" fmla="*/ 7236 h 21660"/>
                <a:gd name="connsiteX9" fmla="*/ 6329 w 15360"/>
                <a:gd name="connsiteY9" fmla="*/ 9555 h 21660"/>
                <a:gd name="connsiteX10" fmla="*/ 6411 w 15360"/>
                <a:gd name="connsiteY10" fmla="*/ 9688 h 21660"/>
                <a:gd name="connsiteX11" fmla="*/ 4075 w 15360"/>
                <a:gd name="connsiteY11" fmla="*/ 8492 h 21660"/>
                <a:gd name="connsiteX12" fmla="*/ 492 w 15360"/>
                <a:gd name="connsiteY12" fmla="*/ 11947 h 21660"/>
                <a:gd name="connsiteX13" fmla="*/ 388 w 15360"/>
                <a:gd name="connsiteY13" fmla="*/ 12273 h 21660"/>
                <a:gd name="connsiteX14" fmla="*/ 0 w 15360"/>
                <a:gd name="connsiteY14" fmla="*/ 15076 h 21660"/>
                <a:gd name="connsiteX15" fmla="*/ 4067 w 15360"/>
                <a:gd name="connsiteY15" fmla="*/ 21660 h 21660"/>
                <a:gd name="connsiteX16" fmla="*/ 8135 w 15360"/>
                <a:gd name="connsiteY16" fmla="*/ 15257 h 21660"/>
                <a:gd name="connsiteX17" fmla="*/ 10016 w 15360"/>
                <a:gd name="connsiteY17" fmla="*/ 15257 h 21660"/>
                <a:gd name="connsiteX18" fmla="*/ 12688 w 15360"/>
                <a:gd name="connsiteY18" fmla="*/ 19401 h 21660"/>
                <a:gd name="connsiteX19" fmla="*/ 15360 w 15360"/>
                <a:gd name="connsiteY19" fmla="*/ 15076 h 21660"/>
                <a:gd name="connsiteX20" fmla="*/ 12695 w 15360"/>
                <a:gd name="connsiteY20" fmla="*/ 10751 h 21660"/>
                <a:gd name="connsiteX21" fmla="*/ 7001 w 15360"/>
                <a:gd name="connsiteY21" fmla="*/ 18761 h 21660"/>
                <a:gd name="connsiteX22" fmla="*/ 5799 w 15360"/>
                <a:gd name="connsiteY22" fmla="*/ 18761 h 21660"/>
                <a:gd name="connsiteX23" fmla="*/ 5023 w 15360"/>
                <a:gd name="connsiteY23" fmla="*/ 15076 h 21660"/>
                <a:gd name="connsiteX24" fmla="*/ 5799 w 15360"/>
                <a:gd name="connsiteY24" fmla="*/ 11392 h 21660"/>
                <a:gd name="connsiteX25" fmla="*/ 7001 w 15360"/>
                <a:gd name="connsiteY25" fmla="*/ 11392 h 21660"/>
                <a:gd name="connsiteX26" fmla="*/ 7777 w 15360"/>
                <a:gd name="connsiteY26" fmla="*/ 15076 h 21660"/>
                <a:gd name="connsiteX27" fmla="*/ 7001 w 15360"/>
                <a:gd name="connsiteY27" fmla="*/ 18761 h 21660"/>
                <a:gd name="connsiteX0" fmla="*/ 12695 w 15360"/>
                <a:gd name="connsiteY0" fmla="*/ 6385 h 17294"/>
                <a:gd name="connsiteX1" fmla="*/ 10023 w 15360"/>
                <a:gd name="connsiteY1" fmla="*/ 10529 h 17294"/>
                <a:gd name="connsiteX2" fmla="*/ 8135 w 15360"/>
                <a:gd name="connsiteY2" fmla="*/ 10529 h 17294"/>
                <a:gd name="connsiteX3" fmla="*/ 6493 w 15360"/>
                <a:gd name="connsiteY3" fmla="*/ 5419 h 17294"/>
                <a:gd name="connsiteX4" fmla="*/ 7986 w 15360"/>
                <a:gd name="connsiteY4" fmla="*/ 3124 h 17294"/>
                <a:gd name="connsiteX5" fmla="*/ 9844 w 15360"/>
                <a:gd name="connsiteY5" fmla="*/ 4344 h 17294"/>
                <a:gd name="connsiteX6" fmla="*/ 12516 w 15360"/>
                <a:gd name="connsiteY6" fmla="*/ 19 h 17294"/>
                <a:gd name="connsiteX7" fmla="*/ 7837 w 15360"/>
                <a:gd name="connsiteY7" fmla="*/ 2870 h 17294"/>
                <a:gd name="connsiteX8" fmla="*/ 6329 w 15360"/>
                <a:gd name="connsiteY8" fmla="*/ 5189 h 17294"/>
                <a:gd name="connsiteX9" fmla="*/ 6411 w 15360"/>
                <a:gd name="connsiteY9" fmla="*/ 5322 h 17294"/>
                <a:gd name="connsiteX10" fmla="*/ 4075 w 15360"/>
                <a:gd name="connsiteY10" fmla="*/ 4126 h 17294"/>
                <a:gd name="connsiteX11" fmla="*/ 492 w 15360"/>
                <a:gd name="connsiteY11" fmla="*/ 7581 h 17294"/>
                <a:gd name="connsiteX12" fmla="*/ 388 w 15360"/>
                <a:gd name="connsiteY12" fmla="*/ 7907 h 17294"/>
                <a:gd name="connsiteX13" fmla="*/ 0 w 15360"/>
                <a:gd name="connsiteY13" fmla="*/ 10710 h 17294"/>
                <a:gd name="connsiteX14" fmla="*/ 4067 w 15360"/>
                <a:gd name="connsiteY14" fmla="*/ 17294 h 17294"/>
                <a:gd name="connsiteX15" fmla="*/ 8135 w 15360"/>
                <a:gd name="connsiteY15" fmla="*/ 10891 h 17294"/>
                <a:gd name="connsiteX16" fmla="*/ 10016 w 15360"/>
                <a:gd name="connsiteY16" fmla="*/ 10891 h 17294"/>
                <a:gd name="connsiteX17" fmla="*/ 12688 w 15360"/>
                <a:gd name="connsiteY17" fmla="*/ 15035 h 17294"/>
                <a:gd name="connsiteX18" fmla="*/ 15360 w 15360"/>
                <a:gd name="connsiteY18" fmla="*/ 10710 h 17294"/>
                <a:gd name="connsiteX19" fmla="*/ 12695 w 15360"/>
                <a:gd name="connsiteY19" fmla="*/ 6385 h 17294"/>
                <a:gd name="connsiteX20" fmla="*/ 7001 w 15360"/>
                <a:gd name="connsiteY20" fmla="*/ 14395 h 17294"/>
                <a:gd name="connsiteX21" fmla="*/ 5799 w 15360"/>
                <a:gd name="connsiteY21" fmla="*/ 14395 h 17294"/>
                <a:gd name="connsiteX22" fmla="*/ 5023 w 15360"/>
                <a:gd name="connsiteY22" fmla="*/ 10710 h 17294"/>
                <a:gd name="connsiteX23" fmla="*/ 5799 w 15360"/>
                <a:gd name="connsiteY23" fmla="*/ 7026 h 17294"/>
                <a:gd name="connsiteX24" fmla="*/ 7001 w 15360"/>
                <a:gd name="connsiteY24" fmla="*/ 7026 h 17294"/>
                <a:gd name="connsiteX25" fmla="*/ 7777 w 15360"/>
                <a:gd name="connsiteY25" fmla="*/ 10710 h 17294"/>
                <a:gd name="connsiteX26" fmla="*/ 7001 w 15360"/>
                <a:gd name="connsiteY26" fmla="*/ 14395 h 17294"/>
                <a:gd name="connsiteX0" fmla="*/ 12695 w 15360"/>
                <a:gd name="connsiteY0" fmla="*/ 3524 h 14433"/>
                <a:gd name="connsiteX1" fmla="*/ 10023 w 15360"/>
                <a:gd name="connsiteY1" fmla="*/ 7668 h 14433"/>
                <a:gd name="connsiteX2" fmla="*/ 8135 w 15360"/>
                <a:gd name="connsiteY2" fmla="*/ 7668 h 14433"/>
                <a:gd name="connsiteX3" fmla="*/ 6493 w 15360"/>
                <a:gd name="connsiteY3" fmla="*/ 2558 h 14433"/>
                <a:gd name="connsiteX4" fmla="*/ 7986 w 15360"/>
                <a:gd name="connsiteY4" fmla="*/ 263 h 14433"/>
                <a:gd name="connsiteX5" fmla="*/ 9844 w 15360"/>
                <a:gd name="connsiteY5" fmla="*/ 1483 h 14433"/>
                <a:gd name="connsiteX6" fmla="*/ 7837 w 15360"/>
                <a:gd name="connsiteY6" fmla="*/ 9 h 14433"/>
                <a:gd name="connsiteX7" fmla="*/ 6329 w 15360"/>
                <a:gd name="connsiteY7" fmla="*/ 2328 h 14433"/>
                <a:gd name="connsiteX8" fmla="*/ 6411 w 15360"/>
                <a:gd name="connsiteY8" fmla="*/ 2461 h 14433"/>
                <a:gd name="connsiteX9" fmla="*/ 4075 w 15360"/>
                <a:gd name="connsiteY9" fmla="*/ 1265 h 14433"/>
                <a:gd name="connsiteX10" fmla="*/ 492 w 15360"/>
                <a:gd name="connsiteY10" fmla="*/ 4720 h 14433"/>
                <a:gd name="connsiteX11" fmla="*/ 388 w 15360"/>
                <a:gd name="connsiteY11" fmla="*/ 5046 h 14433"/>
                <a:gd name="connsiteX12" fmla="*/ 0 w 15360"/>
                <a:gd name="connsiteY12" fmla="*/ 7849 h 14433"/>
                <a:gd name="connsiteX13" fmla="*/ 4067 w 15360"/>
                <a:gd name="connsiteY13" fmla="*/ 14433 h 14433"/>
                <a:gd name="connsiteX14" fmla="*/ 8135 w 15360"/>
                <a:gd name="connsiteY14" fmla="*/ 8030 h 14433"/>
                <a:gd name="connsiteX15" fmla="*/ 10016 w 15360"/>
                <a:gd name="connsiteY15" fmla="*/ 8030 h 14433"/>
                <a:gd name="connsiteX16" fmla="*/ 12688 w 15360"/>
                <a:gd name="connsiteY16" fmla="*/ 12174 h 14433"/>
                <a:gd name="connsiteX17" fmla="*/ 15360 w 15360"/>
                <a:gd name="connsiteY17" fmla="*/ 7849 h 14433"/>
                <a:gd name="connsiteX18" fmla="*/ 12695 w 15360"/>
                <a:gd name="connsiteY18" fmla="*/ 3524 h 14433"/>
                <a:gd name="connsiteX19" fmla="*/ 7001 w 15360"/>
                <a:gd name="connsiteY19" fmla="*/ 11534 h 14433"/>
                <a:gd name="connsiteX20" fmla="*/ 5799 w 15360"/>
                <a:gd name="connsiteY20" fmla="*/ 11534 h 14433"/>
                <a:gd name="connsiteX21" fmla="*/ 5023 w 15360"/>
                <a:gd name="connsiteY21" fmla="*/ 7849 h 14433"/>
                <a:gd name="connsiteX22" fmla="*/ 5799 w 15360"/>
                <a:gd name="connsiteY22" fmla="*/ 4165 h 14433"/>
                <a:gd name="connsiteX23" fmla="*/ 7001 w 15360"/>
                <a:gd name="connsiteY23" fmla="*/ 4165 h 14433"/>
                <a:gd name="connsiteX24" fmla="*/ 7777 w 15360"/>
                <a:gd name="connsiteY24" fmla="*/ 7849 h 14433"/>
                <a:gd name="connsiteX25" fmla="*/ 7001 w 15360"/>
                <a:gd name="connsiteY25" fmla="*/ 11534 h 14433"/>
                <a:gd name="connsiteX0" fmla="*/ 12695 w 15360"/>
                <a:gd name="connsiteY0" fmla="*/ 3697 h 14606"/>
                <a:gd name="connsiteX1" fmla="*/ 10023 w 15360"/>
                <a:gd name="connsiteY1" fmla="*/ 7841 h 14606"/>
                <a:gd name="connsiteX2" fmla="*/ 8135 w 15360"/>
                <a:gd name="connsiteY2" fmla="*/ 7841 h 14606"/>
                <a:gd name="connsiteX3" fmla="*/ 6493 w 15360"/>
                <a:gd name="connsiteY3" fmla="*/ 2731 h 14606"/>
                <a:gd name="connsiteX4" fmla="*/ 7986 w 15360"/>
                <a:gd name="connsiteY4" fmla="*/ 436 h 14606"/>
                <a:gd name="connsiteX5" fmla="*/ 7837 w 15360"/>
                <a:gd name="connsiteY5" fmla="*/ 182 h 14606"/>
                <a:gd name="connsiteX6" fmla="*/ 6329 w 15360"/>
                <a:gd name="connsiteY6" fmla="*/ 2501 h 14606"/>
                <a:gd name="connsiteX7" fmla="*/ 6411 w 15360"/>
                <a:gd name="connsiteY7" fmla="*/ 2634 h 14606"/>
                <a:gd name="connsiteX8" fmla="*/ 4075 w 15360"/>
                <a:gd name="connsiteY8" fmla="*/ 1438 h 14606"/>
                <a:gd name="connsiteX9" fmla="*/ 492 w 15360"/>
                <a:gd name="connsiteY9" fmla="*/ 4893 h 14606"/>
                <a:gd name="connsiteX10" fmla="*/ 388 w 15360"/>
                <a:gd name="connsiteY10" fmla="*/ 5219 h 14606"/>
                <a:gd name="connsiteX11" fmla="*/ 0 w 15360"/>
                <a:gd name="connsiteY11" fmla="*/ 8022 h 14606"/>
                <a:gd name="connsiteX12" fmla="*/ 4067 w 15360"/>
                <a:gd name="connsiteY12" fmla="*/ 14606 h 14606"/>
                <a:gd name="connsiteX13" fmla="*/ 8135 w 15360"/>
                <a:gd name="connsiteY13" fmla="*/ 8203 h 14606"/>
                <a:gd name="connsiteX14" fmla="*/ 10016 w 15360"/>
                <a:gd name="connsiteY14" fmla="*/ 8203 h 14606"/>
                <a:gd name="connsiteX15" fmla="*/ 12688 w 15360"/>
                <a:gd name="connsiteY15" fmla="*/ 12347 h 14606"/>
                <a:gd name="connsiteX16" fmla="*/ 15360 w 15360"/>
                <a:gd name="connsiteY16" fmla="*/ 8022 h 14606"/>
                <a:gd name="connsiteX17" fmla="*/ 12695 w 15360"/>
                <a:gd name="connsiteY17" fmla="*/ 3697 h 14606"/>
                <a:gd name="connsiteX18" fmla="*/ 7001 w 15360"/>
                <a:gd name="connsiteY18" fmla="*/ 11707 h 14606"/>
                <a:gd name="connsiteX19" fmla="*/ 5799 w 15360"/>
                <a:gd name="connsiteY19" fmla="*/ 11707 h 14606"/>
                <a:gd name="connsiteX20" fmla="*/ 5023 w 15360"/>
                <a:gd name="connsiteY20" fmla="*/ 8022 h 14606"/>
                <a:gd name="connsiteX21" fmla="*/ 5799 w 15360"/>
                <a:gd name="connsiteY21" fmla="*/ 4338 h 14606"/>
                <a:gd name="connsiteX22" fmla="*/ 7001 w 15360"/>
                <a:gd name="connsiteY22" fmla="*/ 4338 h 14606"/>
                <a:gd name="connsiteX23" fmla="*/ 7777 w 15360"/>
                <a:gd name="connsiteY23" fmla="*/ 8022 h 14606"/>
                <a:gd name="connsiteX24" fmla="*/ 7001 w 15360"/>
                <a:gd name="connsiteY24" fmla="*/ 11707 h 14606"/>
                <a:gd name="connsiteX0" fmla="*/ 12695 w 15360"/>
                <a:gd name="connsiteY0" fmla="*/ 3262 h 14171"/>
                <a:gd name="connsiteX1" fmla="*/ 10023 w 15360"/>
                <a:gd name="connsiteY1" fmla="*/ 7406 h 14171"/>
                <a:gd name="connsiteX2" fmla="*/ 8135 w 15360"/>
                <a:gd name="connsiteY2" fmla="*/ 7406 h 14171"/>
                <a:gd name="connsiteX3" fmla="*/ 6493 w 15360"/>
                <a:gd name="connsiteY3" fmla="*/ 2296 h 14171"/>
                <a:gd name="connsiteX4" fmla="*/ 7986 w 15360"/>
                <a:gd name="connsiteY4" fmla="*/ 1 h 14171"/>
                <a:gd name="connsiteX5" fmla="*/ 6329 w 15360"/>
                <a:gd name="connsiteY5" fmla="*/ 2066 h 14171"/>
                <a:gd name="connsiteX6" fmla="*/ 6411 w 15360"/>
                <a:gd name="connsiteY6" fmla="*/ 2199 h 14171"/>
                <a:gd name="connsiteX7" fmla="*/ 4075 w 15360"/>
                <a:gd name="connsiteY7" fmla="*/ 1003 h 14171"/>
                <a:gd name="connsiteX8" fmla="*/ 492 w 15360"/>
                <a:gd name="connsiteY8" fmla="*/ 4458 h 14171"/>
                <a:gd name="connsiteX9" fmla="*/ 388 w 15360"/>
                <a:gd name="connsiteY9" fmla="*/ 4784 h 14171"/>
                <a:gd name="connsiteX10" fmla="*/ 0 w 15360"/>
                <a:gd name="connsiteY10" fmla="*/ 7587 h 14171"/>
                <a:gd name="connsiteX11" fmla="*/ 4067 w 15360"/>
                <a:gd name="connsiteY11" fmla="*/ 14171 h 14171"/>
                <a:gd name="connsiteX12" fmla="*/ 8135 w 15360"/>
                <a:gd name="connsiteY12" fmla="*/ 7768 h 14171"/>
                <a:gd name="connsiteX13" fmla="*/ 10016 w 15360"/>
                <a:gd name="connsiteY13" fmla="*/ 7768 h 14171"/>
                <a:gd name="connsiteX14" fmla="*/ 12688 w 15360"/>
                <a:gd name="connsiteY14" fmla="*/ 11912 h 14171"/>
                <a:gd name="connsiteX15" fmla="*/ 15360 w 15360"/>
                <a:gd name="connsiteY15" fmla="*/ 7587 h 14171"/>
                <a:gd name="connsiteX16" fmla="*/ 12695 w 15360"/>
                <a:gd name="connsiteY16" fmla="*/ 3262 h 14171"/>
                <a:gd name="connsiteX17" fmla="*/ 7001 w 15360"/>
                <a:gd name="connsiteY17" fmla="*/ 11272 h 14171"/>
                <a:gd name="connsiteX18" fmla="*/ 5799 w 15360"/>
                <a:gd name="connsiteY18" fmla="*/ 11272 h 14171"/>
                <a:gd name="connsiteX19" fmla="*/ 5023 w 15360"/>
                <a:gd name="connsiteY19" fmla="*/ 7587 h 14171"/>
                <a:gd name="connsiteX20" fmla="*/ 5799 w 15360"/>
                <a:gd name="connsiteY20" fmla="*/ 3903 h 14171"/>
                <a:gd name="connsiteX21" fmla="*/ 7001 w 15360"/>
                <a:gd name="connsiteY21" fmla="*/ 3903 h 14171"/>
                <a:gd name="connsiteX22" fmla="*/ 7777 w 15360"/>
                <a:gd name="connsiteY22" fmla="*/ 7587 h 14171"/>
                <a:gd name="connsiteX23" fmla="*/ 7001 w 15360"/>
                <a:gd name="connsiteY23" fmla="*/ 11272 h 14171"/>
                <a:gd name="connsiteX0" fmla="*/ 12695 w 15360"/>
                <a:gd name="connsiteY0" fmla="*/ 2259 h 13168"/>
                <a:gd name="connsiteX1" fmla="*/ 10023 w 15360"/>
                <a:gd name="connsiteY1" fmla="*/ 6403 h 13168"/>
                <a:gd name="connsiteX2" fmla="*/ 8135 w 15360"/>
                <a:gd name="connsiteY2" fmla="*/ 6403 h 13168"/>
                <a:gd name="connsiteX3" fmla="*/ 6493 w 15360"/>
                <a:gd name="connsiteY3" fmla="*/ 1293 h 13168"/>
                <a:gd name="connsiteX4" fmla="*/ 6329 w 15360"/>
                <a:gd name="connsiteY4" fmla="*/ 1063 h 13168"/>
                <a:gd name="connsiteX5" fmla="*/ 6411 w 15360"/>
                <a:gd name="connsiteY5" fmla="*/ 1196 h 13168"/>
                <a:gd name="connsiteX6" fmla="*/ 4075 w 15360"/>
                <a:gd name="connsiteY6" fmla="*/ 0 h 13168"/>
                <a:gd name="connsiteX7" fmla="*/ 492 w 15360"/>
                <a:gd name="connsiteY7" fmla="*/ 3455 h 13168"/>
                <a:gd name="connsiteX8" fmla="*/ 388 w 15360"/>
                <a:gd name="connsiteY8" fmla="*/ 3781 h 13168"/>
                <a:gd name="connsiteX9" fmla="*/ 0 w 15360"/>
                <a:gd name="connsiteY9" fmla="*/ 6584 h 13168"/>
                <a:gd name="connsiteX10" fmla="*/ 4067 w 15360"/>
                <a:gd name="connsiteY10" fmla="*/ 13168 h 13168"/>
                <a:gd name="connsiteX11" fmla="*/ 8135 w 15360"/>
                <a:gd name="connsiteY11" fmla="*/ 6765 h 13168"/>
                <a:gd name="connsiteX12" fmla="*/ 10016 w 15360"/>
                <a:gd name="connsiteY12" fmla="*/ 6765 h 13168"/>
                <a:gd name="connsiteX13" fmla="*/ 12688 w 15360"/>
                <a:gd name="connsiteY13" fmla="*/ 10909 h 13168"/>
                <a:gd name="connsiteX14" fmla="*/ 15360 w 15360"/>
                <a:gd name="connsiteY14" fmla="*/ 6584 h 13168"/>
                <a:gd name="connsiteX15" fmla="*/ 12695 w 15360"/>
                <a:gd name="connsiteY15" fmla="*/ 2259 h 13168"/>
                <a:gd name="connsiteX16" fmla="*/ 7001 w 15360"/>
                <a:gd name="connsiteY16" fmla="*/ 10269 h 13168"/>
                <a:gd name="connsiteX17" fmla="*/ 5799 w 15360"/>
                <a:gd name="connsiteY17" fmla="*/ 10269 h 13168"/>
                <a:gd name="connsiteX18" fmla="*/ 5023 w 15360"/>
                <a:gd name="connsiteY18" fmla="*/ 6584 h 13168"/>
                <a:gd name="connsiteX19" fmla="*/ 5799 w 15360"/>
                <a:gd name="connsiteY19" fmla="*/ 2900 h 13168"/>
                <a:gd name="connsiteX20" fmla="*/ 7001 w 15360"/>
                <a:gd name="connsiteY20" fmla="*/ 2900 h 13168"/>
                <a:gd name="connsiteX21" fmla="*/ 7777 w 15360"/>
                <a:gd name="connsiteY21" fmla="*/ 6584 h 13168"/>
                <a:gd name="connsiteX22" fmla="*/ 7001 w 15360"/>
                <a:gd name="connsiteY22" fmla="*/ 10269 h 13168"/>
                <a:gd name="connsiteX0" fmla="*/ 15360 w 15433"/>
                <a:gd name="connsiteY0" fmla="*/ 6584 h 13168"/>
                <a:gd name="connsiteX1" fmla="*/ 10023 w 15433"/>
                <a:gd name="connsiteY1" fmla="*/ 6403 h 13168"/>
                <a:gd name="connsiteX2" fmla="*/ 8135 w 15433"/>
                <a:gd name="connsiteY2" fmla="*/ 6403 h 13168"/>
                <a:gd name="connsiteX3" fmla="*/ 6493 w 15433"/>
                <a:gd name="connsiteY3" fmla="*/ 1293 h 13168"/>
                <a:gd name="connsiteX4" fmla="*/ 6329 w 15433"/>
                <a:gd name="connsiteY4" fmla="*/ 1063 h 13168"/>
                <a:gd name="connsiteX5" fmla="*/ 6411 w 15433"/>
                <a:gd name="connsiteY5" fmla="*/ 1196 h 13168"/>
                <a:gd name="connsiteX6" fmla="*/ 4075 w 15433"/>
                <a:gd name="connsiteY6" fmla="*/ 0 h 13168"/>
                <a:gd name="connsiteX7" fmla="*/ 492 w 15433"/>
                <a:gd name="connsiteY7" fmla="*/ 3455 h 13168"/>
                <a:gd name="connsiteX8" fmla="*/ 388 w 15433"/>
                <a:gd name="connsiteY8" fmla="*/ 3781 h 13168"/>
                <a:gd name="connsiteX9" fmla="*/ 0 w 15433"/>
                <a:gd name="connsiteY9" fmla="*/ 6584 h 13168"/>
                <a:gd name="connsiteX10" fmla="*/ 4067 w 15433"/>
                <a:gd name="connsiteY10" fmla="*/ 13168 h 13168"/>
                <a:gd name="connsiteX11" fmla="*/ 8135 w 15433"/>
                <a:gd name="connsiteY11" fmla="*/ 6765 h 13168"/>
                <a:gd name="connsiteX12" fmla="*/ 10016 w 15433"/>
                <a:gd name="connsiteY12" fmla="*/ 6765 h 13168"/>
                <a:gd name="connsiteX13" fmla="*/ 12688 w 15433"/>
                <a:gd name="connsiteY13" fmla="*/ 10909 h 13168"/>
                <a:gd name="connsiteX14" fmla="*/ 15360 w 15433"/>
                <a:gd name="connsiteY14" fmla="*/ 6584 h 13168"/>
                <a:gd name="connsiteX15" fmla="*/ 7001 w 15433"/>
                <a:gd name="connsiteY15" fmla="*/ 10269 h 13168"/>
                <a:gd name="connsiteX16" fmla="*/ 5799 w 15433"/>
                <a:gd name="connsiteY16" fmla="*/ 10269 h 13168"/>
                <a:gd name="connsiteX17" fmla="*/ 5023 w 15433"/>
                <a:gd name="connsiteY17" fmla="*/ 6584 h 13168"/>
                <a:gd name="connsiteX18" fmla="*/ 5799 w 15433"/>
                <a:gd name="connsiteY18" fmla="*/ 2900 h 13168"/>
                <a:gd name="connsiteX19" fmla="*/ 7001 w 15433"/>
                <a:gd name="connsiteY19" fmla="*/ 2900 h 13168"/>
                <a:gd name="connsiteX20" fmla="*/ 7777 w 15433"/>
                <a:gd name="connsiteY20" fmla="*/ 6584 h 13168"/>
                <a:gd name="connsiteX21" fmla="*/ 7001 w 15433"/>
                <a:gd name="connsiteY21" fmla="*/ 10269 h 13168"/>
                <a:gd name="connsiteX0" fmla="*/ 12688 w 12688"/>
                <a:gd name="connsiteY0" fmla="*/ 10909 h 13168"/>
                <a:gd name="connsiteX1" fmla="*/ 10023 w 12688"/>
                <a:gd name="connsiteY1" fmla="*/ 6403 h 13168"/>
                <a:gd name="connsiteX2" fmla="*/ 8135 w 12688"/>
                <a:gd name="connsiteY2" fmla="*/ 6403 h 13168"/>
                <a:gd name="connsiteX3" fmla="*/ 6493 w 12688"/>
                <a:gd name="connsiteY3" fmla="*/ 1293 h 13168"/>
                <a:gd name="connsiteX4" fmla="*/ 6329 w 12688"/>
                <a:gd name="connsiteY4" fmla="*/ 1063 h 13168"/>
                <a:gd name="connsiteX5" fmla="*/ 6411 w 12688"/>
                <a:gd name="connsiteY5" fmla="*/ 1196 h 13168"/>
                <a:gd name="connsiteX6" fmla="*/ 4075 w 12688"/>
                <a:gd name="connsiteY6" fmla="*/ 0 h 13168"/>
                <a:gd name="connsiteX7" fmla="*/ 492 w 12688"/>
                <a:gd name="connsiteY7" fmla="*/ 3455 h 13168"/>
                <a:gd name="connsiteX8" fmla="*/ 388 w 12688"/>
                <a:gd name="connsiteY8" fmla="*/ 3781 h 13168"/>
                <a:gd name="connsiteX9" fmla="*/ 0 w 12688"/>
                <a:gd name="connsiteY9" fmla="*/ 6584 h 13168"/>
                <a:gd name="connsiteX10" fmla="*/ 4067 w 12688"/>
                <a:gd name="connsiteY10" fmla="*/ 13168 h 13168"/>
                <a:gd name="connsiteX11" fmla="*/ 8135 w 12688"/>
                <a:gd name="connsiteY11" fmla="*/ 6765 h 13168"/>
                <a:gd name="connsiteX12" fmla="*/ 10016 w 12688"/>
                <a:gd name="connsiteY12" fmla="*/ 6765 h 13168"/>
                <a:gd name="connsiteX13" fmla="*/ 12688 w 12688"/>
                <a:gd name="connsiteY13" fmla="*/ 10909 h 13168"/>
                <a:gd name="connsiteX14" fmla="*/ 7001 w 12688"/>
                <a:gd name="connsiteY14" fmla="*/ 10269 h 13168"/>
                <a:gd name="connsiteX15" fmla="*/ 5799 w 12688"/>
                <a:gd name="connsiteY15" fmla="*/ 10269 h 13168"/>
                <a:gd name="connsiteX16" fmla="*/ 5023 w 12688"/>
                <a:gd name="connsiteY16" fmla="*/ 6584 h 13168"/>
                <a:gd name="connsiteX17" fmla="*/ 5799 w 12688"/>
                <a:gd name="connsiteY17" fmla="*/ 2900 h 13168"/>
                <a:gd name="connsiteX18" fmla="*/ 7001 w 12688"/>
                <a:gd name="connsiteY18" fmla="*/ 2900 h 13168"/>
                <a:gd name="connsiteX19" fmla="*/ 7777 w 12688"/>
                <a:gd name="connsiteY19" fmla="*/ 6584 h 13168"/>
                <a:gd name="connsiteX20" fmla="*/ 7001 w 12688"/>
                <a:gd name="connsiteY20" fmla="*/ 10269 h 13168"/>
                <a:gd name="connsiteX0" fmla="*/ 10016 w 10255"/>
                <a:gd name="connsiteY0" fmla="*/ 6765 h 13168"/>
                <a:gd name="connsiteX1" fmla="*/ 10023 w 10255"/>
                <a:gd name="connsiteY1" fmla="*/ 6403 h 13168"/>
                <a:gd name="connsiteX2" fmla="*/ 8135 w 10255"/>
                <a:gd name="connsiteY2" fmla="*/ 6403 h 13168"/>
                <a:gd name="connsiteX3" fmla="*/ 6493 w 10255"/>
                <a:gd name="connsiteY3" fmla="*/ 1293 h 13168"/>
                <a:gd name="connsiteX4" fmla="*/ 6329 w 10255"/>
                <a:gd name="connsiteY4" fmla="*/ 1063 h 13168"/>
                <a:gd name="connsiteX5" fmla="*/ 6411 w 10255"/>
                <a:gd name="connsiteY5" fmla="*/ 1196 h 13168"/>
                <a:gd name="connsiteX6" fmla="*/ 4075 w 10255"/>
                <a:gd name="connsiteY6" fmla="*/ 0 h 13168"/>
                <a:gd name="connsiteX7" fmla="*/ 492 w 10255"/>
                <a:gd name="connsiteY7" fmla="*/ 3455 h 13168"/>
                <a:gd name="connsiteX8" fmla="*/ 388 w 10255"/>
                <a:gd name="connsiteY8" fmla="*/ 3781 h 13168"/>
                <a:gd name="connsiteX9" fmla="*/ 0 w 10255"/>
                <a:gd name="connsiteY9" fmla="*/ 6584 h 13168"/>
                <a:gd name="connsiteX10" fmla="*/ 4067 w 10255"/>
                <a:gd name="connsiteY10" fmla="*/ 13168 h 13168"/>
                <a:gd name="connsiteX11" fmla="*/ 8135 w 10255"/>
                <a:gd name="connsiteY11" fmla="*/ 6765 h 13168"/>
                <a:gd name="connsiteX12" fmla="*/ 10016 w 10255"/>
                <a:gd name="connsiteY12" fmla="*/ 6765 h 13168"/>
                <a:gd name="connsiteX13" fmla="*/ 7001 w 10255"/>
                <a:gd name="connsiteY13" fmla="*/ 10269 h 13168"/>
                <a:gd name="connsiteX14" fmla="*/ 5799 w 10255"/>
                <a:gd name="connsiteY14" fmla="*/ 10269 h 13168"/>
                <a:gd name="connsiteX15" fmla="*/ 5023 w 10255"/>
                <a:gd name="connsiteY15" fmla="*/ 6584 h 13168"/>
                <a:gd name="connsiteX16" fmla="*/ 5799 w 10255"/>
                <a:gd name="connsiteY16" fmla="*/ 2900 h 13168"/>
                <a:gd name="connsiteX17" fmla="*/ 7001 w 10255"/>
                <a:gd name="connsiteY17" fmla="*/ 2900 h 13168"/>
                <a:gd name="connsiteX18" fmla="*/ 7777 w 10255"/>
                <a:gd name="connsiteY18" fmla="*/ 6584 h 13168"/>
                <a:gd name="connsiteX19" fmla="*/ 7001 w 10255"/>
                <a:gd name="connsiteY19" fmla="*/ 10269 h 13168"/>
                <a:gd name="connsiteX0" fmla="*/ 8135 w 10023"/>
                <a:gd name="connsiteY0" fmla="*/ 6765 h 13168"/>
                <a:gd name="connsiteX1" fmla="*/ 10023 w 10023"/>
                <a:gd name="connsiteY1" fmla="*/ 6403 h 13168"/>
                <a:gd name="connsiteX2" fmla="*/ 8135 w 10023"/>
                <a:gd name="connsiteY2" fmla="*/ 6403 h 13168"/>
                <a:gd name="connsiteX3" fmla="*/ 6493 w 10023"/>
                <a:gd name="connsiteY3" fmla="*/ 1293 h 13168"/>
                <a:gd name="connsiteX4" fmla="*/ 6329 w 10023"/>
                <a:gd name="connsiteY4" fmla="*/ 1063 h 13168"/>
                <a:gd name="connsiteX5" fmla="*/ 6411 w 10023"/>
                <a:gd name="connsiteY5" fmla="*/ 1196 h 13168"/>
                <a:gd name="connsiteX6" fmla="*/ 4075 w 10023"/>
                <a:gd name="connsiteY6" fmla="*/ 0 h 13168"/>
                <a:gd name="connsiteX7" fmla="*/ 492 w 10023"/>
                <a:gd name="connsiteY7" fmla="*/ 3455 h 13168"/>
                <a:gd name="connsiteX8" fmla="*/ 388 w 10023"/>
                <a:gd name="connsiteY8" fmla="*/ 3781 h 13168"/>
                <a:gd name="connsiteX9" fmla="*/ 0 w 10023"/>
                <a:gd name="connsiteY9" fmla="*/ 6584 h 13168"/>
                <a:gd name="connsiteX10" fmla="*/ 4067 w 10023"/>
                <a:gd name="connsiteY10" fmla="*/ 13168 h 13168"/>
                <a:gd name="connsiteX11" fmla="*/ 8135 w 10023"/>
                <a:gd name="connsiteY11" fmla="*/ 6765 h 13168"/>
                <a:gd name="connsiteX12" fmla="*/ 7001 w 10023"/>
                <a:gd name="connsiteY12" fmla="*/ 10269 h 13168"/>
                <a:gd name="connsiteX13" fmla="*/ 5799 w 10023"/>
                <a:gd name="connsiteY13" fmla="*/ 10269 h 13168"/>
                <a:gd name="connsiteX14" fmla="*/ 5023 w 10023"/>
                <a:gd name="connsiteY14" fmla="*/ 6584 h 13168"/>
                <a:gd name="connsiteX15" fmla="*/ 5799 w 10023"/>
                <a:gd name="connsiteY15" fmla="*/ 2900 h 13168"/>
                <a:gd name="connsiteX16" fmla="*/ 7001 w 10023"/>
                <a:gd name="connsiteY16" fmla="*/ 2900 h 13168"/>
                <a:gd name="connsiteX17" fmla="*/ 7777 w 10023"/>
                <a:gd name="connsiteY17" fmla="*/ 6584 h 13168"/>
                <a:gd name="connsiteX18" fmla="*/ 7001 w 10023"/>
                <a:gd name="connsiteY18" fmla="*/ 10269 h 13168"/>
                <a:gd name="connsiteX0" fmla="*/ 8135 w 8135"/>
                <a:gd name="connsiteY0" fmla="*/ 6765 h 13168"/>
                <a:gd name="connsiteX1" fmla="*/ 8135 w 8135"/>
                <a:gd name="connsiteY1" fmla="*/ 6403 h 13168"/>
                <a:gd name="connsiteX2" fmla="*/ 6493 w 8135"/>
                <a:gd name="connsiteY2" fmla="*/ 1293 h 13168"/>
                <a:gd name="connsiteX3" fmla="*/ 6329 w 8135"/>
                <a:gd name="connsiteY3" fmla="*/ 1063 h 13168"/>
                <a:gd name="connsiteX4" fmla="*/ 6411 w 8135"/>
                <a:gd name="connsiteY4" fmla="*/ 1196 h 13168"/>
                <a:gd name="connsiteX5" fmla="*/ 4075 w 8135"/>
                <a:gd name="connsiteY5" fmla="*/ 0 h 13168"/>
                <a:gd name="connsiteX6" fmla="*/ 492 w 8135"/>
                <a:gd name="connsiteY6" fmla="*/ 3455 h 13168"/>
                <a:gd name="connsiteX7" fmla="*/ 388 w 8135"/>
                <a:gd name="connsiteY7" fmla="*/ 3781 h 13168"/>
                <a:gd name="connsiteX8" fmla="*/ 0 w 8135"/>
                <a:gd name="connsiteY8" fmla="*/ 6584 h 13168"/>
                <a:gd name="connsiteX9" fmla="*/ 4067 w 8135"/>
                <a:gd name="connsiteY9" fmla="*/ 13168 h 13168"/>
                <a:gd name="connsiteX10" fmla="*/ 8135 w 8135"/>
                <a:gd name="connsiteY10" fmla="*/ 6765 h 13168"/>
                <a:gd name="connsiteX11" fmla="*/ 7001 w 8135"/>
                <a:gd name="connsiteY11" fmla="*/ 10269 h 13168"/>
                <a:gd name="connsiteX12" fmla="*/ 5799 w 8135"/>
                <a:gd name="connsiteY12" fmla="*/ 10269 h 13168"/>
                <a:gd name="connsiteX13" fmla="*/ 5023 w 8135"/>
                <a:gd name="connsiteY13" fmla="*/ 6584 h 13168"/>
                <a:gd name="connsiteX14" fmla="*/ 5799 w 8135"/>
                <a:gd name="connsiteY14" fmla="*/ 2900 h 13168"/>
                <a:gd name="connsiteX15" fmla="*/ 7001 w 8135"/>
                <a:gd name="connsiteY15" fmla="*/ 2900 h 13168"/>
                <a:gd name="connsiteX16" fmla="*/ 7777 w 8135"/>
                <a:gd name="connsiteY16" fmla="*/ 6584 h 13168"/>
                <a:gd name="connsiteX17" fmla="*/ 7001 w 8135"/>
                <a:gd name="connsiteY17" fmla="*/ 10269 h 1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135" h="13168" extrusionOk="0">
                  <a:moveTo>
                    <a:pt x="8135" y="6765"/>
                  </a:moveTo>
                  <a:lnTo>
                    <a:pt x="8135" y="6403"/>
                  </a:lnTo>
                  <a:cubicBezTo>
                    <a:pt x="8098" y="4313"/>
                    <a:pt x="7463" y="2465"/>
                    <a:pt x="6493" y="1293"/>
                  </a:cubicBezTo>
                  <a:lnTo>
                    <a:pt x="6329" y="1063"/>
                  </a:lnTo>
                  <a:lnTo>
                    <a:pt x="6411" y="1196"/>
                  </a:lnTo>
                  <a:cubicBezTo>
                    <a:pt x="5747" y="447"/>
                    <a:pt x="4941" y="0"/>
                    <a:pt x="4075" y="0"/>
                  </a:cubicBezTo>
                  <a:cubicBezTo>
                    <a:pt x="2530" y="0"/>
                    <a:pt x="1179" y="1402"/>
                    <a:pt x="492" y="3455"/>
                  </a:cubicBezTo>
                  <a:cubicBezTo>
                    <a:pt x="457" y="3564"/>
                    <a:pt x="423" y="3672"/>
                    <a:pt x="388" y="3781"/>
                  </a:cubicBezTo>
                  <a:cubicBezTo>
                    <a:pt x="141" y="4639"/>
                    <a:pt x="0" y="5581"/>
                    <a:pt x="0" y="6584"/>
                  </a:cubicBezTo>
                  <a:cubicBezTo>
                    <a:pt x="0" y="10220"/>
                    <a:pt x="1821" y="13168"/>
                    <a:pt x="4067" y="13168"/>
                  </a:cubicBezTo>
                  <a:cubicBezTo>
                    <a:pt x="6277" y="13168"/>
                    <a:pt x="8075" y="10317"/>
                    <a:pt x="8135" y="6765"/>
                  </a:cubicBezTo>
                  <a:close/>
                  <a:moveTo>
                    <a:pt x="7001" y="10269"/>
                  </a:moveTo>
                  <a:cubicBezTo>
                    <a:pt x="6695" y="10897"/>
                    <a:pt x="6105" y="10897"/>
                    <a:pt x="5799" y="10269"/>
                  </a:cubicBezTo>
                  <a:cubicBezTo>
                    <a:pt x="5314" y="9254"/>
                    <a:pt x="5023" y="7973"/>
                    <a:pt x="5023" y="6584"/>
                  </a:cubicBezTo>
                  <a:cubicBezTo>
                    <a:pt x="5023" y="5195"/>
                    <a:pt x="5314" y="3914"/>
                    <a:pt x="5799" y="2900"/>
                  </a:cubicBezTo>
                  <a:cubicBezTo>
                    <a:pt x="6105" y="2271"/>
                    <a:pt x="6695" y="2271"/>
                    <a:pt x="7001" y="2900"/>
                  </a:cubicBezTo>
                  <a:cubicBezTo>
                    <a:pt x="7486" y="3914"/>
                    <a:pt x="7777" y="5195"/>
                    <a:pt x="7777" y="6584"/>
                  </a:cubicBezTo>
                  <a:cubicBezTo>
                    <a:pt x="7777" y="7973"/>
                    <a:pt x="7493" y="9254"/>
                    <a:pt x="7001" y="10269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57141" tIns="57141" rIns="57141" bIns="57141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lang="en-ID" sz="4499" b="1" dirty="0">
                <a:solidFill>
                  <a:schemeClr val="bg1"/>
                </a:solidFill>
              </a:endParaRPr>
            </a:p>
          </p:txBody>
        </p:sp>
        <p:sp>
          <p:nvSpPr>
            <p:cNvPr id="399" name="TextBox 398">
              <a:extLst>
                <a:ext uri="{FF2B5EF4-FFF2-40B4-BE49-F238E27FC236}">
                  <a16:creationId xmlns:a16="http://schemas.microsoft.com/office/drawing/2014/main" id="{82303E8B-B3DE-AD42-9CF5-ED1B97D980DB}"/>
                </a:ext>
              </a:extLst>
            </p:cNvPr>
            <p:cNvSpPr txBox="1"/>
            <p:nvPr/>
          </p:nvSpPr>
          <p:spPr>
            <a:xfrm>
              <a:off x="1970805" y="3791034"/>
              <a:ext cx="1423648" cy="430954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r>
                <a:rPr lang="en-US" b="1" noProof="1"/>
                <a:t>CONFLICT AD PEACE STUDIES</a:t>
              </a:r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4FF0C77C-56F7-8442-A8BE-E7D4BB812325}"/>
                </a:ext>
              </a:extLst>
            </p:cNvPr>
            <p:cNvSpPr/>
            <p:nvPr/>
          </p:nvSpPr>
          <p:spPr>
            <a:xfrm rot="720000">
              <a:off x="1051296" y="3411531"/>
              <a:ext cx="493339" cy="468159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CEE680A6-533C-F244-B801-08D405D99289}"/>
                </a:ext>
              </a:extLst>
            </p:cNvPr>
            <p:cNvSpPr/>
            <p:nvPr/>
          </p:nvSpPr>
          <p:spPr>
            <a:xfrm rot="720000">
              <a:off x="1273670" y="4424607"/>
              <a:ext cx="473481" cy="447633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B8A8868C-DADE-5647-A755-13EC67D2ADDA}"/>
                </a:ext>
              </a:extLst>
            </p:cNvPr>
            <p:cNvSpPr/>
            <p:nvPr/>
          </p:nvSpPr>
          <p:spPr>
            <a:xfrm rot="720000">
              <a:off x="881477" y="3946587"/>
              <a:ext cx="493339" cy="468159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403" name="TextBox 402">
              <a:extLst>
                <a:ext uri="{FF2B5EF4-FFF2-40B4-BE49-F238E27FC236}">
                  <a16:creationId xmlns:a16="http://schemas.microsoft.com/office/drawing/2014/main" id="{AE846C8C-266A-D14D-94E9-8AE061F2A3A2}"/>
                </a:ext>
              </a:extLst>
            </p:cNvPr>
            <p:cNvSpPr txBox="1"/>
            <p:nvPr/>
          </p:nvSpPr>
          <p:spPr>
            <a:xfrm>
              <a:off x="437483" y="4461678"/>
              <a:ext cx="1632573" cy="400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50" noProof="1"/>
                <a:t>CONFLICT RESOLUTION AND PEACE BUILDING</a:t>
              </a:r>
            </a:p>
          </p:txBody>
        </p:sp>
        <p:sp>
          <p:nvSpPr>
            <p:cNvPr id="404" name="TextBox 403">
              <a:extLst>
                <a:ext uri="{FF2B5EF4-FFF2-40B4-BE49-F238E27FC236}">
                  <a16:creationId xmlns:a16="http://schemas.microsoft.com/office/drawing/2014/main" id="{8F43F6B3-C87B-AD4B-8FBA-5FED4D9CB21F}"/>
                </a:ext>
              </a:extLst>
            </p:cNvPr>
            <p:cNvSpPr txBox="1"/>
            <p:nvPr/>
          </p:nvSpPr>
          <p:spPr>
            <a:xfrm>
              <a:off x="525174" y="4032865"/>
              <a:ext cx="1029398" cy="230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50" noProof="1"/>
                <a:t>SOVERIGNITY</a:t>
              </a:r>
            </a:p>
          </p:txBody>
        </p:sp>
        <p:sp>
          <p:nvSpPr>
            <p:cNvPr id="405" name="TextBox 404">
              <a:extLst>
                <a:ext uri="{FF2B5EF4-FFF2-40B4-BE49-F238E27FC236}">
                  <a16:creationId xmlns:a16="http://schemas.microsoft.com/office/drawing/2014/main" id="{444122C0-9ABE-5745-AE3B-638AD3C48B5C}"/>
                </a:ext>
              </a:extLst>
            </p:cNvPr>
            <p:cNvSpPr txBox="1"/>
            <p:nvPr/>
          </p:nvSpPr>
          <p:spPr>
            <a:xfrm>
              <a:off x="416643" y="3518142"/>
              <a:ext cx="1359871" cy="230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50" noProof="1"/>
                <a:t>HUMAN SECURITY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0996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Freeform 110">
            <a:extLst>
              <a:ext uri="{FF2B5EF4-FFF2-40B4-BE49-F238E27FC236}">
                <a16:creationId xmlns:a16="http://schemas.microsoft.com/office/drawing/2014/main" id="{B9B31C06-FB2A-EB4C-9C23-3296E65A9D17}"/>
              </a:ext>
            </a:extLst>
          </p:cNvPr>
          <p:cNvSpPr/>
          <p:nvPr/>
        </p:nvSpPr>
        <p:spPr>
          <a:xfrm>
            <a:off x="3509415" y="3376801"/>
            <a:ext cx="14223298" cy="7365353"/>
          </a:xfrm>
          <a:custGeom>
            <a:avLst/>
            <a:gdLst>
              <a:gd name="connsiteX0" fmla="*/ 74842 w 9483662"/>
              <a:gd name="connsiteY0" fmla="*/ 4104728 h 4910993"/>
              <a:gd name="connsiteX1" fmla="*/ 46267 w 9483662"/>
              <a:gd name="connsiteY1" fmla="*/ 3690391 h 4910993"/>
              <a:gd name="connsiteX2" fmla="*/ 632054 w 9483662"/>
              <a:gd name="connsiteY2" fmla="*/ 3090315 h 4910993"/>
              <a:gd name="connsiteX3" fmla="*/ 1332142 w 9483662"/>
              <a:gd name="connsiteY3" fmla="*/ 2604540 h 4910993"/>
              <a:gd name="connsiteX4" fmla="*/ 2089379 w 9483662"/>
              <a:gd name="connsiteY4" fmla="*/ 2604540 h 4910993"/>
              <a:gd name="connsiteX5" fmla="*/ 2832329 w 9483662"/>
              <a:gd name="connsiteY5" fmla="*/ 2861715 h 4910993"/>
              <a:gd name="connsiteX6" fmla="*/ 3460979 w 9483662"/>
              <a:gd name="connsiteY6" fmla="*/ 2904578 h 4910993"/>
              <a:gd name="connsiteX7" fmla="*/ 4203929 w 9483662"/>
              <a:gd name="connsiteY7" fmla="*/ 2761703 h 4910993"/>
              <a:gd name="connsiteX8" fmla="*/ 4646842 w 9483662"/>
              <a:gd name="connsiteY8" fmla="*/ 2561678 h 4910993"/>
              <a:gd name="connsiteX9" fmla="*/ 4975454 w 9483662"/>
              <a:gd name="connsiteY9" fmla="*/ 2433090 h 4910993"/>
              <a:gd name="connsiteX10" fmla="*/ 5404079 w 9483662"/>
              <a:gd name="connsiteY10" fmla="*/ 2261640 h 4910993"/>
              <a:gd name="connsiteX11" fmla="*/ 6032730 w 9483662"/>
              <a:gd name="connsiteY11" fmla="*/ 2047328 h 4910993"/>
              <a:gd name="connsiteX12" fmla="*/ 6232755 w 9483662"/>
              <a:gd name="connsiteY12" fmla="*/ 1304378 h 4910993"/>
              <a:gd name="connsiteX13" fmla="*/ 6247042 w 9483662"/>
              <a:gd name="connsiteY13" fmla="*/ 1061490 h 4910993"/>
              <a:gd name="connsiteX14" fmla="*/ 6089880 w 9483662"/>
              <a:gd name="connsiteY14" fmla="*/ 647153 h 4910993"/>
              <a:gd name="connsiteX15" fmla="*/ 6304192 w 9483662"/>
              <a:gd name="connsiteY15" fmla="*/ 375690 h 4910993"/>
              <a:gd name="connsiteX16" fmla="*/ 6918555 w 9483662"/>
              <a:gd name="connsiteY16" fmla="*/ 161378 h 4910993"/>
              <a:gd name="connsiteX17" fmla="*/ 7675792 w 9483662"/>
              <a:gd name="connsiteY17" fmla="*/ 4215 h 4910993"/>
              <a:gd name="connsiteX18" fmla="*/ 8490180 w 9483662"/>
              <a:gd name="connsiteY18" fmla="*/ 332828 h 4910993"/>
              <a:gd name="connsiteX19" fmla="*/ 9275992 w 9483662"/>
              <a:gd name="connsiteY19" fmla="*/ 1018628 h 4910993"/>
              <a:gd name="connsiteX20" fmla="*/ 9418867 w 9483662"/>
              <a:gd name="connsiteY20" fmla="*/ 1661565 h 4910993"/>
              <a:gd name="connsiteX21" fmla="*/ 9461730 w 9483662"/>
              <a:gd name="connsiteY21" fmla="*/ 2090190 h 4910993"/>
              <a:gd name="connsiteX22" fmla="*/ 9075967 w 9483662"/>
              <a:gd name="connsiteY22" fmla="*/ 2818853 h 4910993"/>
              <a:gd name="connsiteX23" fmla="*/ 8247292 w 9483662"/>
              <a:gd name="connsiteY23" fmla="*/ 3190328 h 4910993"/>
              <a:gd name="connsiteX24" fmla="*/ 6989992 w 9483662"/>
              <a:gd name="connsiteY24" fmla="*/ 3561803 h 4910993"/>
              <a:gd name="connsiteX25" fmla="*/ 6432780 w 9483662"/>
              <a:gd name="connsiteY25" fmla="*/ 3661816 h 4910993"/>
              <a:gd name="connsiteX26" fmla="*/ 6161317 w 9483662"/>
              <a:gd name="connsiteY26" fmla="*/ 4276178 h 4910993"/>
              <a:gd name="connsiteX27" fmla="*/ 5861280 w 9483662"/>
              <a:gd name="connsiteY27" fmla="*/ 4547641 h 4910993"/>
              <a:gd name="connsiteX28" fmla="*/ 4789717 w 9483662"/>
              <a:gd name="connsiteY28" fmla="*/ 4804816 h 4910993"/>
              <a:gd name="connsiteX29" fmla="*/ 4046767 w 9483662"/>
              <a:gd name="connsiteY29" fmla="*/ 4647653 h 4910993"/>
              <a:gd name="connsiteX30" fmla="*/ 3418117 w 9483662"/>
              <a:gd name="connsiteY30" fmla="*/ 4519066 h 4910993"/>
              <a:gd name="connsiteX31" fmla="*/ 2518004 w 9483662"/>
              <a:gd name="connsiteY31" fmla="*/ 4876253 h 4910993"/>
              <a:gd name="connsiteX32" fmla="*/ 1617892 w 9483662"/>
              <a:gd name="connsiteY32" fmla="*/ 4876253 h 4910993"/>
              <a:gd name="connsiteX33" fmla="*/ 817792 w 9483662"/>
              <a:gd name="connsiteY33" fmla="*/ 4690516 h 4910993"/>
              <a:gd name="connsiteX34" fmla="*/ 374879 w 9483662"/>
              <a:gd name="connsiteY34" fmla="*/ 4404766 h 4910993"/>
              <a:gd name="connsiteX35" fmla="*/ 74842 w 9483662"/>
              <a:gd name="connsiteY35" fmla="*/ 4104728 h 4910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483662" h="4910993">
                <a:moveTo>
                  <a:pt x="74842" y="4104728"/>
                </a:moveTo>
                <a:cubicBezTo>
                  <a:pt x="20073" y="3985666"/>
                  <a:pt x="-46602" y="3859460"/>
                  <a:pt x="46267" y="3690391"/>
                </a:cubicBezTo>
                <a:cubicBezTo>
                  <a:pt x="139136" y="3521322"/>
                  <a:pt x="417741" y="3271290"/>
                  <a:pt x="632054" y="3090315"/>
                </a:cubicBezTo>
                <a:cubicBezTo>
                  <a:pt x="846367" y="2909340"/>
                  <a:pt x="1089255" y="2685502"/>
                  <a:pt x="1332142" y="2604540"/>
                </a:cubicBezTo>
                <a:cubicBezTo>
                  <a:pt x="1575030" y="2523577"/>
                  <a:pt x="1839348" y="2561677"/>
                  <a:pt x="2089379" y="2604540"/>
                </a:cubicBezTo>
                <a:cubicBezTo>
                  <a:pt x="2339410" y="2647402"/>
                  <a:pt x="2603729" y="2811709"/>
                  <a:pt x="2832329" y="2861715"/>
                </a:cubicBezTo>
                <a:cubicBezTo>
                  <a:pt x="3060929" y="2911721"/>
                  <a:pt x="3232379" y="2921247"/>
                  <a:pt x="3460979" y="2904578"/>
                </a:cubicBezTo>
                <a:cubicBezTo>
                  <a:pt x="3689579" y="2887909"/>
                  <a:pt x="4006285" y="2818853"/>
                  <a:pt x="4203929" y="2761703"/>
                </a:cubicBezTo>
                <a:cubicBezTo>
                  <a:pt x="4401573" y="2704553"/>
                  <a:pt x="4518255" y="2616447"/>
                  <a:pt x="4646842" y="2561678"/>
                </a:cubicBezTo>
                <a:cubicBezTo>
                  <a:pt x="4775430" y="2506909"/>
                  <a:pt x="4975454" y="2433090"/>
                  <a:pt x="4975454" y="2433090"/>
                </a:cubicBezTo>
                <a:cubicBezTo>
                  <a:pt x="5101660" y="2383084"/>
                  <a:pt x="5227866" y="2325934"/>
                  <a:pt x="5404079" y="2261640"/>
                </a:cubicBezTo>
                <a:cubicBezTo>
                  <a:pt x="5580292" y="2197346"/>
                  <a:pt x="5894617" y="2206872"/>
                  <a:pt x="6032730" y="2047328"/>
                </a:cubicBezTo>
                <a:cubicBezTo>
                  <a:pt x="6170843" y="1887784"/>
                  <a:pt x="6197036" y="1468684"/>
                  <a:pt x="6232755" y="1304378"/>
                </a:cubicBezTo>
                <a:cubicBezTo>
                  <a:pt x="6268474" y="1140072"/>
                  <a:pt x="6270854" y="1171027"/>
                  <a:pt x="6247042" y="1061490"/>
                </a:cubicBezTo>
                <a:cubicBezTo>
                  <a:pt x="6223230" y="951953"/>
                  <a:pt x="6080355" y="761453"/>
                  <a:pt x="6089880" y="647153"/>
                </a:cubicBezTo>
                <a:cubicBezTo>
                  <a:pt x="6099405" y="532853"/>
                  <a:pt x="6166080" y="456652"/>
                  <a:pt x="6304192" y="375690"/>
                </a:cubicBezTo>
                <a:cubicBezTo>
                  <a:pt x="6442304" y="294728"/>
                  <a:pt x="6689955" y="223291"/>
                  <a:pt x="6918555" y="161378"/>
                </a:cubicBezTo>
                <a:cubicBezTo>
                  <a:pt x="7147155" y="99465"/>
                  <a:pt x="7413855" y="-24360"/>
                  <a:pt x="7675792" y="4215"/>
                </a:cubicBezTo>
                <a:cubicBezTo>
                  <a:pt x="7937729" y="32790"/>
                  <a:pt x="8223480" y="163759"/>
                  <a:pt x="8490180" y="332828"/>
                </a:cubicBezTo>
                <a:cubicBezTo>
                  <a:pt x="8756880" y="501897"/>
                  <a:pt x="9121211" y="797172"/>
                  <a:pt x="9275992" y="1018628"/>
                </a:cubicBezTo>
                <a:cubicBezTo>
                  <a:pt x="9430773" y="1240084"/>
                  <a:pt x="9387911" y="1482971"/>
                  <a:pt x="9418867" y="1661565"/>
                </a:cubicBezTo>
                <a:cubicBezTo>
                  <a:pt x="9449823" y="1840159"/>
                  <a:pt x="9518880" y="1897309"/>
                  <a:pt x="9461730" y="2090190"/>
                </a:cubicBezTo>
                <a:cubicBezTo>
                  <a:pt x="9404580" y="2283071"/>
                  <a:pt x="9278373" y="2635497"/>
                  <a:pt x="9075967" y="2818853"/>
                </a:cubicBezTo>
                <a:cubicBezTo>
                  <a:pt x="8873561" y="3002209"/>
                  <a:pt x="8594954" y="3066503"/>
                  <a:pt x="8247292" y="3190328"/>
                </a:cubicBezTo>
                <a:cubicBezTo>
                  <a:pt x="7899630" y="3314153"/>
                  <a:pt x="7292411" y="3483222"/>
                  <a:pt x="6989992" y="3561803"/>
                </a:cubicBezTo>
                <a:cubicBezTo>
                  <a:pt x="6687573" y="3640384"/>
                  <a:pt x="6570893" y="3542753"/>
                  <a:pt x="6432780" y="3661816"/>
                </a:cubicBezTo>
                <a:cubicBezTo>
                  <a:pt x="6294668" y="3780878"/>
                  <a:pt x="6256567" y="4128541"/>
                  <a:pt x="6161317" y="4276178"/>
                </a:cubicBezTo>
                <a:cubicBezTo>
                  <a:pt x="6066067" y="4423815"/>
                  <a:pt x="6089880" y="4459535"/>
                  <a:pt x="5861280" y="4547641"/>
                </a:cubicBezTo>
                <a:cubicBezTo>
                  <a:pt x="5632680" y="4635747"/>
                  <a:pt x="5092136" y="4788147"/>
                  <a:pt x="4789717" y="4804816"/>
                </a:cubicBezTo>
                <a:cubicBezTo>
                  <a:pt x="4487298" y="4821485"/>
                  <a:pt x="4046767" y="4647653"/>
                  <a:pt x="4046767" y="4647653"/>
                </a:cubicBezTo>
                <a:cubicBezTo>
                  <a:pt x="3818167" y="4600028"/>
                  <a:pt x="3672911" y="4480966"/>
                  <a:pt x="3418117" y="4519066"/>
                </a:cubicBezTo>
                <a:cubicBezTo>
                  <a:pt x="3163323" y="4557166"/>
                  <a:pt x="2818041" y="4816722"/>
                  <a:pt x="2518004" y="4876253"/>
                </a:cubicBezTo>
                <a:cubicBezTo>
                  <a:pt x="2217967" y="4935784"/>
                  <a:pt x="1901261" y="4907209"/>
                  <a:pt x="1617892" y="4876253"/>
                </a:cubicBezTo>
                <a:cubicBezTo>
                  <a:pt x="1334523" y="4845297"/>
                  <a:pt x="1024961" y="4769097"/>
                  <a:pt x="817792" y="4690516"/>
                </a:cubicBezTo>
                <a:cubicBezTo>
                  <a:pt x="610623" y="4611935"/>
                  <a:pt x="496323" y="4495253"/>
                  <a:pt x="374879" y="4404766"/>
                </a:cubicBezTo>
                <a:cubicBezTo>
                  <a:pt x="253435" y="4314279"/>
                  <a:pt x="129611" y="4223790"/>
                  <a:pt x="74842" y="4104728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12" name="Freeform 111">
            <a:extLst>
              <a:ext uri="{FF2B5EF4-FFF2-40B4-BE49-F238E27FC236}">
                <a16:creationId xmlns:a16="http://schemas.microsoft.com/office/drawing/2014/main" id="{71095854-8DCB-8843-9C0C-D963AC6AD287}"/>
              </a:ext>
            </a:extLst>
          </p:cNvPr>
          <p:cNvSpPr/>
          <p:nvPr/>
        </p:nvSpPr>
        <p:spPr>
          <a:xfrm>
            <a:off x="220159" y="-645714"/>
            <a:ext cx="8328847" cy="11447832"/>
          </a:xfrm>
          <a:custGeom>
            <a:avLst/>
            <a:gdLst>
              <a:gd name="connsiteX0" fmla="*/ 3568180 w 5553422"/>
              <a:gd name="connsiteY0" fmla="*/ 5029455 h 7633066"/>
              <a:gd name="connsiteX1" fmla="*/ 3439593 w 5553422"/>
              <a:gd name="connsiteY1" fmla="*/ 4829430 h 7633066"/>
              <a:gd name="connsiteX2" fmla="*/ 3353868 w 5553422"/>
              <a:gd name="connsiteY2" fmla="*/ 4386518 h 7633066"/>
              <a:gd name="connsiteX3" fmla="*/ 3196705 w 5553422"/>
              <a:gd name="connsiteY3" fmla="*/ 3843593 h 7633066"/>
              <a:gd name="connsiteX4" fmla="*/ 3311005 w 5553422"/>
              <a:gd name="connsiteY4" fmla="*/ 3486405 h 7633066"/>
              <a:gd name="connsiteX5" fmla="*/ 3639618 w 5553422"/>
              <a:gd name="connsiteY5" fmla="*/ 3100643 h 7633066"/>
              <a:gd name="connsiteX6" fmla="*/ 3696768 w 5553422"/>
              <a:gd name="connsiteY6" fmla="*/ 2657730 h 7633066"/>
              <a:gd name="connsiteX7" fmla="*/ 4239693 w 5553422"/>
              <a:gd name="connsiteY7" fmla="*/ 2357693 h 7633066"/>
              <a:gd name="connsiteX8" fmla="*/ 4639743 w 5553422"/>
              <a:gd name="connsiteY8" fmla="*/ 2143380 h 7633066"/>
              <a:gd name="connsiteX9" fmla="*/ 5268393 w 5553422"/>
              <a:gd name="connsiteY9" fmla="*/ 1671893 h 7633066"/>
              <a:gd name="connsiteX10" fmla="*/ 5425555 w 5553422"/>
              <a:gd name="connsiteY10" fmla="*/ 1143255 h 7633066"/>
              <a:gd name="connsiteX11" fmla="*/ 5525568 w 5553422"/>
              <a:gd name="connsiteY11" fmla="*/ 600330 h 7633066"/>
              <a:gd name="connsiteX12" fmla="*/ 4896918 w 5553422"/>
              <a:gd name="connsiteY12" fmla="*/ 200280 h 7633066"/>
              <a:gd name="connsiteX13" fmla="*/ 3911080 w 5553422"/>
              <a:gd name="connsiteY13" fmla="*/ 255 h 7633066"/>
              <a:gd name="connsiteX14" fmla="*/ 2782368 w 5553422"/>
              <a:gd name="connsiteY14" fmla="*/ 171705 h 7633066"/>
              <a:gd name="connsiteX15" fmla="*/ 2067993 w 5553422"/>
              <a:gd name="connsiteY15" fmla="*/ 686055 h 7633066"/>
              <a:gd name="connsiteX16" fmla="*/ 1796530 w 5553422"/>
              <a:gd name="connsiteY16" fmla="*/ 1228980 h 7633066"/>
              <a:gd name="connsiteX17" fmla="*/ 1053580 w 5553422"/>
              <a:gd name="connsiteY17" fmla="*/ 1357568 h 7633066"/>
              <a:gd name="connsiteX18" fmla="*/ 324918 w 5553422"/>
              <a:gd name="connsiteY18" fmla="*/ 1400430 h 7633066"/>
              <a:gd name="connsiteX19" fmla="*/ 39168 w 5553422"/>
              <a:gd name="connsiteY19" fmla="*/ 2057655 h 7633066"/>
              <a:gd name="connsiteX20" fmla="*/ 67743 w 5553422"/>
              <a:gd name="connsiteY20" fmla="*/ 2786318 h 7633066"/>
              <a:gd name="connsiteX21" fmla="*/ 210618 w 5553422"/>
              <a:gd name="connsiteY21" fmla="*/ 3414968 h 7633066"/>
              <a:gd name="connsiteX22" fmla="*/ 10593 w 5553422"/>
              <a:gd name="connsiteY22" fmla="*/ 4172205 h 7633066"/>
              <a:gd name="connsiteX23" fmla="*/ 110605 w 5553422"/>
              <a:gd name="connsiteY23" fmla="*/ 4872293 h 7633066"/>
              <a:gd name="connsiteX24" fmla="*/ 796405 w 5553422"/>
              <a:gd name="connsiteY24" fmla="*/ 5672393 h 7633066"/>
              <a:gd name="connsiteX25" fmla="*/ 1582218 w 5553422"/>
              <a:gd name="connsiteY25" fmla="*/ 6043868 h 7633066"/>
              <a:gd name="connsiteX26" fmla="*/ 2110855 w 5553422"/>
              <a:gd name="connsiteY26" fmla="*/ 6729668 h 7633066"/>
              <a:gd name="connsiteX27" fmla="*/ 2853805 w 5553422"/>
              <a:gd name="connsiteY27" fmla="*/ 7301168 h 7633066"/>
              <a:gd name="connsiteX28" fmla="*/ 4311130 w 5553422"/>
              <a:gd name="connsiteY28" fmla="*/ 7615493 h 7633066"/>
              <a:gd name="connsiteX29" fmla="*/ 5196955 w 5553422"/>
              <a:gd name="connsiteY29" fmla="*/ 7515481 h 7633066"/>
              <a:gd name="connsiteX30" fmla="*/ 5325543 w 5553422"/>
              <a:gd name="connsiteY30" fmla="*/ 6872543 h 7633066"/>
              <a:gd name="connsiteX31" fmla="*/ 5225530 w 5553422"/>
              <a:gd name="connsiteY31" fmla="*/ 6201031 h 7633066"/>
              <a:gd name="connsiteX32" fmla="*/ 5039793 w 5553422"/>
              <a:gd name="connsiteY32" fmla="*/ 5600955 h 7633066"/>
              <a:gd name="connsiteX33" fmla="*/ 4454005 w 5553422"/>
              <a:gd name="connsiteY33" fmla="*/ 5300918 h 7633066"/>
              <a:gd name="connsiteX34" fmla="*/ 3953943 w 5553422"/>
              <a:gd name="connsiteY34" fmla="*/ 5143755 h 7633066"/>
              <a:gd name="connsiteX35" fmla="*/ 3568180 w 5553422"/>
              <a:gd name="connsiteY35" fmla="*/ 5029455 h 7633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53422" h="7633066">
                <a:moveTo>
                  <a:pt x="3568180" y="5029455"/>
                </a:moveTo>
                <a:cubicBezTo>
                  <a:pt x="3482455" y="4977067"/>
                  <a:pt x="3475312" y="4936586"/>
                  <a:pt x="3439593" y="4829430"/>
                </a:cubicBezTo>
                <a:cubicBezTo>
                  <a:pt x="3403874" y="4722274"/>
                  <a:pt x="3394349" y="4550824"/>
                  <a:pt x="3353868" y="4386518"/>
                </a:cubicBezTo>
                <a:cubicBezTo>
                  <a:pt x="3313387" y="4222212"/>
                  <a:pt x="3203849" y="3993612"/>
                  <a:pt x="3196705" y="3843593"/>
                </a:cubicBezTo>
                <a:cubicBezTo>
                  <a:pt x="3189561" y="3693574"/>
                  <a:pt x="3237186" y="3610230"/>
                  <a:pt x="3311005" y="3486405"/>
                </a:cubicBezTo>
                <a:cubicBezTo>
                  <a:pt x="3384824" y="3362580"/>
                  <a:pt x="3575324" y="3238756"/>
                  <a:pt x="3639618" y="3100643"/>
                </a:cubicBezTo>
                <a:cubicBezTo>
                  <a:pt x="3703912" y="2962530"/>
                  <a:pt x="3596756" y="2781555"/>
                  <a:pt x="3696768" y="2657730"/>
                </a:cubicBezTo>
                <a:cubicBezTo>
                  <a:pt x="3796780" y="2533905"/>
                  <a:pt x="4239693" y="2357693"/>
                  <a:pt x="4239693" y="2357693"/>
                </a:cubicBezTo>
                <a:cubicBezTo>
                  <a:pt x="4396855" y="2271968"/>
                  <a:pt x="4468293" y="2257680"/>
                  <a:pt x="4639743" y="2143380"/>
                </a:cubicBezTo>
                <a:cubicBezTo>
                  <a:pt x="4811193" y="2029080"/>
                  <a:pt x="5137424" y="1838580"/>
                  <a:pt x="5268393" y="1671893"/>
                </a:cubicBezTo>
                <a:cubicBezTo>
                  <a:pt x="5399362" y="1505206"/>
                  <a:pt x="5382693" y="1321849"/>
                  <a:pt x="5425555" y="1143255"/>
                </a:cubicBezTo>
                <a:cubicBezTo>
                  <a:pt x="5468417" y="964661"/>
                  <a:pt x="5613674" y="757493"/>
                  <a:pt x="5525568" y="600330"/>
                </a:cubicBezTo>
                <a:cubicBezTo>
                  <a:pt x="5437462" y="443167"/>
                  <a:pt x="5165999" y="300292"/>
                  <a:pt x="4896918" y="200280"/>
                </a:cubicBezTo>
                <a:cubicBezTo>
                  <a:pt x="4627837" y="100268"/>
                  <a:pt x="4263505" y="5017"/>
                  <a:pt x="3911080" y="255"/>
                </a:cubicBezTo>
                <a:cubicBezTo>
                  <a:pt x="3558655" y="-4507"/>
                  <a:pt x="3089549" y="57405"/>
                  <a:pt x="2782368" y="171705"/>
                </a:cubicBezTo>
                <a:cubicBezTo>
                  <a:pt x="2475187" y="286005"/>
                  <a:pt x="2232299" y="509842"/>
                  <a:pt x="2067993" y="686055"/>
                </a:cubicBezTo>
                <a:cubicBezTo>
                  <a:pt x="1903687" y="862267"/>
                  <a:pt x="1965599" y="1117061"/>
                  <a:pt x="1796530" y="1228980"/>
                </a:cubicBezTo>
                <a:cubicBezTo>
                  <a:pt x="1627461" y="1340899"/>
                  <a:pt x="1298849" y="1328993"/>
                  <a:pt x="1053580" y="1357568"/>
                </a:cubicBezTo>
                <a:cubicBezTo>
                  <a:pt x="808311" y="1386143"/>
                  <a:pt x="493987" y="1283749"/>
                  <a:pt x="324918" y="1400430"/>
                </a:cubicBezTo>
                <a:cubicBezTo>
                  <a:pt x="155849" y="1517111"/>
                  <a:pt x="82030" y="1826674"/>
                  <a:pt x="39168" y="2057655"/>
                </a:cubicBezTo>
                <a:cubicBezTo>
                  <a:pt x="-3694" y="2288636"/>
                  <a:pt x="39168" y="2560099"/>
                  <a:pt x="67743" y="2786318"/>
                </a:cubicBezTo>
                <a:cubicBezTo>
                  <a:pt x="96318" y="3012537"/>
                  <a:pt x="220143" y="3183987"/>
                  <a:pt x="210618" y="3414968"/>
                </a:cubicBezTo>
                <a:cubicBezTo>
                  <a:pt x="201093" y="3645949"/>
                  <a:pt x="27262" y="3929317"/>
                  <a:pt x="10593" y="4172205"/>
                </a:cubicBezTo>
                <a:cubicBezTo>
                  <a:pt x="-6076" y="4415093"/>
                  <a:pt x="-20364" y="4622262"/>
                  <a:pt x="110605" y="4872293"/>
                </a:cubicBezTo>
                <a:cubicBezTo>
                  <a:pt x="241574" y="5122324"/>
                  <a:pt x="551136" y="5477131"/>
                  <a:pt x="796405" y="5672393"/>
                </a:cubicBezTo>
                <a:cubicBezTo>
                  <a:pt x="1041674" y="5867655"/>
                  <a:pt x="1363143" y="5867655"/>
                  <a:pt x="1582218" y="6043868"/>
                </a:cubicBezTo>
                <a:cubicBezTo>
                  <a:pt x="1801293" y="6220081"/>
                  <a:pt x="1898924" y="6520118"/>
                  <a:pt x="2110855" y="6729668"/>
                </a:cubicBezTo>
                <a:cubicBezTo>
                  <a:pt x="2322786" y="6939218"/>
                  <a:pt x="2487092" y="7153531"/>
                  <a:pt x="2853805" y="7301168"/>
                </a:cubicBezTo>
                <a:cubicBezTo>
                  <a:pt x="3220517" y="7448806"/>
                  <a:pt x="3920605" y="7579774"/>
                  <a:pt x="4311130" y="7615493"/>
                </a:cubicBezTo>
                <a:cubicBezTo>
                  <a:pt x="4701655" y="7651212"/>
                  <a:pt x="5027886" y="7639306"/>
                  <a:pt x="5196955" y="7515481"/>
                </a:cubicBezTo>
                <a:cubicBezTo>
                  <a:pt x="5366024" y="7391656"/>
                  <a:pt x="5320781" y="7091618"/>
                  <a:pt x="5325543" y="6872543"/>
                </a:cubicBezTo>
                <a:cubicBezTo>
                  <a:pt x="5330306" y="6653468"/>
                  <a:pt x="5273155" y="6412962"/>
                  <a:pt x="5225530" y="6201031"/>
                </a:cubicBezTo>
                <a:cubicBezTo>
                  <a:pt x="5177905" y="5989100"/>
                  <a:pt x="5168380" y="5750974"/>
                  <a:pt x="5039793" y="5600955"/>
                </a:cubicBezTo>
                <a:cubicBezTo>
                  <a:pt x="4911206" y="5450936"/>
                  <a:pt x="4634980" y="5377118"/>
                  <a:pt x="4454005" y="5300918"/>
                </a:cubicBezTo>
                <a:cubicBezTo>
                  <a:pt x="4273030" y="5224718"/>
                  <a:pt x="4108724" y="5186618"/>
                  <a:pt x="3953943" y="5143755"/>
                </a:cubicBezTo>
                <a:cubicBezTo>
                  <a:pt x="3799162" y="5100893"/>
                  <a:pt x="3653905" y="5081843"/>
                  <a:pt x="3568180" y="5029455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7CCD8561-4674-3E46-8C14-306072792E5B}"/>
              </a:ext>
            </a:extLst>
          </p:cNvPr>
          <p:cNvCxnSpPr>
            <a:cxnSpLocks/>
          </p:cNvCxnSpPr>
          <p:nvPr/>
        </p:nvCxnSpPr>
        <p:spPr>
          <a:xfrm flipV="1">
            <a:off x="3773521" y="5874996"/>
            <a:ext cx="3426385" cy="434427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7EA99152-CE98-DD4B-9E37-AFAB5C644CAF}"/>
              </a:ext>
            </a:extLst>
          </p:cNvPr>
          <p:cNvCxnSpPr>
            <a:cxnSpLocks/>
          </p:cNvCxnSpPr>
          <p:nvPr/>
        </p:nvCxnSpPr>
        <p:spPr>
          <a:xfrm flipV="1">
            <a:off x="6675464" y="6610510"/>
            <a:ext cx="1027791" cy="1351957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D4FAB32F-0D67-5047-BE93-EBA83CA910FD}"/>
              </a:ext>
            </a:extLst>
          </p:cNvPr>
          <p:cNvCxnSpPr>
            <a:cxnSpLocks/>
          </p:cNvCxnSpPr>
          <p:nvPr/>
        </p:nvCxnSpPr>
        <p:spPr>
          <a:xfrm>
            <a:off x="4692414" y="3686239"/>
            <a:ext cx="2637911" cy="1275271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7075BC02-339F-134E-BA94-F9D9ADAFB47E}"/>
              </a:ext>
            </a:extLst>
          </p:cNvPr>
          <p:cNvCxnSpPr>
            <a:cxnSpLocks/>
            <a:endCxn id="214" idx="12"/>
          </p:cNvCxnSpPr>
          <p:nvPr/>
        </p:nvCxnSpPr>
        <p:spPr>
          <a:xfrm flipV="1">
            <a:off x="9365274" y="2581031"/>
            <a:ext cx="1358063" cy="1866876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D08FA90F-E6D4-BE4A-84A2-BA24F19F927C}"/>
              </a:ext>
            </a:extLst>
          </p:cNvPr>
          <p:cNvCxnSpPr>
            <a:cxnSpLocks/>
          </p:cNvCxnSpPr>
          <p:nvPr/>
        </p:nvCxnSpPr>
        <p:spPr>
          <a:xfrm flipH="1" flipV="1">
            <a:off x="9365274" y="6570995"/>
            <a:ext cx="833621" cy="923463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BB68A160-EA98-6A4C-B53D-2703D3C6A707}"/>
              </a:ext>
            </a:extLst>
          </p:cNvPr>
          <p:cNvGrpSpPr/>
          <p:nvPr/>
        </p:nvGrpSpPr>
        <p:grpSpPr>
          <a:xfrm>
            <a:off x="1411" y="5105689"/>
            <a:ext cx="5240944" cy="2718423"/>
            <a:chOff x="-7550745" y="-1087693"/>
            <a:chExt cx="3494502" cy="1812562"/>
          </a:xfrm>
        </p:grpSpPr>
        <p:sp>
          <p:nvSpPr>
            <p:cNvPr id="119" name="Shape">
              <a:extLst>
                <a:ext uri="{FF2B5EF4-FFF2-40B4-BE49-F238E27FC236}">
                  <a16:creationId xmlns:a16="http://schemas.microsoft.com/office/drawing/2014/main" id="{07E76270-2BBA-9D45-AC7D-39004445CE7C}"/>
                </a:ext>
              </a:extLst>
            </p:cNvPr>
            <p:cNvSpPr/>
            <p:nvPr/>
          </p:nvSpPr>
          <p:spPr>
            <a:xfrm>
              <a:off x="-5629231" y="-1087693"/>
              <a:ext cx="1303685" cy="1303646"/>
            </a:xfrm>
            <a:custGeom>
              <a:avLst/>
              <a:gdLst>
                <a:gd name="connsiteX0" fmla="*/ 18922 w 21600"/>
                <a:gd name="connsiteY0" fmla="*/ 8638 h 21600"/>
                <a:gd name="connsiteX1" fmla="*/ 16594 w 21600"/>
                <a:gd name="connsiteY1" fmla="*/ 10848 h 21600"/>
                <a:gd name="connsiteX2" fmla="*/ 14967 w 21600"/>
                <a:gd name="connsiteY2" fmla="*/ 9387 h 21600"/>
                <a:gd name="connsiteX3" fmla="*/ 15355 w 21600"/>
                <a:gd name="connsiteY3" fmla="*/ 6584 h 21600"/>
                <a:gd name="connsiteX4" fmla="*/ 11289 w 21600"/>
                <a:gd name="connsiteY4" fmla="*/ 0 h 21600"/>
                <a:gd name="connsiteX5" fmla="*/ 7222 w 21600"/>
                <a:gd name="connsiteY5" fmla="*/ 6403 h 21600"/>
                <a:gd name="connsiteX6" fmla="*/ 5342 w 21600"/>
                <a:gd name="connsiteY6" fmla="*/ 6403 h 21600"/>
                <a:gd name="connsiteX7" fmla="*/ 0 w 21600"/>
                <a:gd name="connsiteY7" fmla="*/ 6584 h 21600"/>
                <a:gd name="connsiteX8" fmla="*/ 2671 w 21600"/>
                <a:gd name="connsiteY8" fmla="*/ 10909 h 21600"/>
                <a:gd name="connsiteX9" fmla="*/ 5342 w 21600"/>
                <a:gd name="connsiteY9" fmla="*/ 6765 h 21600"/>
                <a:gd name="connsiteX10" fmla="*/ 7230 w 21600"/>
                <a:gd name="connsiteY10" fmla="*/ 6765 h 21600"/>
                <a:gd name="connsiteX11" fmla="*/ 8871 w 21600"/>
                <a:gd name="connsiteY11" fmla="*/ 11875 h 21600"/>
                <a:gd name="connsiteX12" fmla="*/ 7379 w 21600"/>
                <a:gd name="connsiteY12" fmla="*/ 14170 h 21600"/>
                <a:gd name="connsiteX13" fmla="*/ 5521 w 21600"/>
                <a:gd name="connsiteY13" fmla="*/ 12950 h 21600"/>
                <a:gd name="connsiteX14" fmla="*/ 2850 w 21600"/>
                <a:gd name="connsiteY14" fmla="*/ 17275 h 21600"/>
                <a:gd name="connsiteX15" fmla="*/ 5521 w 21600"/>
                <a:gd name="connsiteY15" fmla="*/ 21600 h 21600"/>
                <a:gd name="connsiteX16" fmla="*/ 8192 w 21600"/>
                <a:gd name="connsiteY16" fmla="*/ 17275 h 21600"/>
                <a:gd name="connsiteX17" fmla="*/ 7528 w 21600"/>
                <a:gd name="connsiteY17" fmla="*/ 14424 h 21600"/>
                <a:gd name="connsiteX18" fmla="*/ 9035 w 21600"/>
                <a:gd name="connsiteY18" fmla="*/ 12105 h 21600"/>
                <a:gd name="connsiteX19" fmla="*/ 8953 w 21600"/>
                <a:gd name="connsiteY19" fmla="*/ 11972 h 21600"/>
                <a:gd name="connsiteX20" fmla="*/ 11289 w 21600"/>
                <a:gd name="connsiteY20" fmla="*/ 13168 h 21600"/>
                <a:gd name="connsiteX21" fmla="*/ 14870 w 21600"/>
                <a:gd name="connsiteY21" fmla="*/ 9713 h 21600"/>
                <a:gd name="connsiteX22" fmla="*/ 16497 w 21600"/>
                <a:gd name="connsiteY22" fmla="*/ 11175 h 21600"/>
                <a:gd name="connsiteX23" fmla="*/ 16258 w 21600"/>
                <a:gd name="connsiteY23" fmla="*/ 12962 h 21600"/>
                <a:gd name="connsiteX24" fmla="*/ 18929 w 21600"/>
                <a:gd name="connsiteY24" fmla="*/ 17287 h 21600"/>
                <a:gd name="connsiteX25" fmla="*/ 21600 w 21600"/>
                <a:gd name="connsiteY25" fmla="*/ 12962 h 21600"/>
                <a:gd name="connsiteX26" fmla="*/ 18922 w 21600"/>
                <a:gd name="connsiteY26" fmla="*/ 8638 h 21600"/>
                <a:gd name="connsiteX27" fmla="*/ 9543 w 21600"/>
                <a:gd name="connsiteY27" fmla="*/ 10281 h 21600"/>
                <a:gd name="connsiteX28" fmla="*/ 8342 w 21600"/>
                <a:gd name="connsiteY28" fmla="*/ 10281 h 21600"/>
                <a:gd name="connsiteX29" fmla="*/ 7566 w 21600"/>
                <a:gd name="connsiteY29" fmla="*/ 6596 h 21600"/>
                <a:gd name="connsiteX30" fmla="*/ 8342 w 21600"/>
                <a:gd name="connsiteY30" fmla="*/ 2911 h 21600"/>
                <a:gd name="connsiteX31" fmla="*/ 9543 w 21600"/>
                <a:gd name="connsiteY31" fmla="*/ 2911 h 21600"/>
                <a:gd name="connsiteX32" fmla="*/ 10319 w 21600"/>
                <a:gd name="connsiteY32" fmla="*/ 6596 h 21600"/>
                <a:gd name="connsiteX33" fmla="*/ 9543 w 21600"/>
                <a:gd name="connsiteY33" fmla="*/ 10281 h 21600"/>
                <a:gd name="connsiteX0" fmla="*/ 16251 w 18929"/>
                <a:gd name="connsiteY0" fmla="*/ 8638 h 21600"/>
                <a:gd name="connsiteX1" fmla="*/ 13923 w 18929"/>
                <a:gd name="connsiteY1" fmla="*/ 10848 h 21600"/>
                <a:gd name="connsiteX2" fmla="*/ 12296 w 18929"/>
                <a:gd name="connsiteY2" fmla="*/ 9387 h 21600"/>
                <a:gd name="connsiteX3" fmla="*/ 12684 w 18929"/>
                <a:gd name="connsiteY3" fmla="*/ 6584 h 21600"/>
                <a:gd name="connsiteX4" fmla="*/ 8618 w 18929"/>
                <a:gd name="connsiteY4" fmla="*/ 0 h 21600"/>
                <a:gd name="connsiteX5" fmla="*/ 4551 w 18929"/>
                <a:gd name="connsiteY5" fmla="*/ 6403 h 21600"/>
                <a:gd name="connsiteX6" fmla="*/ 2671 w 18929"/>
                <a:gd name="connsiteY6" fmla="*/ 6403 h 21600"/>
                <a:gd name="connsiteX7" fmla="*/ 0 w 18929"/>
                <a:gd name="connsiteY7" fmla="*/ 10909 h 21600"/>
                <a:gd name="connsiteX8" fmla="*/ 2671 w 18929"/>
                <a:gd name="connsiteY8" fmla="*/ 6765 h 21600"/>
                <a:gd name="connsiteX9" fmla="*/ 4559 w 18929"/>
                <a:gd name="connsiteY9" fmla="*/ 6765 h 21600"/>
                <a:gd name="connsiteX10" fmla="*/ 6200 w 18929"/>
                <a:gd name="connsiteY10" fmla="*/ 11875 h 21600"/>
                <a:gd name="connsiteX11" fmla="*/ 4708 w 18929"/>
                <a:gd name="connsiteY11" fmla="*/ 14170 h 21600"/>
                <a:gd name="connsiteX12" fmla="*/ 2850 w 18929"/>
                <a:gd name="connsiteY12" fmla="*/ 12950 h 21600"/>
                <a:gd name="connsiteX13" fmla="*/ 179 w 18929"/>
                <a:gd name="connsiteY13" fmla="*/ 17275 h 21600"/>
                <a:gd name="connsiteX14" fmla="*/ 2850 w 18929"/>
                <a:gd name="connsiteY14" fmla="*/ 21600 h 21600"/>
                <a:gd name="connsiteX15" fmla="*/ 5521 w 18929"/>
                <a:gd name="connsiteY15" fmla="*/ 17275 h 21600"/>
                <a:gd name="connsiteX16" fmla="*/ 4857 w 18929"/>
                <a:gd name="connsiteY16" fmla="*/ 14424 h 21600"/>
                <a:gd name="connsiteX17" fmla="*/ 6364 w 18929"/>
                <a:gd name="connsiteY17" fmla="*/ 12105 h 21600"/>
                <a:gd name="connsiteX18" fmla="*/ 6282 w 18929"/>
                <a:gd name="connsiteY18" fmla="*/ 11972 h 21600"/>
                <a:gd name="connsiteX19" fmla="*/ 8618 w 18929"/>
                <a:gd name="connsiteY19" fmla="*/ 13168 h 21600"/>
                <a:gd name="connsiteX20" fmla="*/ 12199 w 18929"/>
                <a:gd name="connsiteY20" fmla="*/ 9713 h 21600"/>
                <a:gd name="connsiteX21" fmla="*/ 13826 w 18929"/>
                <a:gd name="connsiteY21" fmla="*/ 11175 h 21600"/>
                <a:gd name="connsiteX22" fmla="*/ 13587 w 18929"/>
                <a:gd name="connsiteY22" fmla="*/ 12962 h 21600"/>
                <a:gd name="connsiteX23" fmla="*/ 16258 w 18929"/>
                <a:gd name="connsiteY23" fmla="*/ 17287 h 21600"/>
                <a:gd name="connsiteX24" fmla="*/ 18929 w 18929"/>
                <a:gd name="connsiteY24" fmla="*/ 12962 h 21600"/>
                <a:gd name="connsiteX25" fmla="*/ 16251 w 18929"/>
                <a:gd name="connsiteY25" fmla="*/ 8638 h 21600"/>
                <a:gd name="connsiteX26" fmla="*/ 6872 w 18929"/>
                <a:gd name="connsiteY26" fmla="*/ 10281 h 21600"/>
                <a:gd name="connsiteX27" fmla="*/ 5671 w 18929"/>
                <a:gd name="connsiteY27" fmla="*/ 10281 h 21600"/>
                <a:gd name="connsiteX28" fmla="*/ 4895 w 18929"/>
                <a:gd name="connsiteY28" fmla="*/ 6596 h 21600"/>
                <a:gd name="connsiteX29" fmla="*/ 5671 w 18929"/>
                <a:gd name="connsiteY29" fmla="*/ 2911 h 21600"/>
                <a:gd name="connsiteX30" fmla="*/ 6872 w 18929"/>
                <a:gd name="connsiteY30" fmla="*/ 2911 h 21600"/>
                <a:gd name="connsiteX31" fmla="*/ 7648 w 18929"/>
                <a:gd name="connsiteY31" fmla="*/ 6596 h 21600"/>
                <a:gd name="connsiteX32" fmla="*/ 6872 w 18929"/>
                <a:gd name="connsiteY32" fmla="*/ 10281 h 21600"/>
                <a:gd name="connsiteX0" fmla="*/ 16072 w 18750"/>
                <a:gd name="connsiteY0" fmla="*/ 8638 h 21600"/>
                <a:gd name="connsiteX1" fmla="*/ 13744 w 18750"/>
                <a:gd name="connsiteY1" fmla="*/ 10848 h 21600"/>
                <a:gd name="connsiteX2" fmla="*/ 12117 w 18750"/>
                <a:gd name="connsiteY2" fmla="*/ 9387 h 21600"/>
                <a:gd name="connsiteX3" fmla="*/ 12505 w 18750"/>
                <a:gd name="connsiteY3" fmla="*/ 6584 h 21600"/>
                <a:gd name="connsiteX4" fmla="*/ 8439 w 18750"/>
                <a:gd name="connsiteY4" fmla="*/ 0 h 21600"/>
                <a:gd name="connsiteX5" fmla="*/ 4372 w 18750"/>
                <a:gd name="connsiteY5" fmla="*/ 6403 h 21600"/>
                <a:gd name="connsiteX6" fmla="*/ 2492 w 18750"/>
                <a:gd name="connsiteY6" fmla="*/ 6403 h 21600"/>
                <a:gd name="connsiteX7" fmla="*/ 2492 w 18750"/>
                <a:gd name="connsiteY7" fmla="*/ 6765 h 21600"/>
                <a:gd name="connsiteX8" fmla="*/ 4380 w 18750"/>
                <a:gd name="connsiteY8" fmla="*/ 6765 h 21600"/>
                <a:gd name="connsiteX9" fmla="*/ 6021 w 18750"/>
                <a:gd name="connsiteY9" fmla="*/ 11875 h 21600"/>
                <a:gd name="connsiteX10" fmla="*/ 4529 w 18750"/>
                <a:gd name="connsiteY10" fmla="*/ 14170 h 21600"/>
                <a:gd name="connsiteX11" fmla="*/ 2671 w 18750"/>
                <a:gd name="connsiteY11" fmla="*/ 12950 h 21600"/>
                <a:gd name="connsiteX12" fmla="*/ 0 w 18750"/>
                <a:gd name="connsiteY12" fmla="*/ 17275 h 21600"/>
                <a:gd name="connsiteX13" fmla="*/ 2671 w 18750"/>
                <a:gd name="connsiteY13" fmla="*/ 21600 h 21600"/>
                <a:gd name="connsiteX14" fmla="*/ 5342 w 18750"/>
                <a:gd name="connsiteY14" fmla="*/ 17275 h 21600"/>
                <a:gd name="connsiteX15" fmla="*/ 4678 w 18750"/>
                <a:gd name="connsiteY15" fmla="*/ 14424 h 21600"/>
                <a:gd name="connsiteX16" fmla="*/ 6185 w 18750"/>
                <a:gd name="connsiteY16" fmla="*/ 12105 h 21600"/>
                <a:gd name="connsiteX17" fmla="*/ 6103 w 18750"/>
                <a:gd name="connsiteY17" fmla="*/ 11972 h 21600"/>
                <a:gd name="connsiteX18" fmla="*/ 8439 w 18750"/>
                <a:gd name="connsiteY18" fmla="*/ 13168 h 21600"/>
                <a:gd name="connsiteX19" fmla="*/ 12020 w 18750"/>
                <a:gd name="connsiteY19" fmla="*/ 9713 h 21600"/>
                <a:gd name="connsiteX20" fmla="*/ 13647 w 18750"/>
                <a:gd name="connsiteY20" fmla="*/ 11175 h 21600"/>
                <a:gd name="connsiteX21" fmla="*/ 13408 w 18750"/>
                <a:gd name="connsiteY21" fmla="*/ 12962 h 21600"/>
                <a:gd name="connsiteX22" fmla="*/ 16079 w 18750"/>
                <a:gd name="connsiteY22" fmla="*/ 17287 h 21600"/>
                <a:gd name="connsiteX23" fmla="*/ 18750 w 18750"/>
                <a:gd name="connsiteY23" fmla="*/ 12962 h 21600"/>
                <a:gd name="connsiteX24" fmla="*/ 16072 w 18750"/>
                <a:gd name="connsiteY24" fmla="*/ 8638 h 21600"/>
                <a:gd name="connsiteX25" fmla="*/ 6693 w 18750"/>
                <a:gd name="connsiteY25" fmla="*/ 10281 h 21600"/>
                <a:gd name="connsiteX26" fmla="*/ 5492 w 18750"/>
                <a:gd name="connsiteY26" fmla="*/ 10281 h 21600"/>
                <a:gd name="connsiteX27" fmla="*/ 4716 w 18750"/>
                <a:gd name="connsiteY27" fmla="*/ 6596 h 21600"/>
                <a:gd name="connsiteX28" fmla="*/ 5492 w 18750"/>
                <a:gd name="connsiteY28" fmla="*/ 2911 h 21600"/>
                <a:gd name="connsiteX29" fmla="*/ 6693 w 18750"/>
                <a:gd name="connsiteY29" fmla="*/ 2911 h 21600"/>
                <a:gd name="connsiteX30" fmla="*/ 7469 w 18750"/>
                <a:gd name="connsiteY30" fmla="*/ 6596 h 21600"/>
                <a:gd name="connsiteX31" fmla="*/ 6693 w 18750"/>
                <a:gd name="connsiteY31" fmla="*/ 10281 h 21600"/>
                <a:gd name="connsiteX0" fmla="*/ 16072 w 18750"/>
                <a:gd name="connsiteY0" fmla="*/ 8638 h 21600"/>
                <a:gd name="connsiteX1" fmla="*/ 13744 w 18750"/>
                <a:gd name="connsiteY1" fmla="*/ 10848 h 21600"/>
                <a:gd name="connsiteX2" fmla="*/ 12117 w 18750"/>
                <a:gd name="connsiteY2" fmla="*/ 9387 h 21600"/>
                <a:gd name="connsiteX3" fmla="*/ 12505 w 18750"/>
                <a:gd name="connsiteY3" fmla="*/ 6584 h 21600"/>
                <a:gd name="connsiteX4" fmla="*/ 8439 w 18750"/>
                <a:gd name="connsiteY4" fmla="*/ 0 h 21600"/>
                <a:gd name="connsiteX5" fmla="*/ 4372 w 18750"/>
                <a:gd name="connsiteY5" fmla="*/ 6403 h 21600"/>
                <a:gd name="connsiteX6" fmla="*/ 2492 w 18750"/>
                <a:gd name="connsiteY6" fmla="*/ 6403 h 21600"/>
                <a:gd name="connsiteX7" fmla="*/ 4380 w 18750"/>
                <a:gd name="connsiteY7" fmla="*/ 6765 h 21600"/>
                <a:gd name="connsiteX8" fmla="*/ 6021 w 18750"/>
                <a:gd name="connsiteY8" fmla="*/ 11875 h 21600"/>
                <a:gd name="connsiteX9" fmla="*/ 4529 w 18750"/>
                <a:gd name="connsiteY9" fmla="*/ 14170 h 21600"/>
                <a:gd name="connsiteX10" fmla="*/ 2671 w 18750"/>
                <a:gd name="connsiteY10" fmla="*/ 12950 h 21600"/>
                <a:gd name="connsiteX11" fmla="*/ 0 w 18750"/>
                <a:gd name="connsiteY11" fmla="*/ 17275 h 21600"/>
                <a:gd name="connsiteX12" fmla="*/ 2671 w 18750"/>
                <a:gd name="connsiteY12" fmla="*/ 21600 h 21600"/>
                <a:gd name="connsiteX13" fmla="*/ 5342 w 18750"/>
                <a:gd name="connsiteY13" fmla="*/ 17275 h 21600"/>
                <a:gd name="connsiteX14" fmla="*/ 4678 w 18750"/>
                <a:gd name="connsiteY14" fmla="*/ 14424 h 21600"/>
                <a:gd name="connsiteX15" fmla="*/ 6185 w 18750"/>
                <a:gd name="connsiteY15" fmla="*/ 12105 h 21600"/>
                <a:gd name="connsiteX16" fmla="*/ 6103 w 18750"/>
                <a:gd name="connsiteY16" fmla="*/ 11972 h 21600"/>
                <a:gd name="connsiteX17" fmla="*/ 8439 w 18750"/>
                <a:gd name="connsiteY17" fmla="*/ 13168 h 21600"/>
                <a:gd name="connsiteX18" fmla="*/ 12020 w 18750"/>
                <a:gd name="connsiteY18" fmla="*/ 9713 h 21600"/>
                <a:gd name="connsiteX19" fmla="*/ 13647 w 18750"/>
                <a:gd name="connsiteY19" fmla="*/ 11175 h 21600"/>
                <a:gd name="connsiteX20" fmla="*/ 13408 w 18750"/>
                <a:gd name="connsiteY20" fmla="*/ 12962 h 21600"/>
                <a:gd name="connsiteX21" fmla="*/ 16079 w 18750"/>
                <a:gd name="connsiteY21" fmla="*/ 17287 h 21600"/>
                <a:gd name="connsiteX22" fmla="*/ 18750 w 18750"/>
                <a:gd name="connsiteY22" fmla="*/ 12962 h 21600"/>
                <a:gd name="connsiteX23" fmla="*/ 16072 w 18750"/>
                <a:gd name="connsiteY23" fmla="*/ 8638 h 21600"/>
                <a:gd name="connsiteX24" fmla="*/ 6693 w 18750"/>
                <a:gd name="connsiteY24" fmla="*/ 10281 h 21600"/>
                <a:gd name="connsiteX25" fmla="*/ 5492 w 18750"/>
                <a:gd name="connsiteY25" fmla="*/ 10281 h 21600"/>
                <a:gd name="connsiteX26" fmla="*/ 4716 w 18750"/>
                <a:gd name="connsiteY26" fmla="*/ 6596 h 21600"/>
                <a:gd name="connsiteX27" fmla="*/ 5492 w 18750"/>
                <a:gd name="connsiteY27" fmla="*/ 2911 h 21600"/>
                <a:gd name="connsiteX28" fmla="*/ 6693 w 18750"/>
                <a:gd name="connsiteY28" fmla="*/ 2911 h 21600"/>
                <a:gd name="connsiteX29" fmla="*/ 7469 w 18750"/>
                <a:gd name="connsiteY29" fmla="*/ 6596 h 21600"/>
                <a:gd name="connsiteX30" fmla="*/ 6693 w 18750"/>
                <a:gd name="connsiteY30" fmla="*/ 10281 h 21600"/>
                <a:gd name="connsiteX0" fmla="*/ 16072 w 18750"/>
                <a:gd name="connsiteY0" fmla="*/ 8638 h 21600"/>
                <a:gd name="connsiteX1" fmla="*/ 13744 w 18750"/>
                <a:gd name="connsiteY1" fmla="*/ 10848 h 21600"/>
                <a:gd name="connsiteX2" fmla="*/ 12117 w 18750"/>
                <a:gd name="connsiteY2" fmla="*/ 9387 h 21600"/>
                <a:gd name="connsiteX3" fmla="*/ 12505 w 18750"/>
                <a:gd name="connsiteY3" fmla="*/ 6584 h 21600"/>
                <a:gd name="connsiteX4" fmla="*/ 8439 w 18750"/>
                <a:gd name="connsiteY4" fmla="*/ 0 h 21600"/>
                <a:gd name="connsiteX5" fmla="*/ 4372 w 18750"/>
                <a:gd name="connsiteY5" fmla="*/ 6403 h 21600"/>
                <a:gd name="connsiteX6" fmla="*/ 4380 w 18750"/>
                <a:gd name="connsiteY6" fmla="*/ 6765 h 21600"/>
                <a:gd name="connsiteX7" fmla="*/ 6021 w 18750"/>
                <a:gd name="connsiteY7" fmla="*/ 11875 h 21600"/>
                <a:gd name="connsiteX8" fmla="*/ 4529 w 18750"/>
                <a:gd name="connsiteY8" fmla="*/ 14170 h 21600"/>
                <a:gd name="connsiteX9" fmla="*/ 2671 w 18750"/>
                <a:gd name="connsiteY9" fmla="*/ 12950 h 21600"/>
                <a:gd name="connsiteX10" fmla="*/ 0 w 18750"/>
                <a:gd name="connsiteY10" fmla="*/ 17275 h 21600"/>
                <a:gd name="connsiteX11" fmla="*/ 2671 w 18750"/>
                <a:gd name="connsiteY11" fmla="*/ 21600 h 21600"/>
                <a:gd name="connsiteX12" fmla="*/ 5342 w 18750"/>
                <a:gd name="connsiteY12" fmla="*/ 17275 h 21600"/>
                <a:gd name="connsiteX13" fmla="*/ 4678 w 18750"/>
                <a:gd name="connsiteY13" fmla="*/ 14424 h 21600"/>
                <a:gd name="connsiteX14" fmla="*/ 6185 w 18750"/>
                <a:gd name="connsiteY14" fmla="*/ 12105 h 21600"/>
                <a:gd name="connsiteX15" fmla="*/ 6103 w 18750"/>
                <a:gd name="connsiteY15" fmla="*/ 11972 h 21600"/>
                <a:gd name="connsiteX16" fmla="*/ 8439 w 18750"/>
                <a:gd name="connsiteY16" fmla="*/ 13168 h 21600"/>
                <a:gd name="connsiteX17" fmla="*/ 12020 w 18750"/>
                <a:gd name="connsiteY17" fmla="*/ 9713 h 21600"/>
                <a:gd name="connsiteX18" fmla="*/ 13647 w 18750"/>
                <a:gd name="connsiteY18" fmla="*/ 11175 h 21600"/>
                <a:gd name="connsiteX19" fmla="*/ 13408 w 18750"/>
                <a:gd name="connsiteY19" fmla="*/ 12962 h 21600"/>
                <a:gd name="connsiteX20" fmla="*/ 16079 w 18750"/>
                <a:gd name="connsiteY20" fmla="*/ 17287 h 21600"/>
                <a:gd name="connsiteX21" fmla="*/ 18750 w 18750"/>
                <a:gd name="connsiteY21" fmla="*/ 12962 h 21600"/>
                <a:gd name="connsiteX22" fmla="*/ 16072 w 18750"/>
                <a:gd name="connsiteY22" fmla="*/ 8638 h 21600"/>
                <a:gd name="connsiteX23" fmla="*/ 6693 w 18750"/>
                <a:gd name="connsiteY23" fmla="*/ 10281 h 21600"/>
                <a:gd name="connsiteX24" fmla="*/ 5492 w 18750"/>
                <a:gd name="connsiteY24" fmla="*/ 10281 h 21600"/>
                <a:gd name="connsiteX25" fmla="*/ 4716 w 18750"/>
                <a:gd name="connsiteY25" fmla="*/ 6596 h 21600"/>
                <a:gd name="connsiteX26" fmla="*/ 5492 w 18750"/>
                <a:gd name="connsiteY26" fmla="*/ 2911 h 21600"/>
                <a:gd name="connsiteX27" fmla="*/ 6693 w 18750"/>
                <a:gd name="connsiteY27" fmla="*/ 2911 h 21600"/>
                <a:gd name="connsiteX28" fmla="*/ 7469 w 18750"/>
                <a:gd name="connsiteY28" fmla="*/ 6596 h 21600"/>
                <a:gd name="connsiteX29" fmla="*/ 6693 w 18750"/>
                <a:gd name="connsiteY29" fmla="*/ 10281 h 21600"/>
                <a:gd name="connsiteX0" fmla="*/ 16112 w 18790"/>
                <a:gd name="connsiteY0" fmla="*/ 8638 h 21600"/>
                <a:gd name="connsiteX1" fmla="*/ 13784 w 18790"/>
                <a:gd name="connsiteY1" fmla="*/ 10848 h 21600"/>
                <a:gd name="connsiteX2" fmla="*/ 12157 w 18790"/>
                <a:gd name="connsiteY2" fmla="*/ 9387 h 21600"/>
                <a:gd name="connsiteX3" fmla="*/ 12545 w 18790"/>
                <a:gd name="connsiteY3" fmla="*/ 6584 h 21600"/>
                <a:gd name="connsiteX4" fmla="*/ 8479 w 18790"/>
                <a:gd name="connsiteY4" fmla="*/ 0 h 21600"/>
                <a:gd name="connsiteX5" fmla="*/ 4412 w 18790"/>
                <a:gd name="connsiteY5" fmla="*/ 6403 h 21600"/>
                <a:gd name="connsiteX6" fmla="*/ 4420 w 18790"/>
                <a:gd name="connsiteY6" fmla="*/ 6765 h 21600"/>
                <a:gd name="connsiteX7" fmla="*/ 6061 w 18790"/>
                <a:gd name="connsiteY7" fmla="*/ 11875 h 21600"/>
                <a:gd name="connsiteX8" fmla="*/ 4569 w 18790"/>
                <a:gd name="connsiteY8" fmla="*/ 14170 h 21600"/>
                <a:gd name="connsiteX9" fmla="*/ 40 w 18790"/>
                <a:gd name="connsiteY9" fmla="*/ 17275 h 21600"/>
                <a:gd name="connsiteX10" fmla="*/ 2711 w 18790"/>
                <a:gd name="connsiteY10" fmla="*/ 21600 h 21600"/>
                <a:gd name="connsiteX11" fmla="*/ 5382 w 18790"/>
                <a:gd name="connsiteY11" fmla="*/ 17275 h 21600"/>
                <a:gd name="connsiteX12" fmla="*/ 4718 w 18790"/>
                <a:gd name="connsiteY12" fmla="*/ 14424 h 21600"/>
                <a:gd name="connsiteX13" fmla="*/ 6225 w 18790"/>
                <a:gd name="connsiteY13" fmla="*/ 12105 h 21600"/>
                <a:gd name="connsiteX14" fmla="*/ 6143 w 18790"/>
                <a:gd name="connsiteY14" fmla="*/ 11972 h 21600"/>
                <a:gd name="connsiteX15" fmla="*/ 8479 w 18790"/>
                <a:gd name="connsiteY15" fmla="*/ 13168 h 21600"/>
                <a:gd name="connsiteX16" fmla="*/ 12060 w 18790"/>
                <a:gd name="connsiteY16" fmla="*/ 9713 h 21600"/>
                <a:gd name="connsiteX17" fmla="*/ 13687 w 18790"/>
                <a:gd name="connsiteY17" fmla="*/ 11175 h 21600"/>
                <a:gd name="connsiteX18" fmla="*/ 13448 w 18790"/>
                <a:gd name="connsiteY18" fmla="*/ 12962 h 21600"/>
                <a:gd name="connsiteX19" fmla="*/ 16119 w 18790"/>
                <a:gd name="connsiteY19" fmla="*/ 17287 h 21600"/>
                <a:gd name="connsiteX20" fmla="*/ 18790 w 18790"/>
                <a:gd name="connsiteY20" fmla="*/ 12962 h 21600"/>
                <a:gd name="connsiteX21" fmla="*/ 16112 w 18790"/>
                <a:gd name="connsiteY21" fmla="*/ 8638 h 21600"/>
                <a:gd name="connsiteX22" fmla="*/ 6733 w 18790"/>
                <a:gd name="connsiteY22" fmla="*/ 10281 h 21600"/>
                <a:gd name="connsiteX23" fmla="*/ 5532 w 18790"/>
                <a:gd name="connsiteY23" fmla="*/ 10281 h 21600"/>
                <a:gd name="connsiteX24" fmla="*/ 4756 w 18790"/>
                <a:gd name="connsiteY24" fmla="*/ 6596 h 21600"/>
                <a:gd name="connsiteX25" fmla="*/ 5532 w 18790"/>
                <a:gd name="connsiteY25" fmla="*/ 2911 h 21600"/>
                <a:gd name="connsiteX26" fmla="*/ 6733 w 18790"/>
                <a:gd name="connsiteY26" fmla="*/ 2911 h 21600"/>
                <a:gd name="connsiteX27" fmla="*/ 7509 w 18790"/>
                <a:gd name="connsiteY27" fmla="*/ 6596 h 21600"/>
                <a:gd name="connsiteX28" fmla="*/ 6733 w 18790"/>
                <a:gd name="connsiteY28" fmla="*/ 10281 h 21600"/>
                <a:gd name="connsiteX0" fmla="*/ 13410 w 16088"/>
                <a:gd name="connsiteY0" fmla="*/ 8638 h 21600"/>
                <a:gd name="connsiteX1" fmla="*/ 11082 w 16088"/>
                <a:gd name="connsiteY1" fmla="*/ 10848 h 21600"/>
                <a:gd name="connsiteX2" fmla="*/ 9455 w 16088"/>
                <a:gd name="connsiteY2" fmla="*/ 9387 h 21600"/>
                <a:gd name="connsiteX3" fmla="*/ 9843 w 16088"/>
                <a:gd name="connsiteY3" fmla="*/ 6584 h 21600"/>
                <a:gd name="connsiteX4" fmla="*/ 5777 w 16088"/>
                <a:gd name="connsiteY4" fmla="*/ 0 h 21600"/>
                <a:gd name="connsiteX5" fmla="*/ 1710 w 16088"/>
                <a:gd name="connsiteY5" fmla="*/ 6403 h 21600"/>
                <a:gd name="connsiteX6" fmla="*/ 1718 w 16088"/>
                <a:gd name="connsiteY6" fmla="*/ 6765 h 21600"/>
                <a:gd name="connsiteX7" fmla="*/ 3359 w 16088"/>
                <a:gd name="connsiteY7" fmla="*/ 11875 h 21600"/>
                <a:gd name="connsiteX8" fmla="*/ 1867 w 16088"/>
                <a:gd name="connsiteY8" fmla="*/ 14170 h 21600"/>
                <a:gd name="connsiteX9" fmla="*/ 9 w 16088"/>
                <a:gd name="connsiteY9" fmla="*/ 21600 h 21600"/>
                <a:gd name="connsiteX10" fmla="*/ 2680 w 16088"/>
                <a:gd name="connsiteY10" fmla="*/ 17275 h 21600"/>
                <a:gd name="connsiteX11" fmla="*/ 2016 w 16088"/>
                <a:gd name="connsiteY11" fmla="*/ 14424 h 21600"/>
                <a:gd name="connsiteX12" fmla="*/ 3523 w 16088"/>
                <a:gd name="connsiteY12" fmla="*/ 12105 h 21600"/>
                <a:gd name="connsiteX13" fmla="*/ 3441 w 16088"/>
                <a:gd name="connsiteY13" fmla="*/ 11972 h 21600"/>
                <a:gd name="connsiteX14" fmla="*/ 5777 w 16088"/>
                <a:gd name="connsiteY14" fmla="*/ 13168 h 21600"/>
                <a:gd name="connsiteX15" fmla="*/ 9358 w 16088"/>
                <a:gd name="connsiteY15" fmla="*/ 9713 h 21600"/>
                <a:gd name="connsiteX16" fmla="*/ 10985 w 16088"/>
                <a:gd name="connsiteY16" fmla="*/ 11175 h 21600"/>
                <a:gd name="connsiteX17" fmla="*/ 10746 w 16088"/>
                <a:gd name="connsiteY17" fmla="*/ 12962 h 21600"/>
                <a:gd name="connsiteX18" fmla="*/ 13417 w 16088"/>
                <a:gd name="connsiteY18" fmla="*/ 17287 h 21600"/>
                <a:gd name="connsiteX19" fmla="*/ 16088 w 16088"/>
                <a:gd name="connsiteY19" fmla="*/ 12962 h 21600"/>
                <a:gd name="connsiteX20" fmla="*/ 13410 w 16088"/>
                <a:gd name="connsiteY20" fmla="*/ 8638 h 21600"/>
                <a:gd name="connsiteX21" fmla="*/ 4031 w 16088"/>
                <a:gd name="connsiteY21" fmla="*/ 10281 h 21600"/>
                <a:gd name="connsiteX22" fmla="*/ 2830 w 16088"/>
                <a:gd name="connsiteY22" fmla="*/ 10281 h 21600"/>
                <a:gd name="connsiteX23" fmla="*/ 2054 w 16088"/>
                <a:gd name="connsiteY23" fmla="*/ 6596 h 21600"/>
                <a:gd name="connsiteX24" fmla="*/ 2830 w 16088"/>
                <a:gd name="connsiteY24" fmla="*/ 2911 h 21600"/>
                <a:gd name="connsiteX25" fmla="*/ 4031 w 16088"/>
                <a:gd name="connsiteY25" fmla="*/ 2911 h 21600"/>
                <a:gd name="connsiteX26" fmla="*/ 4807 w 16088"/>
                <a:gd name="connsiteY26" fmla="*/ 6596 h 21600"/>
                <a:gd name="connsiteX27" fmla="*/ 4031 w 16088"/>
                <a:gd name="connsiteY27" fmla="*/ 10281 h 21600"/>
                <a:gd name="connsiteX0" fmla="*/ 11700 w 14378"/>
                <a:gd name="connsiteY0" fmla="*/ 8638 h 17287"/>
                <a:gd name="connsiteX1" fmla="*/ 9372 w 14378"/>
                <a:gd name="connsiteY1" fmla="*/ 10848 h 17287"/>
                <a:gd name="connsiteX2" fmla="*/ 7745 w 14378"/>
                <a:gd name="connsiteY2" fmla="*/ 9387 h 17287"/>
                <a:gd name="connsiteX3" fmla="*/ 8133 w 14378"/>
                <a:gd name="connsiteY3" fmla="*/ 6584 h 17287"/>
                <a:gd name="connsiteX4" fmla="*/ 4067 w 14378"/>
                <a:gd name="connsiteY4" fmla="*/ 0 h 17287"/>
                <a:gd name="connsiteX5" fmla="*/ 0 w 14378"/>
                <a:gd name="connsiteY5" fmla="*/ 6403 h 17287"/>
                <a:gd name="connsiteX6" fmla="*/ 8 w 14378"/>
                <a:gd name="connsiteY6" fmla="*/ 6765 h 17287"/>
                <a:gd name="connsiteX7" fmla="*/ 1649 w 14378"/>
                <a:gd name="connsiteY7" fmla="*/ 11875 h 17287"/>
                <a:gd name="connsiteX8" fmla="*/ 157 w 14378"/>
                <a:gd name="connsiteY8" fmla="*/ 14170 h 17287"/>
                <a:gd name="connsiteX9" fmla="*/ 970 w 14378"/>
                <a:gd name="connsiteY9" fmla="*/ 17275 h 17287"/>
                <a:gd name="connsiteX10" fmla="*/ 306 w 14378"/>
                <a:gd name="connsiteY10" fmla="*/ 14424 h 17287"/>
                <a:gd name="connsiteX11" fmla="*/ 1813 w 14378"/>
                <a:gd name="connsiteY11" fmla="*/ 12105 h 17287"/>
                <a:gd name="connsiteX12" fmla="*/ 1731 w 14378"/>
                <a:gd name="connsiteY12" fmla="*/ 11972 h 17287"/>
                <a:gd name="connsiteX13" fmla="*/ 4067 w 14378"/>
                <a:gd name="connsiteY13" fmla="*/ 13168 h 17287"/>
                <a:gd name="connsiteX14" fmla="*/ 7648 w 14378"/>
                <a:gd name="connsiteY14" fmla="*/ 9713 h 17287"/>
                <a:gd name="connsiteX15" fmla="*/ 9275 w 14378"/>
                <a:gd name="connsiteY15" fmla="*/ 11175 h 17287"/>
                <a:gd name="connsiteX16" fmla="*/ 9036 w 14378"/>
                <a:gd name="connsiteY16" fmla="*/ 12962 h 17287"/>
                <a:gd name="connsiteX17" fmla="*/ 11707 w 14378"/>
                <a:gd name="connsiteY17" fmla="*/ 17287 h 17287"/>
                <a:gd name="connsiteX18" fmla="*/ 14378 w 14378"/>
                <a:gd name="connsiteY18" fmla="*/ 12962 h 17287"/>
                <a:gd name="connsiteX19" fmla="*/ 11700 w 14378"/>
                <a:gd name="connsiteY19" fmla="*/ 8638 h 17287"/>
                <a:gd name="connsiteX20" fmla="*/ 2321 w 14378"/>
                <a:gd name="connsiteY20" fmla="*/ 10281 h 17287"/>
                <a:gd name="connsiteX21" fmla="*/ 1120 w 14378"/>
                <a:gd name="connsiteY21" fmla="*/ 10281 h 17287"/>
                <a:gd name="connsiteX22" fmla="*/ 344 w 14378"/>
                <a:gd name="connsiteY22" fmla="*/ 6596 h 17287"/>
                <a:gd name="connsiteX23" fmla="*/ 1120 w 14378"/>
                <a:gd name="connsiteY23" fmla="*/ 2911 h 17287"/>
                <a:gd name="connsiteX24" fmla="*/ 2321 w 14378"/>
                <a:gd name="connsiteY24" fmla="*/ 2911 h 17287"/>
                <a:gd name="connsiteX25" fmla="*/ 3097 w 14378"/>
                <a:gd name="connsiteY25" fmla="*/ 6596 h 17287"/>
                <a:gd name="connsiteX26" fmla="*/ 2321 w 14378"/>
                <a:gd name="connsiteY26" fmla="*/ 10281 h 17287"/>
                <a:gd name="connsiteX0" fmla="*/ 11700 w 14378"/>
                <a:gd name="connsiteY0" fmla="*/ 8638 h 17287"/>
                <a:gd name="connsiteX1" fmla="*/ 9372 w 14378"/>
                <a:gd name="connsiteY1" fmla="*/ 10848 h 17287"/>
                <a:gd name="connsiteX2" fmla="*/ 7745 w 14378"/>
                <a:gd name="connsiteY2" fmla="*/ 9387 h 17287"/>
                <a:gd name="connsiteX3" fmla="*/ 8133 w 14378"/>
                <a:gd name="connsiteY3" fmla="*/ 6584 h 17287"/>
                <a:gd name="connsiteX4" fmla="*/ 4067 w 14378"/>
                <a:gd name="connsiteY4" fmla="*/ 0 h 17287"/>
                <a:gd name="connsiteX5" fmla="*/ 0 w 14378"/>
                <a:gd name="connsiteY5" fmla="*/ 6403 h 17287"/>
                <a:gd name="connsiteX6" fmla="*/ 8 w 14378"/>
                <a:gd name="connsiteY6" fmla="*/ 6765 h 17287"/>
                <a:gd name="connsiteX7" fmla="*/ 1649 w 14378"/>
                <a:gd name="connsiteY7" fmla="*/ 11875 h 17287"/>
                <a:gd name="connsiteX8" fmla="*/ 157 w 14378"/>
                <a:gd name="connsiteY8" fmla="*/ 14170 h 17287"/>
                <a:gd name="connsiteX9" fmla="*/ 306 w 14378"/>
                <a:gd name="connsiteY9" fmla="*/ 14424 h 17287"/>
                <a:gd name="connsiteX10" fmla="*/ 1813 w 14378"/>
                <a:gd name="connsiteY10" fmla="*/ 12105 h 17287"/>
                <a:gd name="connsiteX11" fmla="*/ 1731 w 14378"/>
                <a:gd name="connsiteY11" fmla="*/ 11972 h 17287"/>
                <a:gd name="connsiteX12" fmla="*/ 4067 w 14378"/>
                <a:gd name="connsiteY12" fmla="*/ 13168 h 17287"/>
                <a:gd name="connsiteX13" fmla="*/ 7648 w 14378"/>
                <a:gd name="connsiteY13" fmla="*/ 9713 h 17287"/>
                <a:gd name="connsiteX14" fmla="*/ 9275 w 14378"/>
                <a:gd name="connsiteY14" fmla="*/ 11175 h 17287"/>
                <a:gd name="connsiteX15" fmla="*/ 9036 w 14378"/>
                <a:gd name="connsiteY15" fmla="*/ 12962 h 17287"/>
                <a:gd name="connsiteX16" fmla="*/ 11707 w 14378"/>
                <a:gd name="connsiteY16" fmla="*/ 17287 h 17287"/>
                <a:gd name="connsiteX17" fmla="*/ 14378 w 14378"/>
                <a:gd name="connsiteY17" fmla="*/ 12962 h 17287"/>
                <a:gd name="connsiteX18" fmla="*/ 11700 w 14378"/>
                <a:gd name="connsiteY18" fmla="*/ 8638 h 17287"/>
                <a:gd name="connsiteX19" fmla="*/ 2321 w 14378"/>
                <a:gd name="connsiteY19" fmla="*/ 10281 h 17287"/>
                <a:gd name="connsiteX20" fmla="*/ 1120 w 14378"/>
                <a:gd name="connsiteY20" fmla="*/ 10281 h 17287"/>
                <a:gd name="connsiteX21" fmla="*/ 344 w 14378"/>
                <a:gd name="connsiteY21" fmla="*/ 6596 h 17287"/>
                <a:gd name="connsiteX22" fmla="*/ 1120 w 14378"/>
                <a:gd name="connsiteY22" fmla="*/ 2911 h 17287"/>
                <a:gd name="connsiteX23" fmla="*/ 2321 w 14378"/>
                <a:gd name="connsiteY23" fmla="*/ 2911 h 17287"/>
                <a:gd name="connsiteX24" fmla="*/ 3097 w 14378"/>
                <a:gd name="connsiteY24" fmla="*/ 6596 h 17287"/>
                <a:gd name="connsiteX25" fmla="*/ 2321 w 14378"/>
                <a:gd name="connsiteY25" fmla="*/ 10281 h 17287"/>
                <a:gd name="connsiteX0" fmla="*/ 11700 w 14378"/>
                <a:gd name="connsiteY0" fmla="*/ 8638 h 17287"/>
                <a:gd name="connsiteX1" fmla="*/ 9372 w 14378"/>
                <a:gd name="connsiteY1" fmla="*/ 10848 h 17287"/>
                <a:gd name="connsiteX2" fmla="*/ 7745 w 14378"/>
                <a:gd name="connsiteY2" fmla="*/ 9387 h 17287"/>
                <a:gd name="connsiteX3" fmla="*/ 8133 w 14378"/>
                <a:gd name="connsiteY3" fmla="*/ 6584 h 17287"/>
                <a:gd name="connsiteX4" fmla="*/ 4067 w 14378"/>
                <a:gd name="connsiteY4" fmla="*/ 0 h 17287"/>
                <a:gd name="connsiteX5" fmla="*/ 0 w 14378"/>
                <a:gd name="connsiteY5" fmla="*/ 6403 h 17287"/>
                <a:gd name="connsiteX6" fmla="*/ 8 w 14378"/>
                <a:gd name="connsiteY6" fmla="*/ 6765 h 17287"/>
                <a:gd name="connsiteX7" fmla="*/ 1649 w 14378"/>
                <a:gd name="connsiteY7" fmla="*/ 11875 h 17287"/>
                <a:gd name="connsiteX8" fmla="*/ 157 w 14378"/>
                <a:gd name="connsiteY8" fmla="*/ 14170 h 17287"/>
                <a:gd name="connsiteX9" fmla="*/ 1813 w 14378"/>
                <a:gd name="connsiteY9" fmla="*/ 12105 h 17287"/>
                <a:gd name="connsiteX10" fmla="*/ 1731 w 14378"/>
                <a:gd name="connsiteY10" fmla="*/ 11972 h 17287"/>
                <a:gd name="connsiteX11" fmla="*/ 4067 w 14378"/>
                <a:gd name="connsiteY11" fmla="*/ 13168 h 17287"/>
                <a:gd name="connsiteX12" fmla="*/ 7648 w 14378"/>
                <a:gd name="connsiteY12" fmla="*/ 9713 h 17287"/>
                <a:gd name="connsiteX13" fmla="*/ 9275 w 14378"/>
                <a:gd name="connsiteY13" fmla="*/ 11175 h 17287"/>
                <a:gd name="connsiteX14" fmla="*/ 9036 w 14378"/>
                <a:gd name="connsiteY14" fmla="*/ 12962 h 17287"/>
                <a:gd name="connsiteX15" fmla="*/ 11707 w 14378"/>
                <a:gd name="connsiteY15" fmla="*/ 17287 h 17287"/>
                <a:gd name="connsiteX16" fmla="*/ 14378 w 14378"/>
                <a:gd name="connsiteY16" fmla="*/ 12962 h 17287"/>
                <a:gd name="connsiteX17" fmla="*/ 11700 w 14378"/>
                <a:gd name="connsiteY17" fmla="*/ 8638 h 17287"/>
                <a:gd name="connsiteX18" fmla="*/ 2321 w 14378"/>
                <a:gd name="connsiteY18" fmla="*/ 10281 h 17287"/>
                <a:gd name="connsiteX19" fmla="*/ 1120 w 14378"/>
                <a:gd name="connsiteY19" fmla="*/ 10281 h 17287"/>
                <a:gd name="connsiteX20" fmla="*/ 344 w 14378"/>
                <a:gd name="connsiteY20" fmla="*/ 6596 h 17287"/>
                <a:gd name="connsiteX21" fmla="*/ 1120 w 14378"/>
                <a:gd name="connsiteY21" fmla="*/ 2911 h 17287"/>
                <a:gd name="connsiteX22" fmla="*/ 2321 w 14378"/>
                <a:gd name="connsiteY22" fmla="*/ 2911 h 17287"/>
                <a:gd name="connsiteX23" fmla="*/ 3097 w 14378"/>
                <a:gd name="connsiteY23" fmla="*/ 6596 h 17287"/>
                <a:gd name="connsiteX24" fmla="*/ 2321 w 14378"/>
                <a:gd name="connsiteY24" fmla="*/ 10281 h 17287"/>
                <a:gd name="connsiteX0" fmla="*/ 11700 w 14378"/>
                <a:gd name="connsiteY0" fmla="*/ 8638 h 17287"/>
                <a:gd name="connsiteX1" fmla="*/ 9372 w 14378"/>
                <a:gd name="connsiteY1" fmla="*/ 10848 h 17287"/>
                <a:gd name="connsiteX2" fmla="*/ 7745 w 14378"/>
                <a:gd name="connsiteY2" fmla="*/ 9387 h 17287"/>
                <a:gd name="connsiteX3" fmla="*/ 8133 w 14378"/>
                <a:gd name="connsiteY3" fmla="*/ 6584 h 17287"/>
                <a:gd name="connsiteX4" fmla="*/ 4067 w 14378"/>
                <a:gd name="connsiteY4" fmla="*/ 0 h 17287"/>
                <a:gd name="connsiteX5" fmla="*/ 0 w 14378"/>
                <a:gd name="connsiteY5" fmla="*/ 6403 h 17287"/>
                <a:gd name="connsiteX6" fmla="*/ 8 w 14378"/>
                <a:gd name="connsiteY6" fmla="*/ 6765 h 17287"/>
                <a:gd name="connsiteX7" fmla="*/ 1649 w 14378"/>
                <a:gd name="connsiteY7" fmla="*/ 11875 h 17287"/>
                <a:gd name="connsiteX8" fmla="*/ 1813 w 14378"/>
                <a:gd name="connsiteY8" fmla="*/ 12105 h 17287"/>
                <a:gd name="connsiteX9" fmla="*/ 1731 w 14378"/>
                <a:gd name="connsiteY9" fmla="*/ 11972 h 17287"/>
                <a:gd name="connsiteX10" fmla="*/ 4067 w 14378"/>
                <a:gd name="connsiteY10" fmla="*/ 13168 h 17287"/>
                <a:gd name="connsiteX11" fmla="*/ 7648 w 14378"/>
                <a:gd name="connsiteY11" fmla="*/ 9713 h 17287"/>
                <a:gd name="connsiteX12" fmla="*/ 9275 w 14378"/>
                <a:gd name="connsiteY12" fmla="*/ 11175 h 17287"/>
                <a:gd name="connsiteX13" fmla="*/ 9036 w 14378"/>
                <a:gd name="connsiteY13" fmla="*/ 12962 h 17287"/>
                <a:gd name="connsiteX14" fmla="*/ 11707 w 14378"/>
                <a:gd name="connsiteY14" fmla="*/ 17287 h 17287"/>
                <a:gd name="connsiteX15" fmla="*/ 14378 w 14378"/>
                <a:gd name="connsiteY15" fmla="*/ 12962 h 17287"/>
                <a:gd name="connsiteX16" fmla="*/ 11700 w 14378"/>
                <a:gd name="connsiteY16" fmla="*/ 8638 h 17287"/>
                <a:gd name="connsiteX17" fmla="*/ 2321 w 14378"/>
                <a:gd name="connsiteY17" fmla="*/ 10281 h 17287"/>
                <a:gd name="connsiteX18" fmla="*/ 1120 w 14378"/>
                <a:gd name="connsiteY18" fmla="*/ 10281 h 17287"/>
                <a:gd name="connsiteX19" fmla="*/ 344 w 14378"/>
                <a:gd name="connsiteY19" fmla="*/ 6596 h 17287"/>
                <a:gd name="connsiteX20" fmla="*/ 1120 w 14378"/>
                <a:gd name="connsiteY20" fmla="*/ 2911 h 17287"/>
                <a:gd name="connsiteX21" fmla="*/ 2321 w 14378"/>
                <a:gd name="connsiteY21" fmla="*/ 2911 h 17287"/>
                <a:gd name="connsiteX22" fmla="*/ 3097 w 14378"/>
                <a:gd name="connsiteY22" fmla="*/ 6596 h 17287"/>
                <a:gd name="connsiteX23" fmla="*/ 2321 w 14378"/>
                <a:gd name="connsiteY23" fmla="*/ 10281 h 17287"/>
                <a:gd name="connsiteX0" fmla="*/ 11700 w 14378"/>
                <a:gd name="connsiteY0" fmla="*/ 8638 h 13359"/>
                <a:gd name="connsiteX1" fmla="*/ 9372 w 14378"/>
                <a:gd name="connsiteY1" fmla="*/ 10848 h 13359"/>
                <a:gd name="connsiteX2" fmla="*/ 7745 w 14378"/>
                <a:gd name="connsiteY2" fmla="*/ 9387 h 13359"/>
                <a:gd name="connsiteX3" fmla="*/ 8133 w 14378"/>
                <a:gd name="connsiteY3" fmla="*/ 6584 h 13359"/>
                <a:gd name="connsiteX4" fmla="*/ 4067 w 14378"/>
                <a:gd name="connsiteY4" fmla="*/ 0 h 13359"/>
                <a:gd name="connsiteX5" fmla="*/ 0 w 14378"/>
                <a:gd name="connsiteY5" fmla="*/ 6403 h 13359"/>
                <a:gd name="connsiteX6" fmla="*/ 8 w 14378"/>
                <a:gd name="connsiteY6" fmla="*/ 6765 h 13359"/>
                <a:gd name="connsiteX7" fmla="*/ 1649 w 14378"/>
                <a:gd name="connsiteY7" fmla="*/ 11875 h 13359"/>
                <a:gd name="connsiteX8" fmla="*/ 1813 w 14378"/>
                <a:gd name="connsiteY8" fmla="*/ 12105 h 13359"/>
                <a:gd name="connsiteX9" fmla="*/ 1731 w 14378"/>
                <a:gd name="connsiteY9" fmla="*/ 11972 h 13359"/>
                <a:gd name="connsiteX10" fmla="*/ 4067 w 14378"/>
                <a:gd name="connsiteY10" fmla="*/ 13168 h 13359"/>
                <a:gd name="connsiteX11" fmla="*/ 7648 w 14378"/>
                <a:gd name="connsiteY11" fmla="*/ 9713 h 13359"/>
                <a:gd name="connsiteX12" fmla="*/ 9275 w 14378"/>
                <a:gd name="connsiteY12" fmla="*/ 11175 h 13359"/>
                <a:gd name="connsiteX13" fmla="*/ 9036 w 14378"/>
                <a:gd name="connsiteY13" fmla="*/ 12962 h 13359"/>
                <a:gd name="connsiteX14" fmla="*/ 14378 w 14378"/>
                <a:gd name="connsiteY14" fmla="*/ 12962 h 13359"/>
                <a:gd name="connsiteX15" fmla="*/ 11700 w 14378"/>
                <a:gd name="connsiteY15" fmla="*/ 8638 h 13359"/>
                <a:gd name="connsiteX16" fmla="*/ 2321 w 14378"/>
                <a:gd name="connsiteY16" fmla="*/ 10281 h 13359"/>
                <a:gd name="connsiteX17" fmla="*/ 1120 w 14378"/>
                <a:gd name="connsiteY17" fmla="*/ 10281 h 13359"/>
                <a:gd name="connsiteX18" fmla="*/ 344 w 14378"/>
                <a:gd name="connsiteY18" fmla="*/ 6596 h 13359"/>
                <a:gd name="connsiteX19" fmla="*/ 1120 w 14378"/>
                <a:gd name="connsiteY19" fmla="*/ 2911 h 13359"/>
                <a:gd name="connsiteX20" fmla="*/ 2321 w 14378"/>
                <a:gd name="connsiteY20" fmla="*/ 2911 h 13359"/>
                <a:gd name="connsiteX21" fmla="*/ 3097 w 14378"/>
                <a:gd name="connsiteY21" fmla="*/ 6596 h 13359"/>
                <a:gd name="connsiteX22" fmla="*/ 2321 w 14378"/>
                <a:gd name="connsiteY22" fmla="*/ 10281 h 13359"/>
                <a:gd name="connsiteX0" fmla="*/ 11700 w 11700"/>
                <a:gd name="connsiteY0" fmla="*/ 8638 h 13168"/>
                <a:gd name="connsiteX1" fmla="*/ 9372 w 11700"/>
                <a:gd name="connsiteY1" fmla="*/ 10848 h 13168"/>
                <a:gd name="connsiteX2" fmla="*/ 7745 w 11700"/>
                <a:gd name="connsiteY2" fmla="*/ 9387 h 13168"/>
                <a:gd name="connsiteX3" fmla="*/ 8133 w 11700"/>
                <a:gd name="connsiteY3" fmla="*/ 6584 h 13168"/>
                <a:gd name="connsiteX4" fmla="*/ 4067 w 11700"/>
                <a:gd name="connsiteY4" fmla="*/ 0 h 13168"/>
                <a:gd name="connsiteX5" fmla="*/ 0 w 11700"/>
                <a:gd name="connsiteY5" fmla="*/ 6403 h 13168"/>
                <a:gd name="connsiteX6" fmla="*/ 8 w 11700"/>
                <a:gd name="connsiteY6" fmla="*/ 6765 h 13168"/>
                <a:gd name="connsiteX7" fmla="*/ 1649 w 11700"/>
                <a:gd name="connsiteY7" fmla="*/ 11875 h 13168"/>
                <a:gd name="connsiteX8" fmla="*/ 1813 w 11700"/>
                <a:gd name="connsiteY8" fmla="*/ 12105 h 13168"/>
                <a:gd name="connsiteX9" fmla="*/ 1731 w 11700"/>
                <a:gd name="connsiteY9" fmla="*/ 11972 h 13168"/>
                <a:gd name="connsiteX10" fmla="*/ 4067 w 11700"/>
                <a:gd name="connsiteY10" fmla="*/ 13168 h 13168"/>
                <a:gd name="connsiteX11" fmla="*/ 7648 w 11700"/>
                <a:gd name="connsiteY11" fmla="*/ 9713 h 13168"/>
                <a:gd name="connsiteX12" fmla="*/ 9275 w 11700"/>
                <a:gd name="connsiteY12" fmla="*/ 11175 h 13168"/>
                <a:gd name="connsiteX13" fmla="*/ 9036 w 11700"/>
                <a:gd name="connsiteY13" fmla="*/ 12962 h 13168"/>
                <a:gd name="connsiteX14" fmla="*/ 11700 w 11700"/>
                <a:gd name="connsiteY14" fmla="*/ 8638 h 13168"/>
                <a:gd name="connsiteX15" fmla="*/ 2321 w 11700"/>
                <a:gd name="connsiteY15" fmla="*/ 10281 h 13168"/>
                <a:gd name="connsiteX16" fmla="*/ 1120 w 11700"/>
                <a:gd name="connsiteY16" fmla="*/ 10281 h 13168"/>
                <a:gd name="connsiteX17" fmla="*/ 344 w 11700"/>
                <a:gd name="connsiteY17" fmla="*/ 6596 h 13168"/>
                <a:gd name="connsiteX18" fmla="*/ 1120 w 11700"/>
                <a:gd name="connsiteY18" fmla="*/ 2911 h 13168"/>
                <a:gd name="connsiteX19" fmla="*/ 2321 w 11700"/>
                <a:gd name="connsiteY19" fmla="*/ 2911 h 13168"/>
                <a:gd name="connsiteX20" fmla="*/ 3097 w 11700"/>
                <a:gd name="connsiteY20" fmla="*/ 6596 h 13168"/>
                <a:gd name="connsiteX21" fmla="*/ 2321 w 11700"/>
                <a:gd name="connsiteY21" fmla="*/ 10281 h 13168"/>
                <a:gd name="connsiteX0" fmla="*/ 9036 w 9422"/>
                <a:gd name="connsiteY0" fmla="*/ 12962 h 13168"/>
                <a:gd name="connsiteX1" fmla="*/ 9372 w 9422"/>
                <a:gd name="connsiteY1" fmla="*/ 10848 h 13168"/>
                <a:gd name="connsiteX2" fmla="*/ 7745 w 9422"/>
                <a:gd name="connsiteY2" fmla="*/ 9387 h 13168"/>
                <a:gd name="connsiteX3" fmla="*/ 8133 w 9422"/>
                <a:gd name="connsiteY3" fmla="*/ 6584 h 13168"/>
                <a:gd name="connsiteX4" fmla="*/ 4067 w 9422"/>
                <a:gd name="connsiteY4" fmla="*/ 0 h 13168"/>
                <a:gd name="connsiteX5" fmla="*/ 0 w 9422"/>
                <a:gd name="connsiteY5" fmla="*/ 6403 h 13168"/>
                <a:gd name="connsiteX6" fmla="*/ 8 w 9422"/>
                <a:gd name="connsiteY6" fmla="*/ 6765 h 13168"/>
                <a:gd name="connsiteX7" fmla="*/ 1649 w 9422"/>
                <a:gd name="connsiteY7" fmla="*/ 11875 h 13168"/>
                <a:gd name="connsiteX8" fmla="*/ 1813 w 9422"/>
                <a:gd name="connsiteY8" fmla="*/ 12105 h 13168"/>
                <a:gd name="connsiteX9" fmla="*/ 1731 w 9422"/>
                <a:gd name="connsiteY9" fmla="*/ 11972 h 13168"/>
                <a:gd name="connsiteX10" fmla="*/ 4067 w 9422"/>
                <a:gd name="connsiteY10" fmla="*/ 13168 h 13168"/>
                <a:gd name="connsiteX11" fmla="*/ 7648 w 9422"/>
                <a:gd name="connsiteY11" fmla="*/ 9713 h 13168"/>
                <a:gd name="connsiteX12" fmla="*/ 9275 w 9422"/>
                <a:gd name="connsiteY12" fmla="*/ 11175 h 13168"/>
                <a:gd name="connsiteX13" fmla="*/ 9036 w 9422"/>
                <a:gd name="connsiteY13" fmla="*/ 12962 h 13168"/>
                <a:gd name="connsiteX14" fmla="*/ 2321 w 9422"/>
                <a:gd name="connsiteY14" fmla="*/ 10281 h 13168"/>
                <a:gd name="connsiteX15" fmla="*/ 1120 w 9422"/>
                <a:gd name="connsiteY15" fmla="*/ 10281 h 13168"/>
                <a:gd name="connsiteX16" fmla="*/ 344 w 9422"/>
                <a:gd name="connsiteY16" fmla="*/ 6596 h 13168"/>
                <a:gd name="connsiteX17" fmla="*/ 1120 w 9422"/>
                <a:gd name="connsiteY17" fmla="*/ 2911 h 13168"/>
                <a:gd name="connsiteX18" fmla="*/ 2321 w 9422"/>
                <a:gd name="connsiteY18" fmla="*/ 2911 h 13168"/>
                <a:gd name="connsiteX19" fmla="*/ 3097 w 9422"/>
                <a:gd name="connsiteY19" fmla="*/ 6596 h 13168"/>
                <a:gd name="connsiteX20" fmla="*/ 2321 w 9422"/>
                <a:gd name="connsiteY20" fmla="*/ 10281 h 13168"/>
                <a:gd name="connsiteX0" fmla="*/ 9844 w 10116"/>
                <a:gd name="connsiteY0" fmla="*/ 8486 h 10000"/>
                <a:gd name="connsiteX1" fmla="*/ 9947 w 10116"/>
                <a:gd name="connsiteY1" fmla="*/ 8238 h 10000"/>
                <a:gd name="connsiteX2" fmla="*/ 8220 w 10116"/>
                <a:gd name="connsiteY2" fmla="*/ 7129 h 10000"/>
                <a:gd name="connsiteX3" fmla="*/ 8632 w 10116"/>
                <a:gd name="connsiteY3" fmla="*/ 5000 h 10000"/>
                <a:gd name="connsiteX4" fmla="*/ 4316 w 10116"/>
                <a:gd name="connsiteY4" fmla="*/ 0 h 10000"/>
                <a:gd name="connsiteX5" fmla="*/ 0 w 10116"/>
                <a:gd name="connsiteY5" fmla="*/ 4863 h 10000"/>
                <a:gd name="connsiteX6" fmla="*/ 8 w 10116"/>
                <a:gd name="connsiteY6" fmla="*/ 5137 h 10000"/>
                <a:gd name="connsiteX7" fmla="*/ 1750 w 10116"/>
                <a:gd name="connsiteY7" fmla="*/ 9018 h 10000"/>
                <a:gd name="connsiteX8" fmla="*/ 1924 w 10116"/>
                <a:gd name="connsiteY8" fmla="*/ 9193 h 10000"/>
                <a:gd name="connsiteX9" fmla="*/ 1837 w 10116"/>
                <a:gd name="connsiteY9" fmla="*/ 9092 h 10000"/>
                <a:gd name="connsiteX10" fmla="*/ 4316 w 10116"/>
                <a:gd name="connsiteY10" fmla="*/ 10000 h 10000"/>
                <a:gd name="connsiteX11" fmla="*/ 8117 w 10116"/>
                <a:gd name="connsiteY11" fmla="*/ 7376 h 10000"/>
                <a:gd name="connsiteX12" fmla="*/ 9844 w 10116"/>
                <a:gd name="connsiteY12" fmla="*/ 8486 h 10000"/>
                <a:gd name="connsiteX13" fmla="*/ 2463 w 10116"/>
                <a:gd name="connsiteY13" fmla="*/ 7808 h 10000"/>
                <a:gd name="connsiteX14" fmla="*/ 1189 w 10116"/>
                <a:gd name="connsiteY14" fmla="*/ 7808 h 10000"/>
                <a:gd name="connsiteX15" fmla="*/ 365 w 10116"/>
                <a:gd name="connsiteY15" fmla="*/ 5009 h 10000"/>
                <a:gd name="connsiteX16" fmla="*/ 1189 w 10116"/>
                <a:gd name="connsiteY16" fmla="*/ 2211 h 10000"/>
                <a:gd name="connsiteX17" fmla="*/ 2463 w 10116"/>
                <a:gd name="connsiteY17" fmla="*/ 2211 h 10000"/>
                <a:gd name="connsiteX18" fmla="*/ 3287 w 10116"/>
                <a:gd name="connsiteY18" fmla="*/ 5009 h 10000"/>
                <a:gd name="connsiteX19" fmla="*/ 2463 w 10116"/>
                <a:gd name="connsiteY19" fmla="*/ 7808 h 10000"/>
                <a:gd name="connsiteX0" fmla="*/ 8117 w 9947"/>
                <a:gd name="connsiteY0" fmla="*/ 7376 h 10000"/>
                <a:gd name="connsiteX1" fmla="*/ 9947 w 9947"/>
                <a:gd name="connsiteY1" fmla="*/ 8238 h 10000"/>
                <a:gd name="connsiteX2" fmla="*/ 8220 w 9947"/>
                <a:gd name="connsiteY2" fmla="*/ 7129 h 10000"/>
                <a:gd name="connsiteX3" fmla="*/ 8632 w 9947"/>
                <a:gd name="connsiteY3" fmla="*/ 5000 h 10000"/>
                <a:gd name="connsiteX4" fmla="*/ 4316 w 9947"/>
                <a:gd name="connsiteY4" fmla="*/ 0 h 10000"/>
                <a:gd name="connsiteX5" fmla="*/ 0 w 9947"/>
                <a:gd name="connsiteY5" fmla="*/ 4863 h 10000"/>
                <a:gd name="connsiteX6" fmla="*/ 8 w 9947"/>
                <a:gd name="connsiteY6" fmla="*/ 5137 h 10000"/>
                <a:gd name="connsiteX7" fmla="*/ 1750 w 9947"/>
                <a:gd name="connsiteY7" fmla="*/ 9018 h 10000"/>
                <a:gd name="connsiteX8" fmla="*/ 1924 w 9947"/>
                <a:gd name="connsiteY8" fmla="*/ 9193 h 10000"/>
                <a:gd name="connsiteX9" fmla="*/ 1837 w 9947"/>
                <a:gd name="connsiteY9" fmla="*/ 9092 h 10000"/>
                <a:gd name="connsiteX10" fmla="*/ 4316 w 9947"/>
                <a:gd name="connsiteY10" fmla="*/ 10000 h 10000"/>
                <a:gd name="connsiteX11" fmla="*/ 8117 w 9947"/>
                <a:gd name="connsiteY11" fmla="*/ 7376 h 10000"/>
                <a:gd name="connsiteX12" fmla="*/ 2463 w 9947"/>
                <a:gd name="connsiteY12" fmla="*/ 7808 h 10000"/>
                <a:gd name="connsiteX13" fmla="*/ 1189 w 9947"/>
                <a:gd name="connsiteY13" fmla="*/ 7808 h 10000"/>
                <a:gd name="connsiteX14" fmla="*/ 365 w 9947"/>
                <a:gd name="connsiteY14" fmla="*/ 5009 h 10000"/>
                <a:gd name="connsiteX15" fmla="*/ 1189 w 9947"/>
                <a:gd name="connsiteY15" fmla="*/ 2211 h 10000"/>
                <a:gd name="connsiteX16" fmla="*/ 2463 w 9947"/>
                <a:gd name="connsiteY16" fmla="*/ 2211 h 10000"/>
                <a:gd name="connsiteX17" fmla="*/ 3287 w 9947"/>
                <a:gd name="connsiteY17" fmla="*/ 5009 h 10000"/>
                <a:gd name="connsiteX18" fmla="*/ 2463 w 9947"/>
                <a:gd name="connsiteY18" fmla="*/ 7808 h 10000"/>
                <a:gd name="connsiteX0" fmla="*/ 8160 w 8678"/>
                <a:gd name="connsiteY0" fmla="*/ 7376 h 10000"/>
                <a:gd name="connsiteX1" fmla="*/ 8264 w 8678"/>
                <a:gd name="connsiteY1" fmla="*/ 7129 h 10000"/>
                <a:gd name="connsiteX2" fmla="*/ 8678 w 8678"/>
                <a:gd name="connsiteY2" fmla="*/ 5000 h 10000"/>
                <a:gd name="connsiteX3" fmla="*/ 4339 w 8678"/>
                <a:gd name="connsiteY3" fmla="*/ 0 h 10000"/>
                <a:gd name="connsiteX4" fmla="*/ 0 w 8678"/>
                <a:gd name="connsiteY4" fmla="*/ 4863 h 10000"/>
                <a:gd name="connsiteX5" fmla="*/ 8 w 8678"/>
                <a:gd name="connsiteY5" fmla="*/ 5137 h 10000"/>
                <a:gd name="connsiteX6" fmla="*/ 1759 w 8678"/>
                <a:gd name="connsiteY6" fmla="*/ 9018 h 10000"/>
                <a:gd name="connsiteX7" fmla="*/ 1934 w 8678"/>
                <a:gd name="connsiteY7" fmla="*/ 9193 h 10000"/>
                <a:gd name="connsiteX8" fmla="*/ 1847 w 8678"/>
                <a:gd name="connsiteY8" fmla="*/ 9092 h 10000"/>
                <a:gd name="connsiteX9" fmla="*/ 4339 w 8678"/>
                <a:gd name="connsiteY9" fmla="*/ 10000 h 10000"/>
                <a:gd name="connsiteX10" fmla="*/ 8160 w 8678"/>
                <a:gd name="connsiteY10" fmla="*/ 7376 h 10000"/>
                <a:gd name="connsiteX11" fmla="*/ 2476 w 8678"/>
                <a:gd name="connsiteY11" fmla="*/ 7808 h 10000"/>
                <a:gd name="connsiteX12" fmla="*/ 1195 w 8678"/>
                <a:gd name="connsiteY12" fmla="*/ 7808 h 10000"/>
                <a:gd name="connsiteX13" fmla="*/ 367 w 8678"/>
                <a:gd name="connsiteY13" fmla="*/ 5009 h 10000"/>
                <a:gd name="connsiteX14" fmla="*/ 1195 w 8678"/>
                <a:gd name="connsiteY14" fmla="*/ 2211 h 10000"/>
                <a:gd name="connsiteX15" fmla="*/ 2476 w 8678"/>
                <a:gd name="connsiteY15" fmla="*/ 2211 h 10000"/>
                <a:gd name="connsiteX16" fmla="*/ 3305 w 8678"/>
                <a:gd name="connsiteY16" fmla="*/ 5009 h 10000"/>
                <a:gd name="connsiteX17" fmla="*/ 2476 w 8678"/>
                <a:gd name="connsiteY17" fmla="*/ 780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678" h="10000" extrusionOk="0">
                  <a:moveTo>
                    <a:pt x="8160" y="7376"/>
                  </a:moveTo>
                  <a:cubicBezTo>
                    <a:pt x="8195" y="7294"/>
                    <a:pt x="8229" y="7211"/>
                    <a:pt x="8264" y="7129"/>
                  </a:cubicBezTo>
                  <a:cubicBezTo>
                    <a:pt x="8526" y="6477"/>
                    <a:pt x="8678" y="5762"/>
                    <a:pt x="8678" y="5000"/>
                  </a:cubicBezTo>
                  <a:cubicBezTo>
                    <a:pt x="8678" y="2239"/>
                    <a:pt x="6736" y="0"/>
                    <a:pt x="4339" y="0"/>
                  </a:cubicBezTo>
                  <a:cubicBezTo>
                    <a:pt x="1983" y="0"/>
                    <a:pt x="64" y="2165"/>
                    <a:pt x="0" y="4863"/>
                  </a:cubicBezTo>
                  <a:cubicBezTo>
                    <a:pt x="3" y="4954"/>
                    <a:pt x="5" y="5046"/>
                    <a:pt x="8" y="5137"/>
                  </a:cubicBezTo>
                  <a:cubicBezTo>
                    <a:pt x="48" y="6725"/>
                    <a:pt x="725" y="8128"/>
                    <a:pt x="1759" y="9018"/>
                  </a:cubicBezTo>
                  <a:lnTo>
                    <a:pt x="1934" y="9193"/>
                  </a:lnTo>
                  <a:cubicBezTo>
                    <a:pt x="1905" y="9159"/>
                    <a:pt x="1876" y="9126"/>
                    <a:pt x="1847" y="9092"/>
                  </a:cubicBezTo>
                  <a:cubicBezTo>
                    <a:pt x="2556" y="9661"/>
                    <a:pt x="3415" y="10000"/>
                    <a:pt x="4339" y="10000"/>
                  </a:cubicBezTo>
                  <a:cubicBezTo>
                    <a:pt x="5987" y="10000"/>
                    <a:pt x="7428" y="8935"/>
                    <a:pt x="8160" y="7376"/>
                  </a:cubicBezTo>
                  <a:close/>
                  <a:moveTo>
                    <a:pt x="2476" y="7808"/>
                  </a:moveTo>
                  <a:cubicBezTo>
                    <a:pt x="2150" y="8284"/>
                    <a:pt x="1520" y="8284"/>
                    <a:pt x="1195" y="7808"/>
                  </a:cubicBezTo>
                  <a:cubicBezTo>
                    <a:pt x="678" y="7037"/>
                    <a:pt x="367" y="6064"/>
                    <a:pt x="367" y="5009"/>
                  </a:cubicBezTo>
                  <a:cubicBezTo>
                    <a:pt x="367" y="3954"/>
                    <a:pt x="678" y="2981"/>
                    <a:pt x="1195" y="2211"/>
                  </a:cubicBezTo>
                  <a:cubicBezTo>
                    <a:pt x="1520" y="1734"/>
                    <a:pt x="2150" y="1734"/>
                    <a:pt x="2476" y="2211"/>
                  </a:cubicBezTo>
                  <a:cubicBezTo>
                    <a:pt x="2994" y="2981"/>
                    <a:pt x="3305" y="3954"/>
                    <a:pt x="3305" y="5009"/>
                  </a:cubicBezTo>
                  <a:cubicBezTo>
                    <a:pt x="3305" y="6064"/>
                    <a:pt x="3002" y="7028"/>
                    <a:pt x="2476" y="7808"/>
                  </a:cubicBezTo>
                  <a:close/>
                </a:path>
              </a:pathLst>
            </a:custGeom>
            <a:solidFill>
              <a:srgbClr val="FFC000"/>
            </a:solidFill>
            <a:ln w="12700">
              <a:solidFill>
                <a:schemeClr val="accent4"/>
              </a:solidFill>
              <a:miter lim="400000"/>
            </a:ln>
          </p:spPr>
          <p:txBody>
            <a:bodyPr lIns="57141" tIns="57141" rIns="57141" bIns="57141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lang="en-ID" sz="1650" b="1" dirty="0">
                <a:solidFill>
                  <a:schemeClr val="bg1"/>
                </a:solidFill>
              </a:endParaRPr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B3DE1906-BCB5-AB48-AD5A-2360F07EAD6B}"/>
                </a:ext>
              </a:extLst>
            </p:cNvPr>
            <p:cNvSpPr/>
            <p:nvPr/>
          </p:nvSpPr>
          <p:spPr>
            <a:xfrm rot="720000">
              <a:off x="-6217910" y="-761262"/>
              <a:ext cx="473790" cy="45964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9F7AE733-020D-7A45-97C3-A8E2B5733ACB}"/>
                </a:ext>
              </a:extLst>
            </p:cNvPr>
            <p:cNvSpPr/>
            <p:nvPr/>
          </p:nvSpPr>
          <p:spPr>
            <a:xfrm rot="720000">
              <a:off x="-6249603" y="-186907"/>
              <a:ext cx="473790" cy="45964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207DC5BF-DEED-014D-9052-7D05B9DCD6CF}"/>
                </a:ext>
              </a:extLst>
            </p:cNvPr>
            <p:cNvSpPr/>
            <p:nvPr/>
          </p:nvSpPr>
          <p:spPr>
            <a:xfrm rot="720000">
              <a:off x="-5748311" y="265228"/>
              <a:ext cx="473790" cy="45964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54962166-7E35-934C-96A5-EF14809BE387}"/>
                </a:ext>
              </a:extLst>
            </p:cNvPr>
            <p:cNvCxnSpPr>
              <a:cxnSpLocks/>
            </p:cNvCxnSpPr>
            <p:nvPr/>
          </p:nvCxnSpPr>
          <p:spPr>
            <a:xfrm>
              <a:off x="-5947144" y="-552639"/>
              <a:ext cx="309869" cy="45686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E3CFE7AD-CCB1-0F4E-9F46-58DBAD3841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5807126" y="-142362"/>
              <a:ext cx="237631" cy="111306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5BD15199-ACED-DB45-A71B-E9A42E1224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5386269" y="144422"/>
              <a:ext cx="94804" cy="161028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BB6360B0-45C4-5945-B1E0-77A2AE5CF1E4}"/>
                </a:ext>
              </a:extLst>
            </p:cNvPr>
            <p:cNvSpPr/>
            <p:nvPr/>
          </p:nvSpPr>
          <p:spPr>
            <a:xfrm>
              <a:off x="-7550745" y="-708539"/>
              <a:ext cx="1824080" cy="4001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b"/>
              <a:r>
                <a:rPr lang="en-US" sz="1650" dirty="0"/>
                <a:t>LABOR ECONOMICS AND ENTREPRENEURSHIP</a:t>
              </a:r>
              <a:endParaRPr lang="en-ID" sz="165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3756C9B2-774F-FE43-B9D5-965E329D6B9A}"/>
                </a:ext>
              </a:extLst>
            </p:cNvPr>
            <p:cNvSpPr/>
            <p:nvPr/>
          </p:nvSpPr>
          <p:spPr>
            <a:xfrm>
              <a:off x="-7145771" y="-109883"/>
              <a:ext cx="1515209" cy="2308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b"/>
              <a:r>
                <a:rPr lang="en-US" sz="1650" dirty="0"/>
                <a:t>DIGITAL BUSINESS</a:t>
              </a:r>
              <a:endParaRPr lang="en-ID" sz="165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33882C49-AF1B-CD44-8C39-9BD7C564E044}"/>
                </a:ext>
              </a:extLst>
            </p:cNvPr>
            <p:cNvSpPr/>
            <p:nvPr/>
          </p:nvSpPr>
          <p:spPr>
            <a:xfrm>
              <a:off x="-6648335" y="279605"/>
              <a:ext cx="1515209" cy="4001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b"/>
              <a:r>
                <a:rPr lang="en-US" sz="1650" dirty="0"/>
                <a:t>ISLAMIC BUSINESS ETHICS</a:t>
              </a:r>
              <a:endParaRPr lang="en-ID" sz="165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2DF31992-82DF-7146-94E9-A34C1C87181C}"/>
                </a:ext>
              </a:extLst>
            </p:cNvPr>
            <p:cNvSpPr/>
            <p:nvPr/>
          </p:nvSpPr>
          <p:spPr>
            <a:xfrm>
              <a:off x="-5442957" y="-689365"/>
              <a:ext cx="1386714" cy="6456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1200"/>
                </a:spcAft>
              </a:pPr>
              <a:r>
                <a:rPr lang="en-US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SUSTAINABLE BUSINESS AND MANAGEMENT</a:t>
              </a: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B245B085-FD61-4B40-9255-06A7CE7B6941}"/>
              </a:ext>
            </a:extLst>
          </p:cNvPr>
          <p:cNvGrpSpPr/>
          <p:nvPr/>
        </p:nvGrpSpPr>
        <p:grpSpPr>
          <a:xfrm>
            <a:off x="723976" y="1671101"/>
            <a:ext cx="5026209" cy="3190912"/>
            <a:chOff x="-7877897" y="-2921935"/>
            <a:chExt cx="3351323" cy="2127603"/>
          </a:xfrm>
        </p:grpSpPr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967EC7AF-1095-4547-8FF7-3CEC4B28DC57}"/>
                </a:ext>
              </a:extLst>
            </p:cNvPr>
            <p:cNvCxnSpPr>
              <a:cxnSpLocks/>
            </p:cNvCxnSpPr>
            <p:nvPr/>
          </p:nvCxnSpPr>
          <p:spPr>
            <a:xfrm>
              <a:off x="-6263020" y="-2538553"/>
              <a:ext cx="355744" cy="382871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D78582F8-65BA-9640-BC06-E7EE14A425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6503333" y="-1659357"/>
              <a:ext cx="359352" cy="104564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8AA4BBC5-CB56-3040-AD09-9F02F179F27C}"/>
                </a:ext>
              </a:extLst>
            </p:cNvPr>
            <p:cNvCxnSpPr>
              <a:cxnSpLocks/>
            </p:cNvCxnSpPr>
            <p:nvPr/>
          </p:nvCxnSpPr>
          <p:spPr>
            <a:xfrm>
              <a:off x="-6531685" y="-2034934"/>
              <a:ext cx="415891" cy="132349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FB9E1698-32D8-1649-8467-08D455EEE9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6157051" y="-1297311"/>
              <a:ext cx="151928" cy="149629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Shape">
              <a:extLst>
                <a:ext uri="{FF2B5EF4-FFF2-40B4-BE49-F238E27FC236}">
                  <a16:creationId xmlns:a16="http://schemas.microsoft.com/office/drawing/2014/main" id="{961E991A-0775-6745-B200-EB8054668376}"/>
                </a:ext>
              </a:extLst>
            </p:cNvPr>
            <p:cNvSpPr/>
            <p:nvPr/>
          </p:nvSpPr>
          <p:spPr>
            <a:xfrm>
              <a:off x="-6173535" y="-2327798"/>
              <a:ext cx="1303685" cy="1303646"/>
            </a:xfrm>
            <a:custGeom>
              <a:avLst/>
              <a:gdLst>
                <a:gd name="connsiteX0" fmla="*/ 18922 w 21600"/>
                <a:gd name="connsiteY0" fmla="*/ 8638 h 21600"/>
                <a:gd name="connsiteX1" fmla="*/ 16594 w 21600"/>
                <a:gd name="connsiteY1" fmla="*/ 10848 h 21600"/>
                <a:gd name="connsiteX2" fmla="*/ 14967 w 21600"/>
                <a:gd name="connsiteY2" fmla="*/ 9387 h 21600"/>
                <a:gd name="connsiteX3" fmla="*/ 15355 w 21600"/>
                <a:gd name="connsiteY3" fmla="*/ 6584 h 21600"/>
                <a:gd name="connsiteX4" fmla="*/ 11289 w 21600"/>
                <a:gd name="connsiteY4" fmla="*/ 0 h 21600"/>
                <a:gd name="connsiteX5" fmla="*/ 7222 w 21600"/>
                <a:gd name="connsiteY5" fmla="*/ 6403 h 21600"/>
                <a:gd name="connsiteX6" fmla="*/ 5342 w 21600"/>
                <a:gd name="connsiteY6" fmla="*/ 6403 h 21600"/>
                <a:gd name="connsiteX7" fmla="*/ 0 w 21600"/>
                <a:gd name="connsiteY7" fmla="*/ 6584 h 21600"/>
                <a:gd name="connsiteX8" fmla="*/ 2671 w 21600"/>
                <a:gd name="connsiteY8" fmla="*/ 10909 h 21600"/>
                <a:gd name="connsiteX9" fmla="*/ 5342 w 21600"/>
                <a:gd name="connsiteY9" fmla="*/ 6765 h 21600"/>
                <a:gd name="connsiteX10" fmla="*/ 7230 w 21600"/>
                <a:gd name="connsiteY10" fmla="*/ 6765 h 21600"/>
                <a:gd name="connsiteX11" fmla="*/ 8871 w 21600"/>
                <a:gd name="connsiteY11" fmla="*/ 11875 h 21600"/>
                <a:gd name="connsiteX12" fmla="*/ 7379 w 21600"/>
                <a:gd name="connsiteY12" fmla="*/ 14170 h 21600"/>
                <a:gd name="connsiteX13" fmla="*/ 5521 w 21600"/>
                <a:gd name="connsiteY13" fmla="*/ 12950 h 21600"/>
                <a:gd name="connsiteX14" fmla="*/ 2850 w 21600"/>
                <a:gd name="connsiteY14" fmla="*/ 17275 h 21600"/>
                <a:gd name="connsiteX15" fmla="*/ 5521 w 21600"/>
                <a:gd name="connsiteY15" fmla="*/ 21600 h 21600"/>
                <a:gd name="connsiteX16" fmla="*/ 8192 w 21600"/>
                <a:gd name="connsiteY16" fmla="*/ 17275 h 21600"/>
                <a:gd name="connsiteX17" fmla="*/ 7528 w 21600"/>
                <a:gd name="connsiteY17" fmla="*/ 14424 h 21600"/>
                <a:gd name="connsiteX18" fmla="*/ 9035 w 21600"/>
                <a:gd name="connsiteY18" fmla="*/ 12105 h 21600"/>
                <a:gd name="connsiteX19" fmla="*/ 8953 w 21600"/>
                <a:gd name="connsiteY19" fmla="*/ 11972 h 21600"/>
                <a:gd name="connsiteX20" fmla="*/ 11289 w 21600"/>
                <a:gd name="connsiteY20" fmla="*/ 13168 h 21600"/>
                <a:gd name="connsiteX21" fmla="*/ 14870 w 21600"/>
                <a:gd name="connsiteY21" fmla="*/ 9713 h 21600"/>
                <a:gd name="connsiteX22" fmla="*/ 16497 w 21600"/>
                <a:gd name="connsiteY22" fmla="*/ 11175 h 21600"/>
                <a:gd name="connsiteX23" fmla="*/ 16258 w 21600"/>
                <a:gd name="connsiteY23" fmla="*/ 12962 h 21600"/>
                <a:gd name="connsiteX24" fmla="*/ 18929 w 21600"/>
                <a:gd name="connsiteY24" fmla="*/ 17287 h 21600"/>
                <a:gd name="connsiteX25" fmla="*/ 21600 w 21600"/>
                <a:gd name="connsiteY25" fmla="*/ 12962 h 21600"/>
                <a:gd name="connsiteX26" fmla="*/ 18922 w 21600"/>
                <a:gd name="connsiteY26" fmla="*/ 8638 h 21600"/>
                <a:gd name="connsiteX27" fmla="*/ 9543 w 21600"/>
                <a:gd name="connsiteY27" fmla="*/ 10281 h 21600"/>
                <a:gd name="connsiteX28" fmla="*/ 8342 w 21600"/>
                <a:gd name="connsiteY28" fmla="*/ 10281 h 21600"/>
                <a:gd name="connsiteX29" fmla="*/ 7566 w 21600"/>
                <a:gd name="connsiteY29" fmla="*/ 6596 h 21600"/>
                <a:gd name="connsiteX30" fmla="*/ 8342 w 21600"/>
                <a:gd name="connsiteY30" fmla="*/ 2911 h 21600"/>
                <a:gd name="connsiteX31" fmla="*/ 9543 w 21600"/>
                <a:gd name="connsiteY31" fmla="*/ 2911 h 21600"/>
                <a:gd name="connsiteX32" fmla="*/ 10319 w 21600"/>
                <a:gd name="connsiteY32" fmla="*/ 6596 h 21600"/>
                <a:gd name="connsiteX33" fmla="*/ 9543 w 21600"/>
                <a:gd name="connsiteY33" fmla="*/ 10281 h 21600"/>
                <a:gd name="connsiteX0" fmla="*/ 16251 w 18929"/>
                <a:gd name="connsiteY0" fmla="*/ 8638 h 21600"/>
                <a:gd name="connsiteX1" fmla="*/ 13923 w 18929"/>
                <a:gd name="connsiteY1" fmla="*/ 10848 h 21600"/>
                <a:gd name="connsiteX2" fmla="*/ 12296 w 18929"/>
                <a:gd name="connsiteY2" fmla="*/ 9387 h 21600"/>
                <a:gd name="connsiteX3" fmla="*/ 12684 w 18929"/>
                <a:gd name="connsiteY3" fmla="*/ 6584 h 21600"/>
                <a:gd name="connsiteX4" fmla="*/ 8618 w 18929"/>
                <a:gd name="connsiteY4" fmla="*/ 0 h 21600"/>
                <a:gd name="connsiteX5" fmla="*/ 4551 w 18929"/>
                <a:gd name="connsiteY5" fmla="*/ 6403 h 21600"/>
                <a:gd name="connsiteX6" fmla="*/ 2671 w 18929"/>
                <a:gd name="connsiteY6" fmla="*/ 6403 h 21600"/>
                <a:gd name="connsiteX7" fmla="*/ 0 w 18929"/>
                <a:gd name="connsiteY7" fmla="*/ 10909 h 21600"/>
                <a:gd name="connsiteX8" fmla="*/ 2671 w 18929"/>
                <a:gd name="connsiteY8" fmla="*/ 6765 h 21600"/>
                <a:gd name="connsiteX9" fmla="*/ 4559 w 18929"/>
                <a:gd name="connsiteY9" fmla="*/ 6765 h 21600"/>
                <a:gd name="connsiteX10" fmla="*/ 6200 w 18929"/>
                <a:gd name="connsiteY10" fmla="*/ 11875 h 21600"/>
                <a:gd name="connsiteX11" fmla="*/ 4708 w 18929"/>
                <a:gd name="connsiteY11" fmla="*/ 14170 h 21600"/>
                <a:gd name="connsiteX12" fmla="*/ 2850 w 18929"/>
                <a:gd name="connsiteY12" fmla="*/ 12950 h 21600"/>
                <a:gd name="connsiteX13" fmla="*/ 179 w 18929"/>
                <a:gd name="connsiteY13" fmla="*/ 17275 h 21600"/>
                <a:gd name="connsiteX14" fmla="*/ 2850 w 18929"/>
                <a:gd name="connsiteY14" fmla="*/ 21600 h 21600"/>
                <a:gd name="connsiteX15" fmla="*/ 5521 w 18929"/>
                <a:gd name="connsiteY15" fmla="*/ 17275 h 21600"/>
                <a:gd name="connsiteX16" fmla="*/ 4857 w 18929"/>
                <a:gd name="connsiteY16" fmla="*/ 14424 h 21600"/>
                <a:gd name="connsiteX17" fmla="*/ 6364 w 18929"/>
                <a:gd name="connsiteY17" fmla="*/ 12105 h 21600"/>
                <a:gd name="connsiteX18" fmla="*/ 6282 w 18929"/>
                <a:gd name="connsiteY18" fmla="*/ 11972 h 21600"/>
                <a:gd name="connsiteX19" fmla="*/ 8618 w 18929"/>
                <a:gd name="connsiteY19" fmla="*/ 13168 h 21600"/>
                <a:gd name="connsiteX20" fmla="*/ 12199 w 18929"/>
                <a:gd name="connsiteY20" fmla="*/ 9713 h 21600"/>
                <a:gd name="connsiteX21" fmla="*/ 13826 w 18929"/>
                <a:gd name="connsiteY21" fmla="*/ 11175 h 21600"/>
                <a:gd name="connsiteX22" fmla="*/ 13587 w 18929"/>
                <a:gd name="connsiteY22" fmla="*/ 12962 h 21600"/>
                <a:gd name="connsiteX23" fmla="*/ 16258 w 18929"/>
                <a:gd name="connsiteY23" fmla="*/ 17287 h 21600"/>
                <a:gd name="connsiteX24" fmla="*/ 18929 w 18929"/>
                <a:gd name="connsiteY24" fmla="*/ 12962 h 21600"/>
                <a:gd name="connsiteX25" fmla="*/ 16251 w 18929"/>
                <a:gd name="connsiteY25" fmla="*/ 8638 h 21600"/>
                <a:gd name="connsiteX26" fmla="*/ 6872 w 18929"/>
                <a:gd name="connsiteY26" fmla="*/ 10281 h 21600"/>
                <a:gd name="connsiteX27" fmla="*/ 5671 w 18929"/>
                <a:gd name="connsiteY27" fmla="*/ 10281 h 21600"/>
                <a:gd name="connsiteX28" fmla="*/ 4895 w 18929"/>
                <a:gd name="connsiteY28" fmla="*/ 6596 h 21600"/>
                <a:gd name="connsiteX29" fmla="*/ 5671 w 18929"/>
                <a:gd name="connsiteY29" fmla="*/ 2911 h 21600"/>
                <a:gd name="connsiteX30" fmla="*/ 6872 w 18929"/>
                <a:gd name="connsiteY30" fmla="*/ 2911 h 21600"/>
                <a:gd name="connsiteX31" fmla="*/ 7648 w 18929"/>
                <a:gd name="connsiteY31" fmla="*/ 6596 h 21600"/>
                <a:gd name="connsiteX32" fmla="*/ 6872 w 18929"/>
                <a:gd name="connsiteY32" fmla="*/ 10281 h 21600"/>
                <a:gd name="connsiteX0" fmla="*/ 16072 w 18750"/>
                <a:gd name="connsiteY0" fmla="*/ 8638 h 21600"/>
                <a:gd name="connsiteX1" fmla="*/ 13744 w 18750"/>
                <a:gd name="connsiteY1" fmla="*/ 10848 h 21600"/>
                <a:gd name="connsiteX2" fmla="*/ 12117 w 18750"/>
                <a:gd name="connsiteY2" fmla="*/ 9387 h 21600"/>
                <a:gd name="connsiteX3" fmla="*/ 12505 w 18750"/>
                <a:gd name="connsiteY3" fmla="*/ 6584 h 21600"/>
                <a:gd name="connsiteX4" fmla="*/ 8439 w 18750"/>
                <a:gd name="connsiteY4" fmla="*/ 0 h 21600"/>
                <a:gd name="connsiteX5" fmla="*/ 4372 w 18750"/>
                <a:gd name="connsiteY5" fmla="*/ 6403 h 21600"/>
                <a:gd name="connsiteX6" fmla="*/ 2492 w 18750"/>
                <a:gd name="connsiteY6" fmla="*/ 6403 h 21600"/>
                <a:gd name="connsiteX7" fmla="*/ 2492 w 18750"/>
                <a:gd name="connsiteY7" fmla="*/ 6765 h 21600"/>
                <a:gd name="connsiteX8" fmla="*/ 4380 w 18750"/>
                <a:gd name="connsiteY8" fmla="*/ 6765 h 21600"/>
                <a:gd name="connsiteX9" fmla="*/ 6021 w 18750"/>
                <a:gd name="connsiteY9" fmla="*/ 11875 h 21600"/>
                <a:gd name="connsiteX10" fmla="*/ 4529 w 18750"/>
                <a:gd name="connsiteY10" fmla="*/ 14170 h 21600"/>
                <a:gd name="connsiteX11" fmla="*/ 2671 w 18750"/>
                <a:gd name="connsiteY11" fmla="*/ 12950 h 21600"/>
                <a:gd name="connsiteX12" fmla="*/ 0 w 18750"/>
                <a:gd name="connsiteY12" fmla="*/ 17275 h 21600"/>
                <a:gd name="connsiteX13" fmla="*/ 2671 w 18750"/>
                <a:gd name="connsiteY13" fmla="*/ 21600 h 21600"/>
                <a:gd name="connsiteX14" fmla="*/ 5342 w 18750"/>
                <a:gd name="connsiteY14" fmla="*/ 17275 h 21600"/>
                <a:gd name="connsiteX15" fmla="*/ 4678 w 18750"/>
                <a:gd name="connsiteY15" fmla="*/ 14424 h 21600"/>
                <a:gd name="connsiteX16" fmla="*/ 6185 w 18750"/>
                <a:gd name="connsiteY16" fmla="*/ 12105 h 21600"/>
                <a:gd name="connsiteX17" fmla="*/ 6103 w 18750"/>
                <a:gd name="connsiteY17" fmla="*/ 11972 h 21600"/>
                <a:gd name="connsiteX18" fmla="*/ 8439 w 18750"/>
                <a:gd name="connsiteY18" fmla="*/ 13168 h 21600"/>
                <a:gd name="connsiteX19" fmla="*/ 12020 w 18750"/>
                <a:gd name="connsiteY19" fmla="*/ 9713 h 21600"/>
                <a:gd name="connsiteX20" fmla="*/ 13647 w 18750"/>
                <a:gd name="connsiteY20" fmla="*/ 11175 h 21600"/>
                <a:gd name="connsiteX21" fmla="*/ 13408 w 18750"/>
                <a:gd name="connsiteY21" fmla="*/ 12962 h 21600"/>
                <a:gd name="connsiteX22" fmla="*/ 16079 w 18750"/>
                <a:gd name="connsiteY22" fmla="*/ 17287 h 21600"/>
                <a:gd name="connsiteX23" fmla="*/ 18750 w 18750"/>
                <a:gd name="connsiteY23" fmla="*/ 12962 h 21600"/>
                <a:gd name="connsiteX24" fmla="*/ 16072 w 18750"/>
                <a:gd name="connsiteY24" fmla="*/ 8638 h 21600"/>
                <a:gd name="connsiteX25" fmla="*/ 6693 w 18750"/>
                <a:gd name="connsiteY25" fmla="*/ 10281 h 21600"/>
                <a:gd name="connsiteX26" fmla="*/ 5492 w 18750"/>
                <a:gd name="connsiteY26" fmla="*/ 10281 h 21600"/>
                <a:gd name="connsiteX27" fmla="*/ 4716 w 18750"/>
                <a:gd name="connsiteY27" fmla="*/ 6596 h 21600"/>
                <a:gd name="connsiteX28" fmla="*/ 5492 w 18750"/>
                <a:gd name="connsiteY28" fmla="*/ 2911 h 21600"/>
                <a:gd name="connsiteX29" fmla="*/ 6693 w 18750"/>
                <a:gd name="connsiteY29" fmla="*/ 2911 h 21600"/>
                <a:gd name="connsiteX30" fmla="*/ 7469 w 18750"/>
                <a:gd name="connsiteY30" fmla="*/ 6596 h 21600"/>
                <a:gd name="connsiteX31" fmla="*/ 6693 w 18750"/>
                <a:gd name="connsiteY31" fmla="*/ 10281 h 21600"/>
                <a:gd name="connsiteX0" fmla="*/ 16072 w 18750"/>
                <a:gd name="connsiteY0" fmla="*/ 8638 h 21600"/>
                <a:gd name="connsiteX1" fmla="*/ 13744 w 18750"/>
                <a:gd name="connsiteY1" fmla="*/ 10848 h 21600"/>
                <a:gd name="connsiteX2" fmla="*/ 12117 w 18750"/>
                <a:gd name="connsiteY2" fmla="*/ 9387 h 21600"/>
                <a:gd name="connsiteX3" fmla="*/ 12505 w 18750"/>
                <a:gd name="connsiteY3" fmla="*/ 6584 h 21600"/>
                <a:gd name="connsiteX4" fmla="*/ 8439 w 18750"/>
                <a:gd name="connsiteY4" fmla="*/ 0 h 21600"/>
                <a:gd name="connsiteX5" fmla="*/ 4372 w 18750"/>
                <a:gd name="connsiteY5" fmla="*/ 6403 h 21600"/>
                <a:gd name="connsiteX6" fmla="*/ 2492 w 18750"/>
                <a:gd name="connsiteY6" fmla="*/ 6403 h 21600"/>
                <a:gd name="connsiteX7" fmla="*/ 4380 w 18750"/>
                <a:gd name="connsiteY7" fmla="*/ 6765 h 21600"/>
                <a:gd name="connsiteX8" fmla="*/ 6021 w 18750"/>
                <a:gd name="connsiteY8" fmla="*/ 11875 h 21600"/>
                <a:gd name="connsiteX9" fmla="*/ 4529 w 18750"/>
                <a:gd name="connsiteY9" fmla="*/ 14170 h 21600"/>
                <a:gd name="connsiteX10" fmla="*/ 2671 w 18750"/>
                <a:gd name="connsiteY10" fmla="*/ 12950 h 21600"/>
                <a:gd name="connsiteX11" fmla="*/ 0 w 18750"/>
                <a:gd name="connsiteY11" fmla="*/ 17275 h 21600"/>
                <a:gd name="connsiteX12" fmla="*/ 2671 w 18750"/>
                <a:gd name="connsiteY12" fmla="*/ 21600 h 21600"/>
                <a:gd name="connsiteX13" fmla="*/ 5342 w 18750"/>
                <a:gd name="connsiteY13" fmla="*/ 17275 h 21600"/>
                <a:gd name="connsiteX14" fmla="*/ 4678 w 18750"/>
                <a:gd name="connsiteY14" fmla="*/ 14424 h 21600"/>
                <a:gd name="connsiteX15" fmla="*/ 6185 w 18750"/>
                <a:gd name="connsiteY15" fmla="*/ 12105 h 21600"/>
                <a:gd name="connsiteX16" fmla="*/ 6103 w 18750"/>
                <a:gd name="connsiteY16" fmla="*/ 11972 h 21600"/>
                <a:gd name="connsiteX17" fmla="*/ 8439 w 18750"/>
                <a:gd name="connsiteY17" fmla="*/ 13168 h 21600"/>
                <a:gd name="connsiteX18" fmla="*/ 12020 w 18750"/>
                <a:gd name="connsiteY18" fmla="*/ 9713 h 21600"/>
                <a:gd name="connsiteX19" fmla="*/ 13647 w 18750"/>
                <a:gd name="connsiteY19" fmla="*/ 11175 h 21600"/>
                <a:gd name="connsiteX20" fmla="*/ 13408 w 18750"/>
                <a:gd name="connsiteY20" fmla="*/ 12962 h 21600"/>
                <a:gd name="connsiteX21" fmla="*/ 16079 w 18750"/>
                <a:gd name="connsiteY21" fmla="*/ 17287 h 21600"/>
                <a:gd name="connsiteX22" fmla="*/ 18750 w 18750"/>
                <a:gd name="connsiteY22" fmla="*/ 12962 h 21600"/>
                <a:gd name="connsiteX23" fmla="*/ 16072 w 18750"/>
                <a:gd name="connsiteY23" fmla="*/ 8638 h 21600"/>
                <a:gd name="connsiteX24" fmla="*/ 6693 w 18750"/>
                <a:gd name="connsiteY24" fmla="*/ 10281 h 21600"/>
                <a:gd name="connsiteX25" fmla="*/ 5492 w 18750"/>
                <a:gd name="connsiteY25" fmla="*/ 10281 h 21600"/>
                <a:gd name="connsiteX26" fmla="*/ 4716 w 18750"/>
                <a:gd name="connsiteY26" fmla="*/ 6596 h 21600"/>
                <a:gd name="connsiteX27" fmla="*/ 5492 w 18750"/>
                <a:gd name="connsiteY27" fmla="*/ 2911 h 21600"/>
                <a:gd name="connsiteX28" fmla="*/ 6693 w 18750"/>
                <a:gd name="connsiteY28" fmla="*/ 2911 h 21600"/>
                <a:gd name="connsiteX29" fmla="*/ 7469 w 18750"/>
                <a:gd name="connsiteY29" fmla="*/ 6596 h 21600"/>
                <a:gd name="connsiteX30" fmla="*/ 6693 w 18750"/>
                <a:gd name="connsiteY30" fmla="*/ 10281 h 21600"/>
                <a:gd name="connsiteX0" fmla="*/ 16072 w 18750"/>
                <a:gd name="connsiteY0" fmla="*/ 8638 h 21600"/>
                <a:gd name="connsiteX1" fmla="*/ 13744 w 18750"/>
                <a:gd name="connsiteY1" fmla="*/ 10848 h 21600"/>
                <a:gd name="connsiteX2" fmla="*/ 12117 w 18750"/>
                <a:gd name="connsiteY2" fmla="*/ 9387 h 21600"/>
                <a:gd name="connsiteX3" fmla="*/ 12505 w 18750"/>
                <a:gd name="connsiteY3" fmla="*/ 6584 h 21600"/>
                <a:gd name="connsiteX4" fmla="*/ 8439 w 18750"/>
                <a:gd name="connsiteY4" fmla="*/ 0 h 21600"/>
                <a:gd name="connsiteX5" fmla="*/ 4372 w 18750"/>
                <a:gd name="connsiteY5" fmla="*/ 6403 h 21600"/>
                <a:gd name="connsiteX6" fmla="*/ 4380 w 18750"/>
                <a:gd name="connsiteY6" fmla="*/ 6765 h 21600"/>
                <a:gd name="connsiteX7" fmla="*/ 6021 w 18750"/>
                <a:gd name="connsiteY7" fmla="*/ 11875 h 21600"/>
                <a:gd name="connsiteX8" fmla="*/ 4529 w 18750"/>
                <a:gd name="connsiteY8" fmla="*/ 14170 h 21600"/>
                <a:gd name="connsiteX9" fmla="*/ 2671 w 18750"/>
                <a:gd name="connsiteY9" fmla="*/ 12950 h 21600"/>
                <a:gd name="connsiteX10" fmla="*/ 0 w 18750"/>
                <a:gd name="connsiteY10" fmla="*/ 17275 h 21600"/>
                <a:gd name="connsiteX11" fmla="*/ 2671 w 18750"/>
                <a:gd name="connsiteY11" fmla="*/ 21600 h 21600"/>
                <a:gd name="connsiteX12" fmla="*/ 5342 w 18750"/>
                <a:gd name="connsiteY12" fmla="*/ 17275 h 21600"/>
                <a:gd name="connsiteX13" fmla="*/ 4678 w 18750"/>
                <a:gd name="connsiteY13" fmla="*/ 14424 h 21600"/>
                <a:gd name="connsiteX14" fmla="*/ 6185 w 18750"/>
                <a:gd name="connsiteY14" fmla="*/ 12105 h 21600"/>
                <a:gd name="connsiteX15" fmla="*/ 6103 w 18750"/>
                <a:gd name="connsiteY15" fmla="*/ 11972 h 21600"/>
                <a:gd name="connsiteX16" fmla="*/ 8439 w 18750"/>
                <a:gd name="connsiteY16" fmla="*/ 13168 h 21600"/>
                <a:gd name="connsiteX17" fmla="*/ 12020 w 18750"/>
                <a:gd name="connsiteY17" fmla="*/ 9713 h 21600"/>
                <a:gd name="connsiteX18" fmla="*/ 13647 w 18750"/>
                <a:gd name="connsiteY18" fmla="*/ 11175 h 21600"/>
                <a:gd name="connsiteX19" fmla="*/ 13408 w 18750"/>
                <a:gd name="connsiteY19" fmla="*/ 12962 h 21600"/>
                <a:gd name="connsiteX20" fmla="*/ 16079 w 18750"/>
                <a:gd name="connsiteY20" fmla="*/ 17287 h 21600"/>
                <a:gd name="connsiteX21" fmla="*/ 18750 w 18750"/>
                <a:gd name="connsiteY21" fmla="*/ 12962 h 21600"/>
                <a:gd name="connsiteX22" fmla="*/ 16072 w 18750"/>
                <a:gd name="connsiteY22" fmla="*/ 8638 h 21600"/>
                <a:gd name="connsiteX23" fmla="*/ 6693 w 18750"/>
                <a:gd name="connsiteY23" fmla="*/ 10281 h 21600"/>
                <a:gd name="connsiteX24" fmla="*/ 5492 w 18750"/>
                <a:gd name="connsiteY24" fmla="*/ 10281 h 21600"/>
                <a:gd name="connsiteX25" fmla="*/ 4716 w 18750"/>
                <a:gd name="connsiteY25" fmla="*/ 6596 h 21600"/>
                <a:gd name="connsiteX26" fmla="*/ 5492 w 18750"/>
                <a:gd name="connsiteY26" fmla="*/ 2911 h 21600"/>
                <a:gd name="connsiteX27" fmla="*/ 6693 w 18750"/>
                <a:gd name="connsiteY27" fmla="*/ 2911 h 21600"/>
                <a:gd name="connsiteX28" fmla="*/ 7469 w 18750"/>
                <a:gd name="connsiteY28" fmla="*/ 6596 h 21600"/>
                <a:gd name="connsiteX29" fmla="*/ 6693 w 18750"/>
                <a:gd name="connsiteY29" fmla="*/ 10281 h 21600"/>
                <a:gd name="connsiteX0" fmla="*/ 16112 w 18790"/>
                <a:gd name="connsiteY0" fmla="*/ 8638 h 21600"/>
                <a:gd name="connsiteX1" fmla="*/ 13784 w 18790"/>
                <a:gd name="connsiteY1" fmla="*/ 10848 h 21600"/>
                <a:gd name="connsiteX2" fmla="*/ 12157 w 18790"/>
                <a:gd name="connsiteY2" fmla="*/ 9387 h 21600"/>
                <a:gd name="connsiteX3" fmla="*/ 12545 w 18790"/>
                <a:gd name="connsiteY3" fmla="*/ 6584 h 21600"/>
                <a:gd name="connsiteX4" fmla="*/ 8479 w 18790"/>
                <a:gd name="connsiteY4" fmla="*/ 0 h 21600"/>
                <a:gd name="connsiteX5" fmla="*/ 4412 w 18790"/>
                <a:gd name="connsiteY5" fmla="*/ 6403 h 21600"/>
                <a:gd name="connsiteX6" fmla="*/ 4420 w 18790"/>
                <a:gd name="connsiteY6" fmla="*/ 6765 h 21600"/>
                <a:gd name="connsiteX7" fmla="*/ 6061 w 18790"/>
                <a:gd name="connsiteY7" fmla="*/ 11875 h 21600"/>
                <a:gd name="connsiteX8" fmla="*/ 4569 w 18790"/>
                <a:gd name="connsiteY8" fmla="*/ 14170 h 21600"/>
                <a:gd name="connsiteX9" fmla="*/ 40 w 18790"/>
                <a:gd name="connsiteY9" fmla="*/ 17275 h 21600"/>
                <a:gd name="connsiteX10" fmla="*/ 2711 w 18790"/>
                <a:gd name="connsiteY10" fmla="*/ 21600 h 21600"/>
                <a:gd name="connsiteX11" fmla="*/ 5382 w 18790"/>
                <a:gd name="connsiteY11" fmla="*/ 17275 h 21600"/>
                <a:gd name="connsiteX12" fmla="*/ 4718 w 18790"/>
                <a:gd name="connsiteY12" fmla="*/ 14424 h 21600"/>
                <a:gd name="connsiteX13" fmla="*/ 6225 w 18790"/>
                <a:gd name="connsiteY13" fmla="*/ 12105 h 21600"/>
                <a:gd name="connsiteX14" fmla="*/ 6143 w 18790"/>
                <a:gd name="connsiteY14" fmla="*/ 11972 h 21600"/>
                <a:gd name="connsiteX15" fmla="*/ 8479 w 18790"/>
                <a:gd name="connsiteY15" fmla="*/ 13168 h 21600"/>
                <a:gd name="connsiteX16" fmla="*/ 12060 w 18790"/>
                <a:gd name="connsiteY16" fmla="*/ 9713 h 21600"/>
                <a:gd name="connsiteX17" fmla="*/ 13687 w 18790"/>
                <a:gd name="connsiteY17" fmla="*/ 11175 h 21600"/>
                <a:gd name="connsiteX18" fmla="*/ 13448 w 18790"/>
                <a:gd name="connsiteY18" fmla="*/ 12962 h 21600"/>
                <a:gd name="connsiteX19" fmla="*/ 16119 w 18790"/>
                <a:gd name="connsiteY19" fmla="*/ 17287 h 21600"/>
                <a:gd name="connsiteX20" fmla="*/ 18790 w 18790"/>
                <a:gd name="connsiteY20" fmla="*/ 12962 h 21600"/>
                <a:gd name="connsiteX21" fmla="*/ 16112 w 18790"/>
                <a:gd name="connsiteY21" fmla="*/ 8638 h 21600"/>
                <a:gd name="connsiteX22" fmla="*/ 6733 w 18790"/>
                <a:gd name="connsiteY22" fmla="*/ 10281 h 21600"/>
                <a:gd name="connsiteX23" fmla="*/ 5532 w 18790"/>
                <a:gd name="connsiteY23" fmla="*/ 10281 h 21600"/>
                <a:gd name="connsiteX24" fmla="*/ 4756 w 18790"/>
                <a:gd name="connsiteY24" fmla="*/ 6596 h 21600"/>
                <a:gd name="connsiteX25" fmla="*/ 5532 w 18790"/>
                <a:gd name="connsiteY25" fmla="*/ 2911 h 21600"/>
                <a:gd name="connsiteX26" fmla="*/ 6733 w 18790"/>
                <a:gd name="connsiteY26" fmla="*/ 2911 h 21600"/>
                <a:gd name="connsiteX27" fmla="*/ 7509 w 18790"/>
                <a:gd name="connsiteY27" fmla="*/ 6596 h 21600"/>
                <a:gd name="connsiteX28" fmla="*/ 6733 w 18790"/>
                <a:gd name="connsiteY28" fmla="*/ 10281 h 21600"/>
                <a:gd name="connsiteX0" fmla="*/ 13410 w 16088"/>
                <a:gd name="connsiteY0" fmla="*/ 8638 h 21600"/>
                <a:gd name="connsiteX1" fmla="*/ 11082 w 16088"/>
                <a:gd name="connsiteY1" fmla="*/ 10848 h 21600"/>
                <a:gd name="connsiteX2" fmla="*/ 9455 w 16088"/>
                <a:gd name="connsiteY2" fmla="*/ 9387 h 21600"/>
                <a:gd name="connsiteX3" fmla="*/ 9843 w 16088"/>
                <a:gd name="connsiteY3" fmla="*/ 6584 h 21600"/>
                <a:gd name="connsiteX4" fmla="*/ 5777 w 16088"/>
                <a:gd name="connsiteY4" fmla="*/ 0 h 21600"/>
                <a:gd name="connsiteX5" fmla="*/ 1710 w 16088"/>
                <a:gd name="connsiteY5" fmla="*/ 6403 h 21600"/>
                <a:gd name="connsiteX6" fmla="*/ 1718 w 16088"/>
                <a:gd name="connsiteY6" fmla="*/ 6765 h 21600"/>
                <a:gd name="connsiteX7" fmla="*/ 3359 w 16088"/>
                <a:gd name="connsiteY7" fmla="*/ 11875 h 21600"/>
                <a:gd name="connsiteX8" fmla="*/ 1867 w 16088"/>
                <a:gd name="connsiteY8" fmla="*/ 14170 h 21600"/>
                <a:gd name="connsiteX9" fmla="*/ 9 w 16088"/>
                <a:gd name="connsiteY9" fmla="*/ 21600 h 21600"/>
                <a:gd name="connsiteX10" fmla="*/ 2680 w 16088"/>
                <a:gd name="connsiteY10" fmla="*/ 17275 h 21600"/>
                <a:gd name="connsiteX11" fmla="*/ 2016 w 16088"/>
                <a:gd name="connsiteY11" fmla="*/ 14424 h 21600"/>
                <a:gd name="connsiteX12" fmla="*/ 3523 w 16088"/>
                <a:gd name="connsiteY12" fmla="*/ 12105 h 21600"/>
                <a:gd name="connsiteX13" fmla="*/ 3441 w 16088"/>
                <a:gd name="connsiteY13" fmla="*/ 11972 h 21600"/>
                <a:gd name="connsiteX14" fmla="*/ 5777 w 16088"/>
                <a:gd name="connsiteY14" fmla="*/ 13168 h 21600"/>
                <a:gd name="connsiteX15" fmla="*/ 9358 w 16088"/>
                <a:gd name="connsiteY15" fmla="*/ 9713 h 21600"/>
                <a:gd name="connsiteX16" fmla="*/ 10985 w 16088"/>
                <a:gd name="connsiteY16" fmla="*/ 11175 h 21600"/>
                <a:gd name="connsiteX17" fmla="*/ 10746 w 16088"/>
                <a:gd name="connsiteY17" fmla="*/ 12962 h 21600"/>
                <a:gd name="connsiteX18" fmla="*/ 13417 w 16088"/>
                <a:gd name="connsiteY18" fmla="*/ 17287 h 21600"/>
                <a:gd name="connsiteX19" fmla="*/ 16088 w 16088"/>
                <a:gd name="connsiteY19" fmla="*/ 12962 h 21600"/>
                <a:gd name="connsiteX20" fmla="*/ 13410 w 16088"/>
                <a:gd name="connsiteY20" fmla="*/ 8638 h 21600"/>
                <a:gd name="connsiteX21" fmla="*/ 4031 w 16088"/>
                <a:gd name="connsiteY21" fmla="*/ 10281 h 21600"/>
                <a:gd name="connsiteX22" fmla="*/ 2830 w 16088"/>
                <a:gd name="connsiteY22" fmla="*/ 10281 h 21600"/>
                <a:gd name="connsiteX23" fmla="*/ 2054 w 16088"/>
                <a:gd name="connsiteY23" fmla="*/ 6596 h 21600"/>
                <a:gd name="connsiteX24" fmla="*/ 2830 w 16088"/>
                <a:gd name="connsiteY24" fmla="*/ 2911 h 21600"/>
                <a:gd name="connsiteX25" fmla="*/ 4031 w 16088"/>
                <a:gd name="connsiteY25" fmla="*/ 2911 h 21600"/>
                <a:gd name="connsiteX26" fmla="*/ 4807 w 16088"/>
                <a:gd name="connsiteY26" fmla="*/ 6596 h 21600"/>
                <a:gd name="connsiteX27" fmla="*/ 4031 w 16088"/>
                <a:gd name="connsiteY27" fmla="*/ 10281 h 21600"/>
                <a:gd name="connsiteX0" fmla="*/ 11700 w 14378"/>
                <a:gd name="connsiteY0" fmla="*/ 8638 h 17287"/>
                <a:gd name="connsiteX1" fmla="*/ 9372 w 14378"/>
                <a:gd name="connsiteY1" fmla="*/ 10848 h 17287"/>
                <a:gd name="connsiteX2" fmla="*/ 7745 w 14378"/>
                <a:gd name="connsiteY2" fmla="*/ 9387 h 17287"/>
                <a:gd name="connsiteX3" fmla="*/ 8133 w 14378"/>
                <a:gd name="connsiteY3" fmla="*/ 6584 h 17287"/>
                <a:gd name="connsiteX4" fmla="*/ 4067 w 14378"/>
                <a:gd name="connsiteY4" fmla="*/ 0 h 17287"/>
                <a:gd name="connsiteX5" fmla="*/ 0 w 14378"/>
                <a:gd name="connsiteY5" fmla="*/ 6403 h 17287"/>
                <a:gd name="connsiteX6" fmla="*/ 8 w 14378"/>
                <a:gd name="connsiteY6" fmla="*/ 6765 h 17287"/>
                <a:gd name="connsiteX7" fmla="*/ 1649 w 14378"/>
                <a:gd name="connsiteY7" fmla="*/ 11875 h 17287"/>
                <a:gd name="connsiteX8" fmla="*/ 157 w 14378"/>
                <a:gd name="connsiteY8" fmla="*/ 14170 h 17287"/>
                <a:gd name="connsiteX9" fmla="*/ 970 w 14378"/>
                <a:gd name="connsiteY9" fmla="*/ 17275 h 17287"/>
                <a:gd name="connsiteX10" fmla="*/ 306 w 14378"/>
                <a:gd name="connsiteY10" fmla="*/ 14424 h 17287"/>
                <a:gd name="connsiteX11" fmla="*/ 1813 w 14378"/>
                <a:gd name="connsiteY11" fmla="*/ 12105 h 17287"/>
                <a:gd name="connsiteX12" fmla="*/ 1731 w 14378"/>
                <a:gd name="connsiteY12" fmla="*/ 11972 h 17287"/>
                <a:gd name="connsiteX13" fmla="*/ 4067 w 14378"/>
                <a:gd name="connsiteY13" fmla="*/ 13168 h 17287"/>
                <a:gd name="connsiteX14" fmla="*/ 7648 w 14378"/>
                <a:gd name="connsiteY14" fmla="*/ 9713 h 17287"/>
                <a:gd name="connsiteX15" fmla="*/ 9275 w 14378"/>
                <a:gd name="connsiteY15" fmla="*/ 11175 h 17287"/>
                <a:gd name="connsiteX16" fmla="*/ 9036 w 14378"/>
                <a:gd name="connsiteY16" fmla="*/ 12962 h 17287"/>
                <a:gd name="connsiteX17" fmla="*/ 11707 w 14378"/>
                <a:gd name="connsiteY17" fmla="*/ 17287 h 17287"/>
                <a:gd name="connsiteX18" fmla="*/ 14378 w 14378"/>
                <a:gd name="connsiteY18" fmla="*/ 12962 h 17287"/>
                <a:gd name="connsiteX19" fmla="*/ 11700 w 14378"/>
                <a:gd name="connsiteY19" fmla="*/ 8638 h 17287"/>
                <a:gd name="connsiteX20" fmla="*/ 2321 w 14378"/>
                <a:gd name="connsiteY20" fmla="*/ 10281 h 17287"/>
                <a:gd name="connsiteX21" fmla="*/ 1120 w 14378"/>
                <a:gd name="connsiteY21" fmla="*/ 10281 h 17287"/>
                <a:gd name="connsiteX22" fmla="*/ 344 w 14378"/>
                <a:gd name="connsiteY22" fmla="*/ 6596 h 17287"/>
                <a:gd name="connsiteX23" fmla="*/ 1120 w 14378"/>
                <a:gd name="connsiteY23" fmla="*/ 2911 h 17287"/>
                <a:gd name="connsiteX24" fmla="*/ 2321 w 14378"/>
                <a:gd name="connsiteY24" fmla="*/ 2911 h 17287"/>
                <a:gd name="connsiteX25" fmla="*/ 3097 w 14378"/>
                <a:gd name="connsiteY25" fmla="*/ 6596 h 17287"/>
                <a:gd name="connsiteX26" fmla="*/ 2321 w 14378"/>
                <a:gd name="connsiteY26" fmla="*/ 10281 h 17287"/>
                <a:gd name="connsiteX0" fmla="*/ 11700 w 14378"/>
                <a:gd name="connsiteY0" fmla="*/ 8638 h 17287"/>
                <a:gd name="connsiteX1" fmla="*/ 9372 w 14378"/>
                <a:gd name="connsiteY1" fmla="*/ 10848 h 17287"/>
                <a:gd name="connsiteX2" fmla="*/ 7745 w 14378"/>
                <a:gd name="connsiteY2" fmla="*/ 9387 h 17287"/>
                <a:gd name="connsiteX3" fmla="*/ 8133 w 14378"/>
                <a:gd name="connsiteY3" fmla="*/ 6584 h 17287"/>
                <a:gd name="connsiteX4" fmla="*/ 4067 w 14378"/>
                <a:gd name="connsiteY4" fmla="*/ 0 h 17287"/>
                <a:gd name="connsiteX5" fmla="*/ 0 w 14378"/>
                <a:gd name="connsiteY5" fmla="*/ 6403 h 17287"/>
                <a:gd name="connsiteX6" fmla="*/ 8 w 14378"/>
                <a:gd name="connsiteY6" fmla="*/ 6765 h 17287"/>
                <a:gd name="connsiteX7" fmla="*/ 1649 w 14378"/>
                <a:gd name="connsiteY7" fmla="*/ 11875 h 17287"/>
                <a:gd name="connsiteX8" fmla="*/ 157 w 14378"/>
                <a:gd name="connsiteY8" fmla="*/ 14170 h 17287"/>
                <a:gd name="connsiteX9" fmla="*/ 306 w 14378"/>
                <a:gd name="connsiteY9" fmla="*/ 14424 h 17287"/>
                <a:gd name="connsiteX10" fmla="*/ 1813 w 14378"/>
                <a:gd name="connsiteY10" fmla="*/ 12105 h 17287"/>
                <a:gd name="connsiteX11" fmla="*/ 1731 w 14378"/>
                <a:gd name="connsiteY11" fmla="*/ 11972 h 17287"/>
                <a:gd name="connsiteX12" fmla="*/ 4067 w 14378"/>
                <a:gd name="connsiteY12" fmla="*/ 13168 h 17287"/>
                <a:gd name="connsiteX13" fmla="*/ 7648 w 14378"/>
                <a:gd name="connsiteY13" fmla="*/ 9713 h 17287"/>
                <a:gd name="connsiteX14" fmla="*/ 9275 w 14378"/>
                <a:gd name="connsiteY14" fmla="*/ 11175 h 17287"/>
                <a:gd name="connsiteX15" fmla="*/ 9036 w 14378"/>
                <a:gd name="connsiteY15" fmla="*/ 12962 h 17287"/>
                <a:gd name="connsiteX16" fmla="*/ 11707 w 14378"/>
                <a:gd name="connsiteY16" fmla="*/ 17287 h 17287"/>
                <a:gd name="connsiteX17" fmla="*/ 14378 w 14378"/>
                <a:gd name="connsiteY17" fmla="*/ 12962 h 17287"/>
                <a:gd name="connsiteX18" fmla="*/ 11700 w 14378"/>
                <a:gd name="connsiteY18" fmla="*/ 8638 h 17287"/>
                <a:gd name="connsiteX19" fmla="*/ 2321 w 14378"/>
                <a:gd name="connsiteY19" fmla="*/ 10281 h 17287"/>
                <a:gd name="connsiteX20" fmla="*/ 1120 w 14378"/>
                <a:gd name="connsiteY20" fmla="*/ 10281 h 17287"/>
                <a:gd name="connsiteX21" fmla="*/ 344 w 14378"/>
                <a:gd name="connsiteY21" fmla="*/ 6596 h 17287"/>
                <a:gd name="connsiteX22" fmla="*/ 1120 w 14378"/>
                <a:gd name="connsiteY22" fmla="*/ 2911 h 17287"/>
                <a:gd name="connsiteX23" fmla="*/ 2321 w 14378"/>
                <a:gd name="connsiteY23" fmla="*/ 2911 h 17287"/>
                <a:gd name="connsiteX24" fmla="*/ 3097 w 14378"/>
                <a:gd name="connsiteY24" fmla="*/ 6596 h 17287"/>
                <a:gd name="connsiteX25" fmla="*/ 2321 w 14378"/>
                <a:gd name="connsiteY25" fmla="*/ 10281 h 17287"/>
                <a:gd name="connsiteX0" fmla="*/ 11700 w 14378"/>
                <a:gd name="connsiteY0" fmla="*/ 8638 h 17287"/>
                <a:gd name="connsiteX1" fmla="*/ 9372 w 14378"/>
                <a:gd name="connsiteY1" fmla="*/ 10848 h 17287"/>
                <a:gd name="connsiteX2" fmla="*/ 7745 w 14378"/>
                <a:gd name="connsiteY2" fmla="*/ 9387 h 17287"/>
                <a:gd name="connsiteX3" fmla="*/ 8133 w 14378"/>
                <a:gd name="connsiteY3" fmla="*/ 6584 h 17287"/>
                <a:gd name="connsiteX4" fmla="*/ 4067 w 14378"/>
                <a:gd name="connsiteY4" fmla="*/ 0 h 17287"/>
                <a:gd name="connsiteX5" fmla="*/ 0 w 14378"/>
                <a:gd name="connsiteY5" fmla="*/ 6403 h 17287"/>
                <a:gd name="connsiteX6" fmla="*/ 8 w 14378"/>
                <a:gd name="connsiteY6" fmla="*/ 6765 h 17287"/>
                <a:gd name="connsiteX7" fmla="*/ 1649 w 14378"/>
                <a:gd name="connsiteY7" fmla="*/ 11875 h 17287"/>
                <a:gd name="connsiteX8" fmla="*/ 157 w 14378"/>
                <a:gd name="connsiteY8" fmla="*/ 14170 h 17287"/>
                <a:gd name="connsiteX9" fmla="*/ 1813 w 14378"/>
                <a:gd name="connsiteY9" fmla="*/ 12105 h 17287"/>
                <a:gd name="connsiteX10" fmla="*/ 1731 w 14378"/>
                <a:gd name="connsiteY10" fmla="*/ 11972 h 17287"/>
                <a:gd name="connsiteX11" fmla="*/ 4067 w 14378"/>
                <a:gd name="connsiteY11" fmla="*/ 13168 h 17287"/>
                <a:gd name="connsiteX12" fmla="*/ 7648 w 14378"/>
                <a:gd name="connsiteY12" fmla="*/ 9713 h 17287"/>
                <a:gd name="connsiteX13" fmla="*/ 9275 w 14378"/>
                <a:gd name="connsiteY13" fmla="*/ 11175 h 17287"/>
                <a:gd name="connsiteX14" fmla="*/ 9036 w 14378"/>
                <a:gd name="connsiteY14" fmla="*/ 12962 h 17287"/>
                <a:gd name="connsiteX15" fmla="*/ 11707 w 14378"/>
                <a:gd name="connsiteY15" fmla="*/ 17287 h 17287"/>
                <a:gd name="connsiteX16" fmla="*/ 14378 w 14378"/>
                <a:gd name="connsiteY16" fmla="*/ 12962 h 17287"/>
                <a:gd name="connsiteX17" fmla="*/ 11700 w 14378"/>
                <a:gd name="connsiteY17" fmla="*/ 8638 h 17287"/>
                <a:gd name="connsiteX18" fmla="*/ 2321 w 14378"/>
                <a:gd name="connsiteY18" fmla="*/ 10281 h 17287"/>
                <a:gd name="connsiteX19" fmla="*/ 1120 w 14378"/>
                <a:gd name="connsiteY19" fmla="*/ 10281 h 17287"/>
                <a:gd name="connsiteX20" fmla="*/ 344 w 14378"/>
                <a:gd name="connsiteY20" fmla="*/ 6596 h 17287"/>
                <a:gd name="connsiteX21" fmla="*/ 1120 w 14378"/>
                <a:gd name="connsiteY21" fmla="*/ 2911 h 17287"/>
                <a:gd name="connsiteX22" fmla="*/ 2321 w 14378"/>
                <a:gd name="connsiteY22" fmla="*/ 2911 h 17287"/>
                <a:gd name="connsiteX23" fmla="*/ 3097 w 14378"/>
                <a:gd name="connsiteY23" fmla="*/ 6596 h 17287"/>
                <a:gd name="connsiteX24" fmla="*/ 2321 w 14378"/>
                <a:gd name="connsiteY24" fmla="*/ 10281 h 17287"/>
                <a:gd name="connsiteX0" fmla="*/ 11700 w 14378"/>
                <a:gd name="connsiteY0" fmla="*/ 8638 h 17287"/>
                <a:gd name="connsiteX1" fmla="*/ 9372 w 14378"/>
                <a:gd name="connsiteY1" fmla="*/ 10848 h 17287"/>
                <a:gd name="connsiteX2" fmla="*/ 7745 w 14378"/>
                <a:gd name="connsiteY2" fmla="*/ 9387 h 17287"/>
                <a:gd name="connsiteX3" fmla="*/ 8133 w 14378"/>
                <a:gd name="connsiteY3" fmla="*/ 6584 h 17287"/>
                <a:gd name="connsiteX4" fmla="*/ 4067 w 14378"/>
                <a:gd name="connsiteY4" fmla="*/ 0 h 17287"/>
                <a:gd name="connsiteX5" fmla="*/ 0 w 14378"/>
                <a:gd name="connsiteY5" fmla="*/ 6403 h 17287"/>
                <a:gd name="connsiteX6" fmla="*/ 8 w 14378"/>
                <a:gd name="connsiteY6" fmla="*/ 6765 h 17287"/>
                <a:gd name="connsiteX7" fmla="*/ 1649 w 14378"/>
                <a:gd name="connsiteY7" fmla="*/ 11875 h 17287"/>
                <a:gd name="connsiteX8" fmla="*/ 1813 w 14378"/>
                <a:gd name="connsiteY8" fmla="*/ 12105 h 17287"/>
                <a:gd name="connsiteX9" fmla="*/ 1731 w 14378"/>
                <a:gd name="connsiteY9" fmla="*/ 11972 h 17287"/>
                <a:gd name="connsiteX10" fmla="*/ 4067 w 14378"/>
                <a:gd name="connsiteY10" fmla="*/ 13168 h 17287"/>
                <a:gd name="connsiteX11" fmla="*/ 7648 w 14378"/>
                <a:gd name="connsiteY11" fmla="*/ 9713 h 17287"/>
                <a:gd name="connsiteX12" fmla="*/ 9275 w 14378"/>
                <a:gd name="connsiteY12" fmla="*/ 11175 h 17287"/>
                <a:gd name="connsiteX13" fmla="*/ 9036 w 14378"/>
                <a:gd name="connsiteY13" fmla="*/ 12962 h 17287"/>
                <a:gd name="connsiteX14" fmla="*/ 11707 w 14378"/>
                <a:gd name="connsiteY14" fmla="*/ 17287 h 17287"/>
                <a:gd name="connsiteX15" fmla="*/ 14378 w 14378"/>
                <a:gd name="connsiteY15" fmla="*/ 12962 h 17287"/>
                <a:gd name="connsiteX16" fmla="*/ 11700 w 14378"/>
                <a:gd name="connsiteY16" fmla="*/ 8638 h 17287"/>
                <a:gd name="connsiteX17" fmla="*/ 2321 w 14378"/>
                <a:gd name="connsiteY17" fmla="*/ 10281 h 17287"/>
                <a:gd name="connsiteX18" fmla="*/ 1120 w 14378"/>
                <a:gd name="connsiteY18" fmla="*/ 10281 h 17287"/>
                <a:gd name="connsiteX19" fmla="*/ 344 w 14378"/>
                <a:gd name="connsiteY19" fmla="*/ 6596 h 17287"/>
                <a:gd name="connsiteX20" fmla="*/ 1120 w 14378"/>
                <a:gd name="connsiteY20" fmla="*/ 2911 h 17287"/>
                <a:gd name="connsiteX21" fmla="*/ 2321 w 14378"/>
                <a:gd name="connsiteY21" fmla="*/ 2911 h 17287"/>
                <a:gd name="connsiteX22" fmla="*/ 3097 w 14378"/>
                <a:gd name="connsiteY22" fmla="*/ 6596 h 17287"/>
                <a:gd name="connsiteX23" fmla="*/ 2321 w 14378"/>
                <a:gd name="connsiteY23" fmla="*/ 10281 h 17287"/>
                <a:gd name="connsiteX0" fmla="*/ 11700 w 14378"/>
                <a:gd name="connsiteY0" fmla="*/ 8638 h 13359"/>
                <a:gd name="connsiteX1" fmla="*/ 9372 w 14378"/>
                <a:gd name="connsiteY1" fmla="*/ 10848 h 13359"/>
                <a:gd name="connsiteX2" fmla="*/ 7745 w 14378"/>
                <a:gd name="connsiteY2" fmla="*/ 9387 h 13359"/>
                <a:gd name="connsiteX3" fmla="*/ 8133 w 14378"/>
                <a:gd name="connsiteY3" fmla="*/ 6584 h 13359"/>
                <a:gd name="connsiteX4" fmla="*/ 4067 w 14378"/>
                <a:gd name="connsiteY4" fmla="*/ 0 h 13359"/>
                <a:gd name="connsiteX5" fmla="*/ 0 w 14378"/>
                <a:gd name="connsiteY5" fmla="*/ 6403 h 13359"/>
                <a:gd name="connsiteX6" fmla="*/ 8 w 14378"/>
                <a:gd name="connsiteY6" fmla="*/ 6765 h 13359"/>
                <a:gd name="connsiteX7" fmla="*/ 1649 w 14378"/>
                <a:gd name="connsiteY7" fmla="*/ 11875 h 13359"/>
                <a:gd name="connsiteX8" fmla="*/ 1813 w 14378"/>
                <a:gd name="connsiteY8" fmla="*/ 12105 h 13359"/>
                <a:gd name="connsiteX9" fmla="*/ 1731 w 14378"/>
                <a:gd name="connsiteY9" fmla="*/ 11972 h 13359"/>
                <a:gd name="connsiteX10" fmla="*/ 4067 w 14378"/>
                <a:gd name="connsiteY10" fmla="*/ 13168 h 13359"/>
                <a:gd name="connsiteX11" fmla="*/ 7648 w 14378"/>
                <a:gd name="connsiteY11" fmla="*/ 9713 h 13359"/>
                <a:gd name="connsiteX12" fmla="*/ 9275 w 14378"/>
                <a:gd name="connsiteY12" fmla="*/ 11175 h 13359"/>
                <a:gd name="connsiteX13" fmla="*/ 9036 w 14378"/>
                <a:gd name="connsiteY13" fmla="*/ 12962 h 13359"/>
                <a:gd name="connsiteX14" fmla="*/ 14378 w 14378"/>
                <a:gd name="connsiteY14" fmla="*/ 12962 h 13359"/>
                <a:gd name="connsiteX15" fmla="*/ 11700 w 14378"/>
                <a:gd name="connsiteY15" fmla="*/ 8638 h 13359"/>
                <a:gd name="connsiteX16" fmla="*/ 2321 w 14378"/>
                <a:gd name="connsiteY16" fmla="*/ 10281 h 13359"/>
                <a:gd name="connsiteX17" fmla="*/ 1120 w 14378"/>
                <a:gd name="connsiteY17" fmla="*/ 10281 h 13359"/>
                <a:gd name="connsiteX18" fmla="*/ 344 w 14378"/>
                <a:gd name="connsiteY18" fmla="*/ 6596 h 13359"/>
                <a:gd name="connsiteX19" fmla="*/ 1120 w 14378"/>
                <a:gd name="connsiteY19" fmla="*/ 2911 h 13359"/>
                <a:gd name="connsiteX20" fmla="*/ 2321 w 14378"/>
                <a:gd name="connsiteY20" fmla="*/ 2911 h 13359"/>
                <a:gd name="connsiteX21" fmla="*/ 3097 w 14378"/>
                <a:gd name="connsiteY21" fmla="*/ 6596 h 13359"/>
                <a:gd name="connsiteX22" fmla="*/ 2321 w 14378"/>
                <a:gd name="connsiteY22" fmla="*/ 10281 h 13359"/>
                <a:gd name="connsiteX0" fmla="*/ 11700 w 11700"/>
                <a:gd name="connsiteY0" fmla="*/ 8638 h 13168"/>
                <a:gd name="connsiteX1" fmla="*/ 9372 w 11700"/>
                <a:gd name="connsiteY1" fmla="*/ 10848 h 13168"/>
                <a:gd name="connsiteX2" fmla="*/ 7745 w 11700"/>
                <a:gd name="connsiteY2" fmla="*/ 9387 h 13168"/>
                <a:gd name="connsiteX3" fmla="*/ 8133 w 11700"/>
                <a:gd name="connsiteY3" fmla="*/ 6584 h 13168"/>
                <a:gd name="connsiteX4" fmla="*/ 4067 w 11700"/>
                <a:gd name="connsiteY4" fmla="*/ 0 h 13168"/>
                <a:gd name="connsiteX5" fmla="*/ 0 w 11700"/>
                <a:gd name="connsiteY5" fmla="*/ 6403 h 13168"/>
                <a:gd name="connsiteX6" fmla="*/ 8 w 11700"/>
                <a:gd name="connsiteY6" fmla="*/ 6765 h 13168"/>
                <a:gd name="connsiteX7" fmla="*/ 1649 w 11700"/>
                <a:gd name="connsiteY7" fmla="*/ 11875 h 13168"/>
                <a:gd name="connsiteX8" fmla="*/ 1813 w 11700"/>
                <a:gd name="connsiteY8" fmla="*/ 12105 h 13168"/>
                <a:gd name="connsiteX9" fmla="*/ 1731 w 11700"/>
                <a:gd name="connsiteY9" fmla="*/ 11972 h 13168"/>
                <a:gd name="connsiteX10" fmla="*/ 4067 w 11700"/>
                <a:gd name="connsiteY10" fmla="*/ 13168 h 13168"/>
                <a:gd name="connsiteX11" fmla="*/ 7648 w 11700"/>
                <a:gd name="connsiteY11" fmla="*/ 9713 h 13168"/>
                <a:gd name="connsiteX12" fmla="*/ 9275 w 11700"/>
                <a:gd name="connsiteY12" fmla="*/ 11175 h 13168"/>
                <a:gd name="connsiteX13" fmla="*/ 9036 w 11700"/>
                <a:gd name="connsiteY13" fmla="*/ 12962 h 13168"/>
                <a:gd name="connsiteX14" fmla="*/ 11700 w 11700"/>
                <a:gd name="connsiteY14" fmla="*/ 8638 h 13168"/>
                <a:gd name="connsiteX15" fmla="*/ 2321 w 11700"/>
                <a:gd name="connsiteY15" fmla="*/ 10281 h 13168"/>
                <a:gd name="connsiteX16" fmla="*/ 1120 w 11700"/>
                <a:gd name="connsiteY16" fmla="*/ 10281 h 13168"/>
                <a:gd name="connsiteX17" fmla="*/ 344 w 11700"/>
                <a:gd name="connsiteY17" fmla="*/ 6596 h 13168"/>
                <a:gd name="connsiteX18" fmla="*/ 1120 w 11700"/>
                <a:gd name="connsiteY18" fmla="*/ 2911 h 13168"/>
                <a:gd name="connsiteX19" fmla="*/ 2321 w 11700"/>
                <a:gd name="connsiteY19" fmla="*/ 2911 h 13168"/>
                <a:gd name="connsiteX20" fmla="*/ 3097 w 11700"/>
                <a:gd name="connsiteY20" fmla="*/ 6596 h 13168"/>
                <a:gd name="connsiteX21" fmla="*/ 2321 w 11700"/>
                <a:gd name="connsiteY21" fmla="*/ 10281 h 13168"/>
                <a:gd name="connsiteX0" fmla="*/ 9036 w 9422"/>
                <a:gd name="connsiteY0" fmla="*/ 12962 h 13168"/>
                <a:gd name="connsiteX1" fmla="*/ 9372 w 9422"/>
                <a:gd name="connsiteY1" fmla="*/ 10848 h 13168"/>
                <a:gd name="connsiteX2" fmla="*/ 7745 w 9422"/>
                <a:gd name="connsiteY2" fmla="*/ 9387 h 13168"/>
                <a:gd name="connsiteX3" fmla="*/ 8133 w 9422"/>
                <a:gd name="connsiteY3" fmla="*/ 6584 h 13168"/>
                <a:gd name="connsiteX4" fmla="*/ 4067 w 9422"/>
                <a:gd name="connsiteY4" fmla="*/ 0 h 13168"/>
                <a:gd name="connsiteX5" fmla="*/ 0 w 9422"/>
                <a:gd name="connsiteY5" fmla="*/ 6403 h 13168"/>
                <a:gd name="connsiteX6" fmla="*/ 8 w 9422"/>
                <a:gd name="connsiteY6" fmla="*/ 6765 h 13168"/>
                <a:gd name="connsiteX7" fmla="*/ 1649 w 9422"/>
                <a:gd name="connsiteY7" fmla="*/ 11875 h 13168"/>
                <a:gd name="connsiteX8" fmla="*/ 1813 w 9422"/>
                <a:gd name="connsiteY8" fmla="*/ 12105 h 13168"/>
                <a:gd name="connsiteX9" fmla="*/ 1731 w 9422"/>
                <a:gd name="connsiteY9" fmla="*/ 11972 h 13168"/>
                <a:gd name="connsiteX10" fmla="*/ 4067 w 9422"/>
                <a:gd name="connsiteY10" fmla="*/ 13168 h 13168"/>
                <a:gd name="connsiteX11" fmla="*/ 7648 w 9422"/>
                <a:gd name="connsiteY11" fmla="*/ 9713 h 13168"/>
                <a:gd name="connsiteX12" fmla="*/ 9275 w 9422"/>
                <a:gd name="connsiteY12" fmla="*/ 11175 h 13168"/>
                <a:gd name="connsiteX13" fmla="*/ 9036 w 9422"/>
                <a:gd name="connsiteY13" fmla="*/ 12962 h 13168"/>
                <a:gd name="connsiteX14" fmla="*/ 2321 w 9422"/>
                <a:gd name="connsiteY14" fmla="*/ 10281 h 13168"/>
                <a:gd name="connsiteX15" fmla="*/ 1120 w 9422"/>
                <a:gd name="connsiteY15" fmla="*/ 10281 h 13168"/>
                <a:gd name="connsiteX16" fmla="*/ 344 w 9422"/>
                <a:gd name="connsiteY16" fmla="*/ 6596 h 13168"/>
                <a:gd name="connsiteX17" fmla="*/ 1120 w 9422"/>
                <a:gd name="connsiteY17" fmla="*/ 2911 h 13168"/>
                <a:gd name="connsiteX18" fmla="*/ 2321 w 9422"/>
                <a:gd name="connsiteY18" fmla="*/ 2911 h 13168"/>
                <a:gd name="connsiteX19" fmla="*/ 3097 w 9422"/>
                <a:gd name="connsiteY19" fmla="*/ 6596 h 13168"/>
                <a:gd name="connsiteX20" fmla="*/ 2321 w 9422"/>
                <a:gd name="connsiteY20" fmla="*/ 10281 h 13168"/>
                <a:gd name="connsiteX0" fmla="*/ 9844 w 10116"/>
                <a:gd name="connsiteY0" fmla="*/ 8486 h 10000"/>
                <a:gd name="connsiteX1" fmla="*/ 9947 w 10116"/>
                <a:gd name="connsiteY1" fmla="*/ 8238 h 10000"/>
                <a:gd name="connsiteX2" fmla="*/ 8220 w 10116"/>
                <a:gd name="connsiteY2" fmla="*/ 7129 h 10000"/>
                <a:gd name="connsiteX3" fmla="*/ 8632 w 10116"/>
                <a:gd name="connsiteY3" fmla="*/ 5000 h 10000"/>
                <a:gd name="connsiteX4" fmla="*/ 4316 w 10116"/>
                <a:gd name="connsiteY4" fmla="*/ 0 h 10000"/>
                <a:gd name="connsiteX5" fmla="*/ 0 w 10116"/>
                <a:gd name="connsiteY5" fmla="*/ 4863 h 10000"/>
                <a:gd name="connsiteX6" fmla="*/ 8 w 10116"/>
                <a:gd name="connsiteY6" fmla="*/ 5137 h 10000"/>
                <a:gd name="connsiteX7" fmla="*/ 1750 w 10116"/>
                <a:gd name="connsiteY7" fmla="*/ 9018 h 10000"/>
                <a:gd name="connsiteX8" fmla="*/ 1924 w 10116"/>
                <a:gd name="connsiteY8" fmla="*/ 9193 h 10000"/>
                <a:gd name="connsiteX9" fmla="*/ 1837 w 10116"/>
                <a:gd name="connsiteY9" fmla="*/ 9092 h 10000"/>
                <a:gd name="connsiteX10" fmla="*/ 4316 w 10116"/>
                <a:gd name="connsiteY10" fmla="*/ 10000 h 10000"/>
                <a:gd name="connsiteX11" fmla="*/ 8117 w 10116"/>
                <a:gd name="connsiteY11" fmla="*/ 7376 h 10000"/>
                <a:gd name="connsiteX12" fmla="*/ 9844 w 10116"/>
                <a:gd name="connsiteY12" fmla="*/ 8486 h 10000"/>
                <a:gd name="connsiteX13" fmla="*/ 2463 w 10116"/>
                <a:gd name="connsiteY13" fmla="*/ 7808 h 10000"/>
                <a:gd name="connsiteX14" fmla="*/ 1189 w 10116"/>
                <a:gd name="connsiteY14" fmla="*/ 7808 h 10000"/>
                <a:gd name="connsiteX15" fmla="*/ 365 w 10116"/>
                <a:gd name="connsiteY15" fmla="*/ 5009 h 10000"/>
                <a:gd name="connsiteX16" fmla="*/ 1189 w 10116"/>
                <a:gd name="connsiteY16" fmla="*/ 2211 h 10000"/>
                <a:gd name="connsiteX17" fmla="*/ 2463 w 10116"/>
                <a:gd name="connsiteY17" fmla="*/ 2211 h 10000"/>
                <a:gd name="connsiteX18" fmla="*/ 3287 w 10116"/>
                <a:gd name="connsiteY18" fmla="*/ 5009 h 10000"/>
                <a:gd name="connsiteX19" fmla="*/ 2463 w 10116"/>
                <a:gd name="connsiteY19" fmla="*/ 7808 h 10000"/>
                <a:gd name="connsiteX0" fmla="*/ 8117 w 9947"/>
                <a:gd name="connsiteY0" fmla="*/ 7376 h 10000"/>
                <a:gd name="connsiteX1" fmla="*/ 9947 w 9947"/>
                <a:gd name="connsiteY1" fmla="*/ 8238 h 10000"/>
                <a:gd name="connsiteX2" fmla="*/ 8220 w 9947"/>
                <a:gd name="connsiteY2" fmla="*/ 7129 h 10000"/>
                <a:gd name="connsiteX3" fmla="*/ 8632 w 9947"/>
                <a:gd name="connsiteY3" fmla="*/ 5000 h 10000"/>
                <a:gd name="connsiteX4" fmla="*/ 4316 w 9947"/>
                <a:gd name="connsiteY4" fmla="*/ 0 h 10000"/>
                <a:gd name="connsiteX5" fmla="*/ 0 w 9947"/>
                <a:gd name="connsiteY5" fmla="*/ 4863 h 10000"/>
                <a:gd name="connsiteX6" fmla="*/ 8 w 9947"/>
                <a:gd name="connsiteY6" fmla="*/ 5137 h 10000"/>
                <a:gd name="connsiteX7" fmla="*/ 1750 w 9947"/>
                <a:gd name="connsiteY7" fmla="*/ 9018 h 10000"/>
                <a:gd name="connsiteX8" fmla="*/ 1924 w 9947"/>
                <a:gd name="connsiteY8" fmla="*/ 9193 h 10000"/>
                <a:gd name="connsiteX9" fmla="*/ 1837 w 9947"/>
                <a:gd name="connsiteY9" fmla="*/ 9092 h 10000"/>
                <a:gd name="connsiteX10" fmla="*/ 4316 w 9947"/>
                <a:gd name="connsiteY10" fmla="*/ 10000 h 10000"/>
                <a:gd name="connsiteX11" fmla="*/ 8117 w 9947"/>
                <a:gd name="connsiteY11" fmla="*/ 7376 h 10000"/>
                <a:gd name="connsiteX12" fmla="*/ 2463 w 9947"/>
                <a:gd name="connsiteY12" fmla="*/ 7808 h 10000"/>
                <a:gd name="connsiteX13" fmla="*/ 1189 w 9947"/>
                <a:gd name="connsiteY13" fmla="*/ 7808 h 10000"/>
                <a:gd name="connsiteX14" fmla="*/ 365 w 9947"/>
                <a:gd name="connsiteY14" fmla="*/ 5009 h 10000"/>
                <a:gd name="connsiteX15" fmla="*/ 1189 w 9947"/>
                <a:gd name="connsiteY15" fmla="*/ 2211 h 10000"/>
                <a:gd name="connsiteX16" fmla="*/ 2463 w 9947"/>
                <a:gd name="connsiteY16" fmla="*/ 2211 h 10000"/>
                <a:gd name="connsiteX17" fmla="*/ 3287 w 9947"/>
                <a:gd name="connsiteY17" fmla="*/ 5009 h 10000"/>
                <a:gd name="connsiteX18" fmla="*/ 2463 w 9947"/>
                <a:gd name="connsiteY18" fmla="*/ 7808 h 10000"/>
                <a:gd name="connsiteX0" fmla="*/ 8160 w 8678"/>
                <a:gd name="connsiteY0" fmla="*/ 7376 h 10000"/>
                <a:gd name="connsiteX1" fmla="*/ 8264 w 8678"/>
                <a:gd name="connsiteY1" fmla="*/ 7129 h 10000"/>
                <a:gd name="connsiteX2" fmla="*/ 8678 w 8678"/>
                <a:gd name="connsiteY2" fmla="*/ 5000 h 10000"/>
                <a:gd name="connsiteX3" fmla="*/ 4339 w 8678"/>
                <a:gd name="connsiteY3" fmla="*/ 0 h 10000"/>
                <a:gd name="connsiteX4" fmla="*/ 0 w 8678"/>
                <a:gd name="connsiteY4" fmla="*/ 4863 h 10000"/>
                <a:gd name="connsiteX5" fmla="*/ 8 w 8678"/>
                <a:gd name="connsiteY5" fmla="*/ 5137 h 10000"/>
                <a:gd name="connsiteX6" fmla="*/ 1759 w 8678"/>
                <a:gd name="connsiteY6" fmla="*/ 9018 h 10000"/>
                <a:gd name="connsiteX7" fmla="*/ 1934 w 8678"/>
                <a:gd name="connsiteY7" fmla="*/ 9193 h 10000"/>
                <a:gd name="connsiteX8" fmla="*/ 1847 w 8678"/>
                <a:gd name="connsiteY8" fmla="*/ 9092 h 10000"/>
                <a:gd name="connsiteX9" fmla="*/ 4339 w 8678"/>
                <a:gd name="connsiteY9" fmla="*/ 10000 h 10000"/>
                <a:gd name="connsiteX10" fmla="*/ 8160 w 8678"/>
                <a:gd name="connsiteY10" fmla="*/ 7376 h 10000"/>
                <a:gd name="connsiteX11" fmla="*/ 2476 w 8678"/>
                <a:gd name="connsiteY11" fmla="*/ 7808 h 10000"/>
                <a:gd name="connsiteX12" fmla="*/ 1195 w 8678"/>
                <a:gd name="connsiteY12" fmla="*/ 7808 h 10000"/>
                <a:gd name="connsiteX13" fmla="*/ 367 w 8678"/>
                <a:gd name="connsiteY13" fmla="*/ 5009 h 10000"/>
                <a:gd name="connsiteX14" fmla="*/ 1195 w 8678"/>
                <a:gd name="connsiteY14" fmla="*/ 2211 h 10000"/>
                <a:gd name="connsiteX15" fmla="*/ 2476 w 8678"/>
                <a:gd name="connsiteY15" fmla="*/ 2211 h 10000"/>
                <a:gd name="connsiteX16" fmla="*/ 3305 w 8678"/>
                <a:gd name="connsiteY16" fmla="*/ 5009 h 10000"/>
                <a:gd name="connsiteX17" fmla="*/ 2476 w 8678"/>
                <a:gd name="connsiteY17" fmla="*/ 780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678" h="10000" extrusionOk="0">
                  <a:moveTo>
                    <a:pt x="8160" y="7376"/>
                  </a:moveTo>
                  <a:cubicBezTo>
                    <a:pt x="8195" y="7294"/>
                    <a:pt x="8229" y="7211"/>
                    <a:pt x="8264" y="7129"/>
                  </a:cubicBezTo>
                  <a:cubicBezTo>
                    <a:pt x="8526" y="6477"/>
                    <a:pt x="8678" y="5762"/>
                    <a:pt x="8678" y="5000"/>
                  </a:cubicBezTo>
                  <a:cubicBezTo>
                    <a:pt x="8678" y="2239"/>
                    <a:pt x="6736" y="0"/>
                    <a:pt x="4339" y="0"/>
                  </a:cubicBezTo>
                  <a:cubicBezTo>
                    <a:pt x="1983" y="0"/>
                    <a:pt x="64" y="2165"/>
                    <a:pt x="0" y="4863"/>
                  </a:cubicBezTo>
                  <a:cubicBezTo>
                    <a:pt x="3" y="4954"/>
                    <a:pt x="5" y="5046"/>
                    <a:pt x="8" y="5137"/>
                  </a:cubicBezTo>
                  <a:cubicBezTo>
                    <a:pt x="48" y="6725"/>
                    <a:pt x="725" y="8128"/>
                    <a:pt x="1759" y="9018"/>
                  </a:cubicBezTo>
                  <a:lnTo>
                    <a:pt x="1934" y="9193"/>
                  </a:lnTo>
                  <a:cubicBezTo>
                    <a:pt x="1905" y="9159"/>
                    <a:pt x="1876" y="9126"/>
                    <a:pt x="1847" y="9092"/>
                  </a:cubicBezTo>
                  <a:cubicBezTo>
                    <a:pt x="2556" y="9661"/>
                    <a:pt x="3415" y="10000"/>
                    <a:pt x="4339" y="10000"/>
                  </a:cubicBezTo>
                  <a:cubicBezTo>
                    <a:pt x="5987" y="10000"/>
                    <a:pt x="7428" y="8935"/>
                    <a:pt x="8160" y="7376"/>
                  </a:cubicBezTo>
                  <a:close/>
                  <a:moveTo>
                    <a:pt x="2476" y="7808"/>
                  </a:moveTo>
                  <a:cubicBezTo>
                    <a:pt x="2150" y="8284"/>
                    <a:pt x="1520" y="8284"/>
                    <a:pt x="1195" y="7808"/>
                  </a:cubicBezTo>
                  <a:cubicBezTo>
                    <a:pt x="678" y="7037"/>
                    <a:pt x="367" y="6064"/>
                    <a:pt x="367" y="5009"/>
                  </a:cubicBezTo>
                  <a:cubicBezTo>
                    <a:pt x="367" y="3954"/>
                    <a:pt x="678" y="2981"/>
                    <a:pt x="1195" y="2211"/>
                  </a:cubicBezTo>
                  <a:cubicBezTo>
                    <a:pt x="1520" y="1734"/>
                    <a:pt x="2150" y="1734"/>
                    <a:pt x="2476" y="2211"/>
                  </a:cubicBezTo>
                  <a:cubicBezTo>
                    <a:pt x="2994" y="2981"/>
                    <a:pt x="3305" y="3954"/>
                    <a:pt x="3305" y="5009"/>
                  </a:cubicBezTo>
                  <a:cubicBezTo>
                    <a:pt x="3305" y="6064"/>
                    <a:pt x="3002" y="7028"/>
                    <a:pt x="2476" y="7808"/>
                  </a:cubicBezTo>
                  <a:close/>
                </a:path>
              </a:pathLst>
            </a:custGeom>
            <a:solidFill>
              <a:srgbClr val="FFC000"/>
            </a:solidFill>
            <a:ln w="12700">
              <a:solidFill>
                <a:schemeClr val="accent4"/>
              </a:solidFill>
              <a:miter lim="400000"/>
            </a:ln>
          </p:spPr>
          <p:txBody>
            <a:bodyPr lIns="57141" tIns="57141" rIns="57141" bIns="57141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lang="en-ID" sz="1650" b="1" dirty="0">
                <a:solidFill>
                  <a:schemeClr val="bg1"/>
                </a:solidFill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7565654A-9037-8041-9CDD-9E83D5478EC1}"/>
                </a:ext>
              </a:extLst>
            </p:cNvPr>
            <p:cNvSpPr/>
            <p:nvPr/>
          </p:nvSpPr>
          <p:spPr>
            <a:xfrm>
              <a:off x="-6296496" y="-2048549"/>
              <a:ext cx="1769922" cy="8003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646661" indent="14286" algn="r">
                <a:spcBef>
                  <a:spcPts val="810"/>
                </a:spcBef>
              </a:pPr>
              <a:r>
                <a:rPr lang="en-US" b="1" dirty="0"/>
                <a:t>ECONOMIC DEVELOPMENT AND MONETARY POLICY </a:t>
              </a:r>
              <a:endParaRPr lang="id-ID" b="1" dirty="0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2D7B8299-E6CF-3746-82B3-EA8A20AC6C6A}"/>
                </a:ext>
              </a:extLst>
            </p:cNvPr>
            <p:cNvSpPr/>
            <p:nvPr/>
          </p:nvSpPr>
          <p:spPr>
            <a:xfrm rot="720000">
              <a:off x="-6941073" y="-1712652"/>
              <a:ext cx="473790" cy="45964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78657223-3F77-C945-9215-E07AE9C5F028}"/>
                </a:ext>
              </a:extLst>
            </p:cNvPr>
            <p:cNvSpPr/>
            <p:nvPr/>
          </p:nvSpPr>
          <p:spPr>
            <a:xfrm rot="720000">
              <a:off x="-6570935" y="-2831670"/>
              <a:ext cx="473790" cy="45964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5F20D0AC-536F-CB4A-9A04-03AD37114ED5}"/>
                </a:ext>
              </a:extLst>
            </p:cNvPr>
            <p:cNvSpPr/>
            <p:nvPr/>
          </p:nvSpPr>
          <p:spPr>
            <a:xfrm rot="720000">
              <a:off x="-6926575" y="-2325948"/>
              <a:ext cx="473790" cy="45964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A61BDDE6-79C8-5A4D-A7DF-26A99BAEA41B}"/>
                </a:ext>
              </a:extLst>
            </p:cNvPr>
            <p:cNvSpPr/>
            <p:nvPr/>
          </p:nvSpPr>
          <p:spPr>
            <a:xfrm rot="720000">
              <a:off x="-6522245" y="-1253973"/>
              <a:ext cx="473790" cy="45964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070F62AC-4409-5D41-B136-53BE62C67015}"/>
                </a:ext>
              </a:extLst>
            </p:cNvPr>
            <p:cNvSpPr/>
            <p:nvPr/>
          </p:nvSpPr>
          <p:spPr>
            <a:xfrm>
              <a:off x="-7809806" y="-1722251"/>
              <a:ext cx="1515209" cy="4001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b"/>
              <a:r>
                <a:rPr lang="en-US" sz="1650" dirty="0"/>
                <a:t>CREATIVE ECONOMICS AND SMES</a:t>
              </a:r>
              <a:endParaRPr lang="en-ID" sz="165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F3250FDF-7EC8-8A41-AD9C-2FDA2F82622A}"/>
                </a:ext>
              </a:extLst>
            </p:cNvPr>
            <p:cNvSpPr/>
            <p:nvPr/>
          </p:nvSpPr>
          <p:spPr>
            <a:xfrm>
              <a:off x="-7877897" y="-2921935"/>
              <a:ext cx="1773461" cy="5694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b"/>
              <a:r>
                <a:rPr lang="en-US" sz="1650" dirty="0"/>
                <a:t>MACROECONOMIC POLICY FOR SUSTAINABLE DEVELOPMENT</a:t>
              </a:r>
              <a:endParaRPr lang="en-ID" sz="165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73B57917-3367-EB41-A86D-C1A02D29E219}"/>
                </a:ext>
              </a:extLst>
            </p:cNvPr>
            <p:cNvSpPr/>
            <p:nvPr/>
          </p:nvSpPr>
          <p:spPr>
            <a:xfrm>
              <a:off x="-7649593" y="-2255807"/>
              <a:ext cx="1515209" cy="2308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b"/>
              <a:r>
                <a:rPr lang="en-US" sz="1650" dirty="0"/>
                <a:t>GREENING ECONOMY</a:t>
              </a:r>
              <a:endParaRPr lang="en-ID" sz="165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DC327CF8-7B5B-824A-8AFC-53C4440671B5}"/>
                </a:ext>
              </a:extLst>
            </p:cNvPr>
            <p:cNvSpPr/>
            <p:nvPr/>
          </p:nvSpPr>
          <p:spPr>
            <a:xfrm>
              <a:off x="-7789752" y="-1213640"/>
              <a:ext cx="1889359" cy="4001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b"/>
              <a:r>
                <a:rPr lang="en-US" sz="1650" dirty="0"/>
                <a:t>MONETARY POLICY AND FINANCIAL INSTITUTIONS</a:t>
              </a:r>
              <a:endParaRPr lang="en-ID" sz="165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F4E0E544-CC5E-3342-8DFA-644B77B29FA9}"/>
              </a:ext>
            </a:extLst>
          </p:cNvPr>
          <p:cNvGrpSpPr/>
          <p:nvPr/>
        </p:nvGrpSpPr>
        <p:grpSpPr>
          <a:xfrm>
            <a:off x="3217845" y="-268416"/>
            <a:ext cx="5764369" cy="2977261"/>
            <a:chOff x="-7075481" y="-4348756"/>
            <a:chExt cx="3843506" cy="1985147"/>
          </a:xfrm>
        </p:grpSpPr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2D6E1EB2-AA34-B740-8275-82FD9F9E8F43}"/>
                </a:ext>
              </a:extLst>
            </p:cNvPr>
            <p:cNvGrpSpPr/>
            <p:nvPr/>
          </p:nvGrpSpPr>
          <p:grpSpPr>
            <a:xfrm>
              <a:off x="-7075481" y="-4348756"/>
              <a:ext cx="3187719" cy="1985147"/>
              <a:chOff x="-7075481" y="-4348756"/>
              <a:chExt cx="3187719" cy="1985147"/>
            </a:xfrm>
          </p:grpSpPr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1F4F133F-1DC7-D44D-AD63-23DFB584B5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6075648" y="-3198204"/>
                <a:ext cx="395468" cy="61388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B2178EC0-C711-4A4C-8015-D6580DD8BD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742858" y="-3731001"/>
                <a:ext cx="331323" cy="264910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623BA1E2-EC5A-1548-8788-530CE2953B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183619" y="-4020938"/>
                <a:ext cx="55042" cy="425336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E9E95305-52F1-C44A-AE0E-1A348BA8BCC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-4748473" y="-3845161"/>
                <a:ext cx="265345" cy="340802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2" name="Shape">
                <a:extLst>
                  <a:ext uri="{FF2B5EF4-FFF2-40B4-BE49-F238E27FC236}">
                    <a16:creationId xmlns:a16="http://schemas.microsoft.com/office/drawing/2014/main" id="{B7929796-B3F0-7D4C-A28F-7E4014CBF5DC}"/>
                  </a:ext>
                </a:extLst>
              </p:cNvPr>
              <p:cNvSpPr/>
              <p:nvPr/>
            </p:nvSpPr>
            <p:spPr>
              <a:xfrm>
                <a:off x="-5742858" y="-3667255"/>
                <a:ext cx="1303685" cy="1303646"/>
              </a:xfrm>
              <a:custGeom>
                <a:avLst/>
                <a:gdLst>
                  <a:gd name="connsiteX0" fmla="*/ 18922 w 21600"/>
                  <a:gd name="connsiteY0" fmla="*/ 8638 h 21600"/>
                  <a:gd name="connsiteX1" fmla="*/ 16594 w 21600"/>
                  <a:gd name="connsiteY1" fmla="*/ 10848 h 21600"/>
                  <a:gd name="connsiteX2" fmla="*/ 14967 w 21600"/>
                  <a:gd name="connsiteY2" fmla="*/ 9387 h 21600"/>
                  <a:gd name="connsiteX3" fmla="*/ 15355 w 21600"/>
                  <a:gd name="connsiteY3" fmla="*/ 6584 h 21600"/>
                  <a:gd name="connsiteX4" fmla="*/ 11289 w 21600"/>
                  <a:gd name="connsiteY4" fmla="*/ 0 h 21600"/>
                  <a:gd name="connsiteX5" fmla="*/ 7222 w 21600"/>
                  <a:gd name="connsiteY5" fmla="*/ 6403 h 21600"/>
                  <a:gd name="connsiteX6" fmla="*/ 5342 w 21600"/>
                  <a:gd name="connsiteY6" fmla="*/ 6403 h 21600"/>
                  <a:gd name="connsiteX7" fmla="*/ 0 w 21600"/>
                  <a:gd name="connsiteY7" fmla="*/ 6584 h 21600"/>
                  <a:gd name="connsiteX8" fmla="*/ 2671 w 21600"/>
                  <a:gd name="connsiteY8" fmla="*/ 10909 h 21600"/>
                  <a:gd name="connsiteX9" fmla="*/ 5342 w 21600"/>
                  <a:gd name="connsiteY9" fmla="*/ 6765 h 21600"/>
                  <a:gd name="connsiteX10" fmla="*/ 7230 w 21600"/>
                  <a:gd name="connsiteY10" fmla="*/ 6765 h 21600"/>
                  <a:gd name="connsiteX11" fmla="*/ 8871 w 21600"/>
                  <a:gd name="connsiteY11" fmla="*/ 11875 h 21600"/>
                  <a:gd name="connsiteX12" fmla="*/ 7379 w 21600"/>
                  <a:gd name="connsiteY12" fmla="*/ 14170 h 21600"/>
                  <a:gd name="connsiteX13" fmla="*/ 5521 w 21600"/>
                  <a:gd name="connsiteY13" fmla="*/ 12950 h 21600"/>
                  <a:gd name="connsiteX14" fmla="*/ 2850 w 21600"/>
                  <a:gd name="connsiteY14" fmla="*/ 17275 h 21600"/>
                  <a:gd name="connsiteX15" fmla="*/ 5521 w 21600"/>
                  <a:gd name="connsiteY15" fmla="*/ 21600 h 21600"/>
                  <a:gd name="connsiteX16" fmla="*/ 8192 w 21600"/>
                  <a:gd name="connsiteY16" fmla="*/ 17275 h 21600"/>
                  <a:gd name="connsiteX17" fmla="*/ 7528 w 21600"/>
                  <a:gd name="connsiteY17" fmla="*/ 14424 h 21600"/>
                  <a:gd name="connsiteX18" fmla="*/ 9035 w 21600"/>
                  <a:gd name="connsiteY18" fmla="*/ 12105 h 21600"/>
                  <a:gd name="connsiteX19" fmla="*/ 8953 w 21600"/>
                  <a:gd name="connsiteY19" fmla="*/ 11972 h 21600"/>
                  <a:gd name="connsiteX20" fmla="*/ 11289 w 21600"/>
                  <a:gd name="connsiteY20" fmla="*/ 13168 h 21600"/>
                  <a:gd name="connsiteX21" fmla="*/ 14870 w 21600"/>
                  <a:gd name="connsiteY21" fmla="*/ 9713 h 21600"/>
                  <a:gd name="connsiteX22" fmla="*/ 16497 w 21600"/>
                  <a:gd name="connsiteY22" fmla="*/ 11175 h 21600"/>
                  <a:gd name="connsiteX23" fmla="*/ 16258 w 21600"/>
                  <a:gd name="connsiteY23" fmla="*/ 12962 h 21600"/>
                  <a:gd name="connsiteX24" fmla="*/ 18929 w 21600"/>
                  <a:gd name="connsiteY24" fmla="*/ 17287 h 21600"/>
                  <a:gd name="connsiteX25" fmla="*/ 21600 w 21600"/>
                  <a:gd name="connsiteY25" fmla="*/ 12962 h 21600"/>
                  <a:gd name="connsiteX26" fmla="*/ 18922 w 21600"/>
                  <a:gd name="connsiteY26" fmla="*/ 8638 h 21600"/>
                  <a:gd name="connsiteX27" fmla="*/ 9543 w 21600"/>
                  <a:gd name="connsiteY27" fmla="*/ 10281 h 21600"/>
                  <a:gd name="connsiteX28" fmla="*/ 8342 w 21600"/>
                  <a:gd name="connsiteY28" fmla="*/ 10281 h 21600"/>
                  <a:gd name="connsiteX29" fmla="*/ 7566 w 21600"/>
                  <a:gd name="connsiteY29" fmla="*/ 6596 h 21600"/>
                  <a:gd name="connsiteX30" fmla="*/ 8342 w 21600"/>
                  <a:gd name="connsiteY30" fmla="*/ 2911 h 21600"/>
                  <a:gd name="connsiteX31" fmla="*/ 9543 w 21600"/>
                  <a:gd name="connsiteY31" fmla="*/ 2911 h 21600"/>
                  <a:gd name="connsiteX32" fmla="*/ 10319 w 21600"/>
                  <a:gd name="connsiteY32" fmla="*/ 6596 h 21600"/>
                  <a:gd name="connsiteX33" fmla="*/ 9543 w 21600"/>
                  <a:gd name="connsiteY33" fmla="*/ 10281 h 21600"/>
                  <a:gd name="connsiteX0" fmla="*/ 16251 w 18929"/>
                  <a:gd name="connsiteY0" fmla="*/ 8638 h 21600"/>
                  <a:gd name="connsiteX1" fmla="*/ 13923 w 18929"/>
                  <a:gd name="connsiteY1" fmla="*/ 10848 h 21600"/>
                  <a:gd name="connsiteX2" fmla="*/ 12296 w 18929"/>
                  <a:gd name="connsiteY2" fmla="*/ 9387 h 21600"/>
                  <a:gd name="connsiteX3" fmla="*/ 12684 w 18929"/>
                  <a:gd name="connsiteY3" fmla="*/ 6584 h 21600"/>
                  <a:gd name="connsiteX4" fmla="*/ 8618 w 18929"/>
                  <a:gd name="connsiteY4" fmla="*/ 0 h 21600"/>
                  <a:gd name="connsiteX5" fmla="*/ 4551 w 18929"/>
                  <a:gd name="connsiteY5" fmla="*/ 6403 h 21600"/>
                  <a:gd name="connsiteX6" fmla="*/ 2671 w 18929"/>
                  <a:gd name="connsiteY6" fmla="*/ 6403 h 21600"/>
                  <a:gd name="connsiteX7" fmla="*/ 0 w 18929"/>
                  <a:gd name="connsiteY7" fmla="*/ 10909 h 21600"/>
                  <a:gd name="connsiteX8" fmla="*/ 2671 w 18929"/>
                  <a:gd name="connsiteY8" fmla="*/ 6765 h 21600"/>
                  <a:gd name="connsiteX9" fmla="*/ 4559 w 18929"/>
                  <a:gd name="connsiteY9" fmla="*/ 6765 h 21600"/>
                  <a:gd name="connsiteX10" fmla="*/ 6200 w 18929"/>
                  <a:gd name="connsiteY10" fmla="*/ 11875 h 21600"/>
                  <a:gd name="connsiteX11" fmla="*/ 4708 w 18929"/>
                  <a:gd name="connsiteY11" fmla="*/ 14170 h 21600"/>
                  <a:gd name="connsiteX12" fmla="*/ 2850 w 18929"/>
                  <a:gd name="connsiteY12" fmla="*/ 12950 h 21600"/>
                  <a:gd name="connsiteX13" fmla="*/ 179 w 18929"/>
                  <a:gd name="connsiteY13" fmla="*/ 17275 h 21600"/>
                  <a:gd name="connsiteX14" fmla="*/ 2850 w 18929"/>
                  <a:gd name="connsiteY14" fmla="*/ 21600 h 21600"/>
                  <a:gd name="connsiteX15" fmla="*/ 5521 w 18929"/>
                  <a:gd name="connsiteY15" fmla="*/ 17275 h 21600"/>
                  <a:gd name="connsiteX16" fmla="*/ 4857 w 18929"/>
                  <a:gd name="connsiteY16" fmla="*/ 14424 h 21600"/>
                  <a:gd name="connsiteX17" fmla="*/ 6364 w 18929"/>
                  <a:gd name="connsiteY17" fmla="*/ 12105 h 21600"/>
                  <a:gd name="connsiteX18" fmla="*/ 6282 w 18929"/>
                  <a:gd name="connsiteY18" fmla="*/ 11972 h 21600"/>
                  <a:gd name="connsiteX19" fmla="*/ 8618 w 18929"/>
                  <a:gd name="connsiteY19" fmla="*/ 13168 h 21600"/>
                  <a:gd name="connsiteX20" fmla="*/ 12199 w 18929"/>
                  <a:gd name="connsiteY20" fmla="*/ 9713 h 21600"/>
                  <a:gd name="connsiteX21" fmla="*/ 13826 w 18929"/>
                  <a:gd name="connsiteY21" fmla="*/ 11175 h 21600"/>
                  <a:gd name="connsiteX22" fmla="*/ 13587 w 18929"/>
                  <a:gd name="connsiteY22" fmla="*/ 12962 h 21600"/>
                  <a:gd name="connsiteX23" fmla="*/ 16258 w 18929"/>
                  <a:gd name="connsiteY23" fmla="*/ 17287 h 21600"/>
                  <a:gd name="connsiteX24" fmla="*/ 18929 w 18929"/>
                  <a:gd name="connsiteY24" fmla="*/ 12962 h 21600"/>
                  <a:gd name="connsiteX25" fmla="*/ 16251 w 18929"/>
                  <a:gd name="connsiteY25" fmla="*/ 8638 h 21600"/>
                  <a:gd name="connsiteX26" fmla="*/ 6872 w 18929"/>
                  <a:gd name="connsiteY26" fmla="*/ 10281 h 21600"/>
                  <a:gd name="connsiteX27" fmla="*/ 5671 w 18929"/>
                  <a:gd name="connsiteY27" fmla="*/ 10281 h 21600"/>
                  <a:gd name="connsiteX28" fmla="*/ 4895 w 18929"/>
                  <a:gd name="connsiteY28" fmla="*/ 6596 h 21600"/>
                  <a:gd name="connsiteX29" fmla="*/ 5671 w 18929"/>
                  <a:gd name="connsiteY29" fmla="*/ 2911 h 21600"/>
                  <a:gd name="connsiteX30" fmla="*/ 6872 w 18929"/>
                  <a:gd name="connsiteY30" fmla="*/ 2911 h 21600"/>
                  <a:gd name="connsiteX31" fmla="*/ 7648 w 18929"/>
                  <a:gd name="connsiteY31" fmla="*/ 6596 h 21600"/>
                  <a:gd name="connsiteX32" fmla="*/ 6872 w 18929"/>
                  <a:gd name="connsiteY32" fmla="*/ 10281 h 21600"/>
                  <a:gd name="connsiteX0" fmla="*/ 16072 w 18750"/>
                  <a:gd name="connsiteY0" fmla="*/ 8638 h 21600"/>
                  <a:gd name="connsiteX1" fmla="*/ 13744 w 18750"/>
                  <a:gd name="connsiteY1" fmla="*/ 10848 h 21600"/>
                  <a:gd name="connsiteX2" fmla="*/ 12117 w 18750"/>
                  <a:gd name="connsiteY2" fmla="*/ 9387 h 21600"/>
                  <a:gd name="connsiteX3" fmla="*/ 12505 w 18750"/>
                  <a:gd name="connsiteY3" fmla="*/ 6584 h 21600"/>
                  <a:gd name="connsiteX4" fmla="*/ 8439 w 18750"/>
                  <a:gd name="connsiteY4" fmla="*/ 0 h 21600"/>
                  <a:gd name="connsiteX5" fmla="*/ 4372 w 18750"/>
                  <a:gd name="connsiteY5" fmla="*/ 6403 h 21600"/>
                  <a:gd name="connsiteX6" fmla="*/ 2492 w 18750"/>
                  <a:gd name="connsiteY6" fmla="*/ 6403 h 21600"/>
                  <a:gd name="connsiteX7" fmla="*/ 2492 w 18750"/>
                  <a:gd name="connsiteY7" fmla="*/ 6765 h 21600"/>
                  <a:gd name="connsiteX8" fmla="*/ 4380 w 18750"/>
                  <a:gd name="connsiteY8" fmla="*/ 6765 h 21600"/>
                  <a:gd name="connsiteX9" fmla="*/ 6021 w 18750"/>
                  <a:gd name="connsiteY9" fmla="*/ 11875 h 21600"/>
                  <a:gd name="connsiteX10" fmla="*/ 4529 w 18750"/>
                  <a:gd name="connsiteY10" fmla="*/ 14170 h 21600"/>
                  <a:gd name="connsiteX11" fmla="*/ 2671 w 18750"/>
                  <a:gd name="connsiteY11" fmla="*/ 12950 h 21600"/>
                  <a:gd name="connsiteX12" fmla="*/ 0 w 18750"/>
                  <a:gd name="connsiteY12" fmla="*/ 17275 h 21600"/>
                  <a:gd name="connsiteX13" fmla="*/ 2671 w 18750"/>
                  <a:gd name="connsiteY13" fmla="*/ 21600 h 21600"/>
                  <a:gd name="connsiteX14" fmla="*/ 5342 w 18750"/>
                  <a:gd name="connsiteY14" fmla="*/ 17275 h 21600"/>
                  <a:gd name="connsiteX15" fmla="*/ 4678 w 18750"/>
                  <a:gd name="connsiteY15" fmla="*/ 14424 h 21600"/>
                  <a:gd name="connsiteX16" fmla="*/ 6185 w 18750"/>
                  <a:gd name="connsiteY16" fmla="*/ 12105 h 21600"/>
                  <a:gd name="connsiteX17" fmla="*/ 6103 w 18750"/>
                  <a:gd name="connsiteY17" fmla="*/ 11972 h 21600"/>
                  <a:gd name="connsiteX18" fmla="*/ 8439 w 18750"/>
                  <a:gd name="connsiteY18" fmla="*/ 13168 h 21600"/>
                  <a:gd name="connsiteX19" fmla="*/ 12020 w 18750"/>
                  <a:gd name="connsiteY19" fmla="*/ 9713 h 21600"/>
                  <a:gd name="connsiteX20" fmla="*/ 13647 w 18750"/>
                  <a:gd name="connsiteY20" fmla="*/ 11175 h 21600"/>
                  <a:gd name="connsiteX21" fmla="*/ 13408 w 18750"/>
                  <a:gd name="connsiteY21" fmla="*/ 12962 h 21600"/>
                  <a:gd name="connsiteX22" fmla="*/ 16079 w 18750"/>
                  <a:gd name="connsiteY22" fmla="*/ 17287 h 21600"/>
                  <a:gd name="connsiteX23" fmla="*/ 18750 w 18750"/>
                  <a:gd name="connsiteY23" fmla="*/ 12962 h 21600"/>
                  <a:gd name="connsiteX24" fmla="*/ 16072 w 18750"/>
                  <a:gd name="connsiteY24" fmla="*/ 8638 h 21600"/>
                  <a:gd name="connsiteX25" fmla="*/ 6693 w 18750"/>
                  <a:gd name="connsiteY25" fmla="*/ 10281 h 21600"/>
                  <a:gd name="connsiteX26" fmla="*/ 5492 w 18750"/>
                  <a:gd name="connsiteY26" fmla="*/ 10281 h 21600"/>
                  <a:gd name="connsiteX27" fmla="*/ 4716 w 18750"/>
                  <a:gd name="connsiteY27" fmla="*/ 6596 h 21600"/>
                  <a:gd name="connsiteX28" fmla="*/ 5492 w 18750"/>
                  <a:gd name="connsiteY28" fmla="*/ 2911 h 21600"/>
                  <a:gd name="connsiteX29" fmla="*/ 6693 w 18750"/>
                  <a:gd name="connsiteY29" fmla="*/ 2911 h 21600"/>
                  <a:gd name="connsiteX30" fmla="*/ 7469 w 18750"/>
                  <a:gd name="connsiteY30" fmla="*/ 6596 h 21600"/>
                  <a:gd name="connsiteX31" fmla="*/ 6693 w 18750"/>
                  <a:gd name="connsiteY31" fmla="*/ 10281 h 21600"/>
                  <a:gd name="connsiteX0" fmla="*/ 16072 w 18750"/>
                  <a:gd name="connsiteY0" fmla="*/ 8638 h 21600"/>
                  <a:gd name="connsiteX1" fmla="*/ 13744 w 18750"/>
                  <a:gd name="connsiteY1" fmla="*/ 10848 h 21600"/>
                  <a:gd name="connsiteX2" fmla="*/ 12117 w 18750"/>
                  <a:gd name="connsiteY2" fmla="*/ 9387 h 21600"/>
                  <a:gd name="connsiteX3" fmla="*/ 12505 w 18750"/>
                  <a:gd name="connsiteY3" fmla="*/ 6584 h 21600"/>
                  <a:gd name="connsiteX4" fmla="*/ 8439 w 18750"/>
                  <a:gd name="connsiteY4" fmla="*/ 0 h 21600"/>
                  <a:gd name="connsiteX5" fmla="*/ 4372 w 18750"/>
                  <a:gd name="connsiteY5" fmla="*/ 6403 h 21600"/>
                  <a:gd name="connsiteX6" fmla="*/ 2492 w 18750"/>
                  <a:gd name="connsiteY6" fmla="*/ 6403 h 21600"/>
                  <a:gd name="connsiteX7" fmla="*/ 4380 w 18750"/>
                  <a:gd name="connsiteY7" fmla="*/ 6765 h 21600"/>
                  <a:gd name="connsiteX8" fmla="*/ 6021 w 18750"/>
                  <a:gd name="connsiteY8" fmla="*/ 11875 h 21600"/>
                  <a:gd name="connsiteX9" fmla="*/ 4529 w 18750"/>
                  <a:gd name="connsiteY9" fmla="*/ 14170 h 21600"/>
                  <a:gd name="connsiteX10" fmla="*/ 2671 w 18750"/>
                  <a:gd name="connsiteY10" fmla="*/ 12950 h 21600"/>
                  <a:gd name="connsiteX11" fmla="*/ 0 w 18750"/>
                  <a:gd name="connsiteY11" fmla="*/ 17275 h 21600"/>
                  <a:gd name="connsiteX12" fmla="*/ 2671 w 18750"/>
                  <a:gd name="connsiteY12" fmla="*/ 21600 h 21600"/>
                  <a:gd name="connsiteX13" fmla="*/ 5342 w 18750"/>
                  <a:gd name="connsiteY13" fmla="*/ 17275 h 21600"/>
                  <a:gd name="connsiteX14" fmla="*/ 4678 w 18750"/>
                  <a:gd name="connsiteY14" fmla="*/ 14424 h 21600"/>
                  <a:gd name="connsiteX15" fmla="*/ 6185 w 18750"/>
                  <a:gd name="connsiteY15" fmla="*/ 12105 h 21600"/>
                  <a:gd name="connsiteX16" fmla="*/ 6103 w 18750"/>
                  <a:gd name="connsiteY16" fmla="*/ 11972 h 21600"/>
                  <a:gd name="connsiteX17" fmla="*/ 8439 w 18750"/>
                  <a:gd name="connsiteY17" fmla="*/ 13168 h 21600"/>
                  <a:gd name="connsiteX18" fmla="*/ 12020 w 18750"/>
                  <a:gd name="connsiteY18" fmla="*/ 9713 h 21600"/>
                  <a:gd name="connsiteX19" fmla="*/ 13647 w 18750"/>
                  <a:gd name="connsiteY19" fmla="*/ 11175 h 21600"/>
                  <a:gd name="connsiteX20" fmla="*/ 13408 w 18750"/>
                  <a:gd name="connsiteY20" fmla="*/ 12962 h 21600"/>
                  <a:gd name="connsiteX21" fmla="*/ 16079 w 18750"/>
                  <a:gd name="connsiteY21" fmla="*/ 17287 h 21600"/>
                  <a:gd name="connsiteX22" fmla="*/ 18750 w 18750"/>
                  <a:gd name="connsiteY22" fmla="*/ 12962 h 21600"/>
                  <a:gd name="connsiteX23" fmla="*/ 16072 w 18750"/>
                  <a:gd name="connsiteY23" fmla="*/ 8638 h 21600"/>
                  <a:gd name="connsiteX24" fmla="*/ 6693 w 18750"/>
                  <a:gd name="connsiteY24" fmla="*/ 10281 h 21600"/>
                  <a:gd name="connsiteX25" fmla="*/ 5492 w 18750"/>
                  <a:gd name="connsiteY25" fmla="*/ 10281 h 21600"/>
                  <a:gd name="connsiteX26" fmla="*/ 4716 w 18750"/>
                  <a:gd name="connsiteY26" fmla="*/ 6596 h 21600"/>
                  <a:gd name="connsiteX27" fmla="*/ 5492 w 18750"/>
                  <a:gd name="connsiteY27" fmla="*/ 2911 h 21600"/>
                  <a:gd name="connsiteX28" fmla="*/ 6693 w 18750"/>
                  <a:gd name="connsiteY28" fmla="*/ 2911 h 21600"/>
                  <a:gd name="connsiteX29" fmla="*/ 7469 w 18750"/>
                  <a:gd name="connsiteY29" fmla="*/ 6596 h 21600"/>
                  <a:gd name="connsiteX30" fmla="*/ 6693 w 18750"/>
                  <a:gd name="connsiteY30" fmla="*/ 10281 h 21600"/>
                  <a:gd name="connsiteX0" fmla="*/ 16072 w 18750"/>
                  <a:gd name="connsiteY0" fmla="*/ 8638 h 21600"/>
                  <a:gd name="connsiteX1" fmla="*/ 13744 w 18750"/>
                  <a:gd name="connsiteY1" fmla="*/ 10848 h 21600"/>
                  <a:gd name="connsiteX2" fmla="*/ 12117 w 18750"/>
                  <a:gd name="connsiteY2" fmla="*/ 9387 h 21600"/>
                  <a:gd name="connsiteX3" fmla="*/ 12505 w 18750"/>
                  <a:gd name="connsiteY3" fmla="*/ 6584 h 21600"/>
                  <a:gd name="connsiteX4" fmla="*/ 8439 w 18750"/>
                  <a:gd name="connsiteY4" fmla="*/ 0 h 21600"/>
                  <a:gd name="connsiteX5" fmla="*/ 4372 w 18750"/>
                  <a:gd name="connsiteY5" fmla="*/ 6403 h 21600"/>
                  <a:gd name="connsiteX6" fmla="*/ 4380 w 18750"/>
                  <a:gd name="connsiteY6" fmla="*/ 6765 h 21600"/>
                  <a:gd name="connsiteX7" fmla="*/ 6021 w 18750"/>
                  <a:gd name="connsiteY7" fmla="*/ 11875 h 21600"/>
                  <a:gd name="connsiteX8" fmla="*/ 4529 w 18750"/>
                  <a:gd name="connsiteY8" fmla="*/ 14170 h 21600"/>
                  <a:gd name="connsiteX9" fmla="*/ 2671 w 18750"/>
                  <a:gd name="connsiteY9" fmla="*/ 12950 h 21600"/>
                  <a:gd name="connsiteX10" fmla="*/ 0 w 18750"/>
                  <a:gd name="connsiteY10" fmla="*/ 17275 h 21600"/>
                  <a:gd name="connsiteX11" fmla="*/ 2671 w 18750"/>
                  <a:gd name="connsiteY11" fmla="*/ 21600 h 21600"/>
                  <a:gd name="connsiteX12" fmla="*/ 5342 w 18750"/>
                  <a:gd name="connsiteY12" fmla="*/ 17275 h 21600"/>
                  <a:gd name="connsiteX13" fmla="*/ 4678 w 18750"/>
                  <a:gd name="connsiteY13" fmla="*/ 14424 h 21600"/>
                  <a:gd name="connsiteX14" fmla="*/ 6185 w 18750"/>
                  <a:gd name="connsiteY14" fmla="*/ 12105 h 21600"/>
                  <a:gd name="connsiteX15" fmla="*/ 6103 w 18750"/>
                  <a:gd name="connsiteY15" fmla="*/ 11972 h 21600"/>
                  <a:gd name="connsiteX16" fmla="*/ 8439 w 18750"/>
                  <a:gd name="connsiteY16" fmla="*/ 13168 h 21600"/>
                  <a:gd name="connsiteX17" fmla="*/ 12020 w 18750"/>
                  <a:gd name="connsiteY17" fmla="*/ 9713 h 21600"/>
                  <a:gd name="connsiteX18" fmla="*/ 13647 w 18750"/>
                  <a:gd name="connsiteY18" fmla="*/ 11175 h 21600"/>
                  <a:gd name="connsiteX19" fmla="*/ 13408 w 18750"/>
                  <a:gd name="connsiteY19" fmla="*/ 12962 h 21600"/>
                  <a:gd name="connsiteX20" fmla="*/ 16079 w 18750"/>
                  <a:gd name="connsiteY20" fmla="*/ 17287 h 21600"/>
                  <a:gd name="connsiteX21" fmla="*/ 18750 w 18750"/>
                  <a:gd name="connsiteY21" fmla="*/ 12962 h 21600"/>
                  <a:gd name="connsiteX22" fmla="*/ 16072 w 18750"/>
                  <a:gd name="connsiteY22" fmla="*/ 8638 h 21600"/>
                  <a:gd name="connsiteX23" fmla="*/ 6693 w 18750"/>
                  <a:gd name="connsiteY23" fmla="*/ 10281 h 21600"/>
                  <a:gd name="connsiteX24" fmla="*/ 5492 w 18750"/>
                  <a:gd name="connsiteY24" fmla="*/ 10281 h 21600"/>
                  <a:gd name="connsiteX25" fmla="*/ 4716 w 18750"/>
                  <a:gd name="connsiteY25" fmla="*/ 6596 h 21600"/>
                  <a:gd name="connsiteX26" fmla="*/ 5492 w 18750"/>
                  <a:gd name="connsiteY26" fmla="*/ 2911 h 21600"/>
                  <a:gd name="connsiteX27" fmla="*/ 6693 w 18750"/>
                  <a:gd name="connsiteY27" fmla="*/ 2911 h 21600"/>
                  <a:gd name="connsiteX28" fmla="*/ 7469 w 18750"/>
                  <a:gd name="connsiteY28" fmla="*/ 6596 h 21600"/>
                  <a:gd name="connsiteX29" fmla="*/ 6693 w 18750"/>
                  <a:gd name="connsiteY29" fmla="*/ 10281 h 21600"/>
                  <a:gd name="connsiteX0" fmla="*/ 16112 w 18790"/>
                  <a:gd name="connsiteY0" fmla="*/ 8638 h 21600"/>
                  <a:gd name="connsiteX1" fmla="*/ 13784 w 18790"/>
                  <a:gd name="connsiteY1" fmla="*/ 10848 h 21600"/>
                  <a:gd name="connsiteX2" fmla="*/ 12157 w 18790"/>
                  <a:gd name="connsiteY2" fmla="*/ 9387 h 21600"/>
                  <a:gd name="connsiteX3" fmla="*/ 12545 w 18790"/>
                  <a:gd name="connsiteY3" fmla="*/ 6584 h 21600"/>
                  <a:gd name="connsiteX4" fmla="*/ 8479 w 18790"/>
                  <a:gd name="connsiteY4" fmla="*/ 0 h 21600"/>
                  <a:gd name="connsiteX5" fmla="*/ 4412 w 18790"/>
                  <a:gd name="connsiteY5" fmla="*/ 6403 h 21600"/>
                  <a:gd name="connsiteX6" fmla="*/ 4420 w 18790"/>
                  <a:gd name="connsiteY6" fmla="*/ 6765 h 21600"/>
                  <a:gd name="connsiteX7" fmla="*/ 6061 w 18790"/>
                  <a:gd name="connsiteY7" fmla="*/ 11875 h 21600"/>
                  <a:gd name="connsiteX8" fmla="*/ 4569 w 18790"/>
                  <a:gd name="connsiteY8" fmla="*/ 14170 h 21600"/>
                  <a:gd name="connsiteX9" fmla="*/ 40 w 18790"/>
                  <a:gd name="connsiteY9" fmla="*/ 17275 h 21600"/>
                  <a:gd name="connsiteX10" fmla="*/ 2711 w 18790"/>
                  <a:gd name="connsiteY10" fmla="*/ 21600 h 21600"/>
                  <a:gd name="connsiteX11" fmla="*/ 5382 w 18790"/>
                  <a:gd name="connsiteY11" fmla="*/ 17275 h 21600"/>
                  <a:gd name="connsiteX12" fmla="*/ 4718 w 18790"/>
                  <a:gd name="connsiteY12" fmla="*/ 14424 h 21600"/>
                  <a:gd name="connsiteX13" fmla="*/ 6225 w 18790"/>
                  <a:gd name="connsiteY13" fmla="*/ 12105 h 21600"/>
                  <a:gd name="connsiteX14" fmla="*/ 6143 w 18790"/>
                  <a:gd name="connsiteY14" fmla="*/ 11972 h 21600"/>
                  <a:gd name="connsiteX15" fmla="*/ 8479 w 18790"/>
                  <a:gd name="connsiteY15" fmla="*/ 13168 h 21600"/>
                  <a:gd name="connsiteX16" fmla="*/ 12060 w 18790"/>
                  <a:gd name="connsiteY16" fmla="*/ 9713 h 21600"/>
                  <a:gd name="connsiteX17" fmla="*/ 13687 w 18790"/>
                  <a:gd name="connsiteY17" fmla="*/ 11175 h 21600"/>
                  <a:gd name="connsiteX18" fmla="*/ 13448 w 18790"/>
                  <a:gd name="connsiteY18" fmla="*/ 12962 h 21600"/>
                  <a:gd name="connsiteX19" fmla="*/ 16119 w 18790"/>
                  <a:gd name="connsiteY19" fmla="*/ 17287 h 21600"/>
                  <a:gd name="connsiteX20" fmla="*/ 18790 w 18790"/>
                  <a:gd name="connsiteY20" fmla="*/ 12962 h 21600"/>
                  <a:gd name="connsiteX21" fmla="*/ 16112 w 18790"/>
                  <a:gd name="connsiteY21" fmla="*/ 8638 h 21600"/>
                  <a:gd name="connsiteX22" fmla="*/ 6733 w 18790"/>
                  <a:gd name="connsiteY22" fmla="*/ 10281 h 21600"/>
                  <a:gd name="connsiteX23" fmla="*/ 5532 w 18790"/>
                  <a:gd name="connsiteY23" fmla="*/ 10281 h 21600"/>
                  <a:gd name="connsiteX24" fmla="*/ 4756 w 18790"/>
                  <a:gd name="connsiteY24" fmla="*/ 6596 h 21600"/>
                  <a:gd name="connsiteX25" fmla="*/ 5532 w 18790"/>
                  <a:gd name="connsiteY25" fmla="*/ 2911 h 21600"/>
                  <a:gd name="connsiteX26" fmla="*/ 6733 w 18790"/>
                  <a:gd name="connsiteY26" fmla="*/ 2911 h 21600"/>
                  <a:gd name="connsiteX27" fmla="*/ 7509 w 18790"/>
                  <a:gd name="connsiteY27" fmla="*/ 6596 h 21600"/>
                  <a:gd name="connsiteX28" fmla="*/ 6733 w 18790"/>
                  <a:gd name="connsiteY28" fmla="*/ 10281 h 21600"/>
                  <a:gd name="connsiteX0" fmla="*/ 13410 w 16088"/>
                  <a:gd name="connsiteY0" fmla="*/ 8638 h 21600"/>
                  <a:gd name="connsiteX1" fmla="*/ 11082 w 16088"/>
                  <a:gd name="connsiteY1" fmla="*/ 10848 h 21600"/>
                  <a:gd name="connsiteX2" fmla="*/ 9455 w 16088"/>
                  <a:gd name="connsiteY2" fmla="*/ 9387 h 21600"/>
                  <a:gd name="connsiteX3" fmla="*/ 9843 w 16088"/>
                  <a:gd name="connsiteY3" fmla="*/ 6584 h 21600"/>
                  <a:gd name="connsiteX4" fmla="*/ 5777 w 16088"/>
                  <a:gd name="connsiteY4" fmla="*/ 0 h 21600"/>
                  <a:gd name="connsiteX5" fmla="*/ 1710 w 16088"/>
                  <a:gd name="connsiteY5" fmla="*/ 6403 h 21600"/>
                  <a:gd name="connsiteX6" fmla="*/ 1718 w 16088"/>
                  <a:gd name="connsiteY6" fmla="*/ 6765 h 21600"/>
                  <a:gd name="connsiteX7" fmla="*/ 3359 w 16088"/>
                  <a:gd name="connsiteY7" fmla="*/ 11875 h 21600"/>
                  <a:gd name="connsiteX8" fmla="*/ 1867 w 16088"/>
                  <a:gd name="connsiteY8" fmla="*/ 14170 h 21600"/>
                  <a:gd name="connsiteX9" fmla="*/ 9 w 16088"/>
                  <a:gd name="connsiteY9" fmla="*/ 21600 h 21600"/>
                  <a:gd name="connsiteX10" fmla="*/ 2680 w 16088"/>
                  <a:gd name="connsiteY10" fmla="*/ 17275 h 21600"/>
                  <a:gd name="connsiteX11" fmla="*/ 2016 w 16088"/>
                  <a:gd name="connsiteY11" fmla="*/ 14424 h 21600"/>
                  <a:gd name="connsiteX12" fmla="*/ 3523 w 16088"/>
                  <a:gd name="connsiteY12" fmla="*/ 12105 h 21600"/>
                  <a:gd name="connsiteX13" fmla="*/ 3441 w 16088"/>
                  <a:gd name="connsiteY13" fmla="*/ 11972 h 21600"/>
                  <a:gd name="connsiteX14" fmla="*/ 5777 w 16088"/>
                  <a:gd name="connsiteY14" fmla="*/ 13168 h 21600"/>
                  <a:gd name="connsiteX15" fmla="*/ 9358 w 16088"/>
                  <a:gd name="connsiteY15" fmla="*/ 9713 h 21600"/>
                  <a:gd name="connsiteX16" fmla="*/ 10985 w 16088"/>
                  <a:gd name="connsiteY16" fmla="*/ 11175 h 21600"/>
                  <a:gd name="connsiteX17" fmla="*/ 10746 w 16088"/>
                  <a:gd name="connsiteY17" fmla="*/ 12962 h 21600"/>
                  <a:gd name="connsiteX18" fmla="*/ 13417 w 16088"/>
                  <a:gd name="connsiteY18" fmla="*/ 17287 h 21600"/>
                  <a:gd name="connsiteX19" fmla="*/ 16088 w 16088"/>
                  <a:gd name="connsiteY19" fmla="*/ 12962 h 21600"/>
                  <a:gd name="connsiteX20" fmla="*/ 13410 w 16088"/>
                  <a:gd name="connsiteY20" fmla="*/ 8638 h 21600"/>
                  <a:gd name="connsiteX21" fmla="*/ 4031 w 16088"/>
                  <a:gd name="connsiteY21" fmla="*/ 10281 h 21600"/>
                  <a:gd name="connsiteX22" fmla="*/ 2830 w 16088"/>
                  <a:gd name="connsiteY22" fmla="*/ 10281 h 21600"/>
                  <a:gd name="connsiteX23" fmla="*/ 2054 w 16088"/>
                  <a:gd name="connsiteY23" fmla="*/ 6596 h 21600"/>
                  <a:gd name="connsiteX24" fmla="*/ 2830 w 16088"/>
                  <a:gd name="connsiteY24" fmla="*/ 2911 h 21600"/>
                  <a:gd name="connsiteX25" fmla="*/ 4031 w 16088"/>
                  <a:gd name="connsiteY25" fmla="*/ 2911 h 21600"/>
                  <a:gd name="connsiteX26" fmla="*/ 4807 w 16088"/>
                  <a:gd name="connsiteY26" fmla="*/ 6596 h 21600"/>
                  <a:gd name="connsiteX27" fmla="*/ 4031 w 16088"/>
                  <a:gd name="connsiteY27" fmla="*/ 10281 h 21600"/>
                  <a:gd name="connsiteX0" fmla="*/ 11700 w 14378"/>
                  <a:gd name="connsiteY0" fmla="*/ 8638 h 17287"/>
                  <a:gd name="connsiteX1" fmla="*/ 9372 w 14378"/>
                  <a:gd name="connsiteY1" fmla="*/ 10848 h 17287"/>
                  <a:gd name="connsiteX2" fmla="*/ 7745 w 14378"/>
                  <a:gd name="connsiteY2" fmla="*/ 9387 h 17287"/>
                  <a:gd name="connsiteX3" fmla="*/ 8133 w 14378"/>
                  <a:gd name="connsiteY3" fmla="*/ 6584 h 17287"/>
                  <a:gd name="connsiteX4" fmla="*/ 4067 w 14378"/>
                  <a:gd name="connsiteY4" fmla="*/ 0 h 17287"/>
                  <a:gd name="connsiteX5" fmla="*/ 0 w 14378"/>
                  <a:gd name="connsiteY5" fmla="*/ 6403 h 17287"/>
                  <a:gd name="connsiteX6" fmla="*/ 8 w 14378"/>
                  <a:gd name="connsiteY6" fmla="*/ 6765 h 17287"/>
                  <a:gd name="connsiteX7" fmla="*/ 1649 w 14378"/>
                  <a:gd name="connsiteY7" fmla="*/ 11875 h 17287"/>
                  <a:gd name="connsiteX8" fmla="*/ 157 w 14378"/>
                  <a:gd name="connsiteY8" fmla="*/ 14170 h 17287"/>
                  <a:gd name="connsiteX9" fmla="*/ 970 w 14378"/>
                  <a:gd name="connsiteY9" fmla="*/ 17275 h 17287"/>
                  <a:gd name="connsiteX10" fmla="*/ 306 w 14378"/>
                  <a:gd name="connsiteY10" fmla="*/ 14424 h 17287"/>
                  <a:gd name="connsiteX11" fmla="*/ 1813 w 14378"/>
                  <a:gd name="connsiteY11" fmla="*/ 12105 h 17287"/>
                  <a:gd name="connsiteX12" fmla="*/ 1731 w 14378"/>
                  <a:gd name="connsiteY12" fmla="*/ 11972 h 17287"/>
                  <a:gd name="connsiteX13" fmla="*/ 4067 w 14378"/>
                  <a:gd name="connsiteY13" fmla="*/ 13168 h 17287"/>
                  <a:gd name="connsiteX14" fmla="*/ 7648 w 14378"/>
                  <a:gd name="connsiteY14" fmla="*/ 9713 h 17287"/>
                  <a:gd name="connsiteX15" fmla="*/ 9275 w 14378"/>
                  <a:gd name="connsiteY15" fmla="*/ 11175 h 17287"/>
                  <a:gd name="connsiteX16" fmla="*/ 9036 w 14378"/>
                  <a:gd name="connsiteY16" fmla="*/ 12962 h 17287"/>
                  <a:gd name="connsiteX17" fmla="*/ 11707 w 14378"/>
                  <a:gd name="connsiteY17" fmla="*/ 17287 h 17287"/>
                  <a:gd name="connsiteX18" fmla="*/ 14378 w 14378"/>
                  <a:gd name="connsiteY18" fmla="*/ 12962 h 17287"/>
                  <a:gd name="connsiteX19" fmla="*/ 11700 w 14378"/>
                  <a:gd name="connsiteY19" fmla="*/ 8638 h 17287"/>
                  <a:gd name="connsiteX20" fmla="*/ 2321 w 14378"/>
                  <a:gd name="connsiteY20" fmla="*/ 10281 h 17287"/>
                  <a:gd name="connsiteX21" fmla="*/ 1120 w 14378"/>
                  <a:gd name="connsiteY21" fmla="*/ 10281 h 17287"/>
                  <a:gd name="connsiteX22" fmla="*/ 344 w 14378"/>
                  <a:gd name="connsiteY22" fmla="*/ 6596 h 17287"/>
                  <a:gd name="connsiteX23" fmla="*/ 1120 w 14378"/>
                  <a:gd name="connsiteY23" fmla="*/ 2911 h 17287"/>
                  <a:gd name="connsiteX24" fmla="*/ 2321 w 14378"/>
                  <a:gd name="connsiteY24" fmla="*/ 2911 h 17287"/>
                  <a:gd name="connsiteX25" fmla="*/ 3097 w 14378"/>
                  <a:gd name="connsiteY25" fmla="*/ 6596 h 17287"/>
                  <a:gd name="connsiteX26" fmla="*/ 2321 w 14378"/>
                  <a:gd name="connsiteY26" fmla="*/ 10281 h 17287"/>
                  <a:gd name="connsiteX0" fmla="*/ 11700 w 14378"/>
                  <a:gd name="connsiteY0" fmla="*/ 8638 h 17287"/>
                  <a:gd name="connsiteX1" fmla="*/ 9372 w 14378"/>
                  <a:gd name="connsiteY1" fmla="*/ 10848 h 17287"/>
                  <a:gd name="connsiteX2" fmla="*/ 7745 w 14378"/>
                  <a:gd name="connsiteY2" fmla="*/ 9387 h 17287"/>
                  <a:gd name="connsiteX3" fmla="*/ 8133 w 14378"/>
                  <a:gd name="connsiteY3" fmla="*/ 6584 h 17287"/>
                  <a:gd name="connsiteX4" fmla="*/ 4067 w 14378"/>
                  <a:gd name="connsiteY4" fmla="*/ 0 h 17287"/>
                  <a:gd name="connsiteX5" fmla="*/ 0 w 14378"/>
                  <a:gd name="connsiteY5" fmla="*/ 6403 h 17287"/>
                  <a:gd name="connsiteX6" fmla="*/ 8 w 14378"/>
                  <a:gd name="connsiteY6" fmla="*/ 6765 h 17287"/>
                  <a:gd name="connsiteX7" fmla="*/ 1649 w 14378"/>
                  <a:gd name="connsiteY7" fmla="*/ 11875 h 17287"/>
                  <a:gd name="connsiteX8" fmla="*/ 157 w 14378"/>
                  <a:gd name="connsiteY8" fmla="*/ 14170 h 17287"/>
                  <a:gd name="connsiteX9" fmla="*/ 306 w 14378"/>
                  <a:gd name="connsiteY9" fmla="*/ 14424 h 17287"/>
                  <a:gd name="connsiteX10" fmla="*/ 1813 w 14378"/>
                  <a:gd name="connsiteY10" fmla="*/ 12105 h 17287"/>
                  <a:gd name="connsiteX11" fmla="*/ 1731 w 14378"/>
                  <a:gd name="connsiteY11" fmla="*/ 11972 h 17287"/>
                  <a:gd name="connsiteX12" fmla="*/ 4067 w 14378"/>
                  <a:gd name="connsiteY12" fmla="*/ 13168 h 17287"/>
                  <a:gd name="connsiteX13" fmla="*/ 7648 w 14378"/>
                  <a:gd name="connsiteY13" fmla="*/ 9713 h 17287"/>
                  <a:gd name="connsiteX14" fmla="*/ 9275 w 14378"/>
                  <a:gd name="connsiteY14" fmla="*/ 11175 h 17287"/>
                  <a:gd name="connsiteX15" fmla="*/ 9036 w 14378"/>
                  <a:gd name="connsiteY15" fmla="*/ 12962 h 17287"/>
                  <a:gd name="connsiteX16" fmla="*/ 11707 w 14378"/>
                  <a:gd name="connsiteY16" fmla="*/ 17287 h 17287"/>
                  <a:gd name="connsiteX17" fmla="*/ 14378 w 14378"/>
                  <a:gd name="connsiteY17" fmla="*/ 12962 h 17287"/>
                  <a:gd name="connsiteX18" fmla="*/ 11700 w 14378"/>
                  <a:gd name="connsiteY18" fmla="*/ 8638 h 17287"/>
                  <a:gd name="connsiteX19" fmla="*/ 2321 w 14378"/>
                  <a:gd name="connsiteY19" fmla="*/ 10281 h 17287"/>
                  <a:gd name="connsiteX20" fmla="*/ 1120 w 14378"/>
                  <a:gd name="connsiteY20" fmla="*/ 10281 h 17287"/>
                  <a:gd name="connsiteX21" fmla="*/ 344 w 14378"/>
                  <a:gd name="connsiteY21" fmla="*/ 6596 h 17287"/>
                  <a:gd name="connsiteX22" fmla="*/ 1120 w 14378"/>
                  <a:gd name="connsiteY22" fmla="*/ 2911 h 17287"/>
                  <a:gd name="connsiteX23" fmla="*/ 2321 w 14378"/>
                  <a:gd name="connsiteY23" fmla="*/ 2911 h 17287"/>
                  <a:gd name="connsiteX24" fmla="*/ 3097 w 14378"/>
                  <a:gd name="connsiteY24" fmla="*/ 6596 h 17287"/>
                  <a:gd name="connsiteX25" fmla="*/ 2321 w 14378"/>
                  <a:gd name="connsiteY25" fmla="*/ 10281 h 17287"/>
                  <a:gd name="connsiteX0" fmla="*/ 11700 w 14378"/>
                  <a:gd name="connsiteY0" fmla="*/ 8638 h 17287"/>
                  <a:gd name="connsiteX1" fmla="*/ 9372 w 14378"/>
                  <a:gd name="connsiteY1" fmla="*/ 10848 h 17287"/>
                  <a:gd name="connsiteX2" fmla="*/ 7745 w 14378"/>
                  <a:gd name="connsiteY2" fmla="*/ 9387 h 17287"/>
                  <a:gd name="connsiteX3" fmla="*/ 8133 w 14378"/>
                  <a:gd name="connsiteY3" fmla="*/ 6584 h 17287"/>
                  <a:gd name="connsiteX4" fmla="*/ 4067 w 14378"/>
                  <a:gd name="connsiteY4" fmla="*/ 0 h 17287"/>
                  <a:gd name="connsiteX5" fmla="*/ 0 w 14378"/>
                  <a:gd name="connsiteY5" fmla="*/ 6403 h 17287"/>
                  <a:gd name="connsiteX6" fmla="*/ 8 w 14378"/>
                  <a:gd name="connsiteY6" fmla="*/ 6765 h 17287"/>
                  <a:gd name="connsiteX7" fmla="*/ 1649 w 14378"/>
                  <a:gd name="connsiteY7" fmla="*/ 11875 h 17287"/>
                  <a:gd name="connsiteX8" fmla="*/ 157 w 14378"/>
                  <a:gd name="connsiteY8" fmla="*/ 14170 h 17287"/>
                  <a:gd name="connsiteX9" fmla="*/ 1813 w 14378"/>
                  <a:gd name="connsiteY9" fmla="*/ 12105 h 17287"/>
                  <a:gd name="connsiteX10" fmla="*/ 1731 w 14378"/>
                  <a:gd name="connsiteY10" fmla="*/ 11972 h 17287"/>
                  <a:gd name="connsiteX11" fmla="*/ 4067 w 14378"/>
                  <a:gd name="connsiteY11" fmla="*/ 13168 h 17287"/>
                  <a:gd name="connsiteX12" fmla="*/ 7648 w 14378"/>
                  <a:gd name="connsiteY12" fmla="*/ 9713 h 17287"/>
                  <a:gd name="connsiteX13" fmla="*/ 9275 w 14378"/>
                  <a:gd name="connsiteY13" fmla="*/ 11175 h 17287"/>
                  <a:gd name="connsiteX14" fmla="*/ 9036 w 14378"/>
                  <a:gd name="connsiteY14" fmla="*/ 12962 h 17287"/>
                  <a:gd name="connsiteX15" fmla="*/ 11707 w 14378"/>
                  <a:gd name="connsiteY15" fmla="*/ 17287 h 17287"/>
                  <a:gd name="connsiteX16" fmla="*/ 14378 w 14378"/>
                  <a:gd name="connsiteY16" fmla="*/ 12962 h 17287"/>
                  <a:gd name="connsiteX17" fmla="*/ 11700 w 14378"/>
                  <a:gd name="connsiteY17" fmla="*/ 8638 h 17287"/>
                  <a:gd name="connsiteX18" fmla="*/ 2321 w 14378"/>
                  <a:gd name="connsiteY18" fmla="*/ 10281 h 17287"/>
                  <a:gd name="connsiteX19" fmla="*/ 1120 w 14378"/>
                  <a:gd name="connsiteY19" fmla="*/ 10281 h 17287"/>
                  <a:gd name="connsiteX20" fmla="*/ 344 w 14378"/>
                  <a:gd name="connsiteY20" fmla="*/ 6596 h 17287"/>
                  <a:gd name="connsiteX21" fmla="*/ 1120 w 14378"/>
                  <a:gd name="connsiteY21" fmla="*/ 2911 h 17287"/>
                  <a:gd name="connsiteX22" fmla="*/ 2321 w 14378"/>
                  <a:gd name="connsiteY22" fmla="*/ 2911 h 17287"/>
                  <a:gd name="connsiteX23" fmla="*/ 3097 w 14378"/>
                  <a:gd name="connsiteY23" fmla="*/ 6596 h 17287"/>
                  <a:gd name="connsiteX24" fmla="*/ 2321 w 14378"/>
                  <a:gd name="connsiteY24" fmla="*/ 10281 h 17287"/>
                  <a:gd name="connsiteX0" fmla="*/ 11700 w 14378"/>
                  <a:gd name="connsiteY0" fmla="*/ 8638 h 17287"/>
                  <a:gd name="connsiteX1" fmla="*/ 9372 w 14378"/>
                  <a:gd name="connsiteY1" fmla="*/ 10848 h 17287"/>
                  <a:gd name="connsiteX2" fmla="*/ 7745 w 14378"/>
                  <a:gd name="connsiteY2" fmla="*/ 9387 h 17287"/>
                  <a:gd name="connsiteX3" fmla="*/ 8133 w 14378"/>
                  <a:gd name="connsiteY3" fmla="*/ 6584 h 17287"/>
                  <a:gd name="connsiteX4" fmla="*/ 4067 w 14378"/>
                  <a:gd name="connsiteY4" fmla="*/ 0 h 17287"/>
                  <a:gd name="connsiteX5" fmla="*/ 0 w 14378"/>
                  <a:gd name="connsiteY5" fmla="*/ 6403 h 17287"/>
                  <a:gd name="connsiteX6" fmla="*/ 8 w 14378"/>
                  <a:gd name="connsiteY6" fmla="*/ 6765 h 17287"/>
                  <a:gd name="connsiteX7" fmla="*/ 1649 w 14378"/>
                  <a:gd name="connsiteY7" fmla="*/ 11875 h 17287"/>
                  <a:gd name="connsiteX8" fmla="*/ 1813 w 14378"/>
                  <a:gd name="connsiteY8" fmla="*/ 12105 h 17287"/>
                  <a:gd name="connsiteX9" fmla="*/ 1731 w 14378"/>
                  <a:gd name="connsiteY9" fmla="*/ 11972 h 17287"/>
                  <a:gd name="connsiteX10" fmla="*/ 4067 w 14378"/>
                  <a:gd name="connsiteY10" fmla="*/ 13168 h 17287"/>
                  <a:gd name="connsiteX11" fmla="*/ 7648 w 14378"/>
                  <a:gd name="connsiteY11" fmla="*/ 9713 h 17287"/>
                  <a:gd name="connsiteX12" fmla="*/ 9275 w 14378"/>
                  <a:gd name="connsiteY12" fmla="*/ 11175 h 17287"/>
                  <a:gd name="connsiteX13" fmla="*/ 9036 w 14378"/>
                  <a:gd name="connsiteY13" fmla="*/ 12962 h 17287"/>
                  <a:gd name="connsiteX14" fmla="*/ 11707 w 14378"/>
                  <a:gd name="connsiteY14" fmla="*/ 17287 h 17287"/>
                  <a:gd name="connsiteX15" fmla="*/ 14378 w 14378"/>
                  <a:gd name="connsiteY15" fmla="*/ 12962 h 17287"/>
                  <a:gd name="connsiteX16" fmla="*/ 11700 w 14378"/>
                  <a:gd name="connsiteY16" fmla="*/ 8638 h 17287"/>
                  <a:gd name="connsiteX17" fmla="*/ 2321 w 14378"/>
                  <a:gd name="connsiteY17" fmla="*/ 10281 h 17287"/>
                  <a:gd name="connsiteX18" fmla="*/ 1120 w 14378"/>
                  <a:gd name="connsiteY18" fmla="*/ 10281 h 17287"/>
                  <a:gd name="connsiteX19" fmla="*/ 344 w 14378"/>
                  <a:gd name="connsiteY19" fmla="*/ 6596 h 17287"/>
                  <a:gd name="connsiteX20" fmla="*/ 1120 w 14378"/>
                  <a:gd name="connsiteY20" fmla="*/ 2911 h 17287"/>
                  <a:gd name="connsiteX21" fmla="*/ 2321 w 14378"/>
                  <a:gd name="connsiteY21" fmla="*/ 2911 h 17287"/>
                  <a:gd name="connsiteX22" fmla="*/ 3097 w 14378"/>
                  <a:gd name="connsiteY22" fmla="*/ 6596 h 17287"/>
                  <a:gd name="connsiteX23" fmla="*/ 2321 w 14378"/>
                  <a:gd name="connsiteY23" fmla="*/ 10281 h 17287"/>
                  <a:gd name="connsiteX0" fmla="*/ 11700 w 14378"/>
                  <a:gd name="connsiteY0" fmla="*/ 8638 h 13359"/>
                  <a:gd name="connsiteX1" fmla="*/ 9372 w 14378"/>
                  <a:gd name="connsiteY1" fmla="*/ 10848 h 13359"/>
                  <a:gd name="connsiteX2" fmla="*/ 7745 w 14378"/>
                  <a:gd name="connsiteY2" fmla="*/ 9387 h 13359"/>
                  <a:gd name="connsiteX3" fmla="*/ 8133 w 14378"/>
                  <a:gd name="connsiteY3" fmla="*/ 6584 h 13359"/>
                  <a:gd name="connsiteX4" fmla="*/ 4067 w 14378"/>
                  <a:gd name="connsiteY4" fmla="*/ 0 h 13359"/>
                  <a:gd name="connsiteX5" fmla="*/ 0 w 14378"/>
                  <a:gd name="connsiteY5" fmla="*/ 6403 h 13359"/>
                  <a:gd name="connsiteX6" fmla="*/ 8 w 14378"/>
                  <a:gd name="connsiteY6" fmla="*/ 6765 h 13359"/>
                  <a:gd name="connsiteX7" fmla="*/ 1649 w 14378"/>
                  <a:gd name="connsiteY7" fmla="*/ 11875 h 13359"/>
                  <a:gd name="connsiteX8" fmla="*/ 1813 w 14378"/>
                  <a:gd name="connsiteY8" fmla="*/ 12105 h 13359"/>
                  <a:gd name="connsiteX9" fmla="*/ 1731 w 14378"/>
                  <a:gd name="connsiteY9" fmla="*/ 11972 h 13359"/>
                  <a:gd name="connsiteX10" fmla="*/ 4067 w 14378"/>
                  <a:gd name="connsiteY10" fmla="*/ 13168 h 13359"/>
                  <a:gd name="connsiteX11" fmla="*/ 7648 w 14378"/>
                  <a:gd name="connsiteY11" fmla="*/ 9713 h 13359"/>
                  <a:gd name="connsiteX12" fmla="*/ 9275 w 14378"/>
                  <a:gd name="connsiteY12" fmla="*/ 11175 h 13359"/>
                  <a:gd name="connsiteX13" fmla="*/ 9036 w 14378"/>
                  <a:gd name="connsiteY13" fmla="*/ 12962 h 13359"/>
                  <a:gd name="connsiteX14" fmla="*/ 14378 w 14378"/>
                  <a:gd name="connsiteY14" fmla="*/ 12962 h 13359"/>
                  <a:gd name="connsiteX15" fmla="*/ 11700 w 14378"/>
                  <a:gd name="connsiteY15" fmla="*/ 8638 h 13359"/>
                  <a:gd name="connsiteX16" fmla="*/ 2321 w 14378"/>
                  <a:gd name="connsiteY16" fmla="*/ 10281 h 13359"/>
                  <a:gd name="connsiteX17" fmla="*/ 1120 w 14378"/>
                  <a:gd name="connsiteY17" fmla="*/ 10281 h 13359"/>
                  <a:gd name="connsiteX18" fmla="*/ 344 w 14378"/>
                  <a:gd name="connsiteY18" fmla="*/ 6596 h 13359"/>
                  <a:gd name="connsiteX19" fmla="*/ 1120 w 14378"/>
                  <a:gd name="connsiteY19" fmla="*/ 2911 h 13359"/>
                  <a:gd name="connsiteX20" fmla="*/ 2321 w 14378"/>
                  <a:gd name="connsiteY20" fmla="*/ 2911 h 13359"/>
                  <a:gd name="connsiteX21" fmla="*/ 3097 w 14378"/>
                  <a:gd name="connsiteY21" fmla="*/ 6596 h 13359"/>
                  <a:gd name="connsiteX22" fmla="*/ 2321 w 14378"/>
                  <a:gd name="connsiteY22" fmla="*/ 10281 h 13359"/>
                  <a:gd name="connsiteX0" fmla="*/ 11700 w 11700"/>
                  <a:gd name="connsiteY0" fmla="*/ 8638 h 13168"/>
                  <a:gd name="connsiteX1" fmla="*/ 9372 w 11700"/>
                  <a:gd name="connsiteY1" fmla="*/ 10848 h 13168"/>
                  <a:gd name="connsiteX2" fmla="*/ 7745 w 11700"/>
                  <a:gd name="connsiteY2" fmla="*/ 9387 h 13168"/>
                  <a:gd name="connsiteX3" fmla="*/ 8133 w 11700"/>
                  <a:gd name="connsiteY3" fmla="*/ 6584 h 13168"/>
                  <a:gd name="connsiteX4" fmla="*/ 4067 w 11700"/>
                  <a:gd name="connsiteY4" fmla="*/ 0 h 13168"/>
                  <a:gd name="connsiteX5" fmla="*/ 0 w 11700"/>
                  <a:gd name="connsiteY5" fmla="*/ 6403 h 13168"/>
                  <a:gd name="connsiteX6" fmla="*/ 8 w 11700"/>
                  <a:gd name="connsiteY6" fmla="*/ 6765 h 13168"/>
                  <a:gd name="connsiteX7" fmla="*/ 1649 w 11700"/>
                  <a:gd name="connsiteY7" fmla="*/ 11875 h 13168"/>
                  <a:gd name="connsiteX8" fmla="*/ 1813 w 11700"/>
                  <a:gd name="connsiteY8" fmla="*/ 12105 h 13168"/>
                  <a:gd name="connsiteX9" fmla="*/ 1731 w 11700"/>
                  <a:gd name="connsiteY9" fmla="*/ 11972 h 13168"/>
                  <a:gd name="connsiteX10" fmla="*/ 4067 w 11700"/>
                  <a:gd name="connsiteY10" fmla="*/ 13168 h 13168"/>
                  <a:gd name="connsiteX11" fmla="*/ 7648 w 11700"/>
                  <a:gd name="connsiteY11" fmla="*/ 9713 h 13168"/>
                  <a:gd name="connsiteX12" fmla="*/ 9275 w 11700"/>
                  <a:gd name="connsiteY12" fmla="*/ 11175 h 13168"/>
                  <a:gd name="connsiteX13" fmla="*/ 9036 w 11700"/>
                  <a:gd name="connsiteY13" fmla="*/ 12962 h 13168"/>
                  <a:gd name="connsiteX14" fmla="*/ 11700 w 11700"/>
                  <a:gd name="connsiteY14" fmla="*/ 8638 h 13168"/>
                  <a:gd name="connsiteX15" fmla="*/ 2321 w 11700"/>
                  <a:gd name="connsiteY15" fmla="*/ 10281 h 13168"/>
                  <a:gd name="connsiteX16" fmla="*/ 1120 w 11700"/>
                  <a:gd name="connsiteY16" fmla="*/ 10281 h 13168"/>
                  <a:gd name="connsiteX17" fmla="*/ 344 w 11700"/>
                  <a:gd name="connsiteY17" fmla="*/ 6596 h 13168"/>
                  <a:gd name="connsiteX18" fmla="*/ 1120 w 11700"/>
                  <a:gd name="connsiteY18" fmla="*/ 2911 h 13168"/>
                  <a:gd name="connsiteX19" fmla="*/ 2321 w 11700"/>
                  <a:gd name="connsiteY19" fmla="*/ 2911 h 13168"/>
                  <a:gd name="connsiteX20" fmla="*/ 3097 w 11700"/>
                  <a:gd name="connsiteY20" fmla="*/ 6596 h 13168"/>
                  <a:gd name="connsiteX21" fmla="*/ 2321 w 11700"/>
                  <a:gd name="connsiteY21" fmla="*/ 10281 h 13168"/>
                  <a:gd name="connsiteX0" fmla="*/ 9036 w 9422"/>
                  <a:gd name="connsiteY0" fmla="*/ 12962 h 13168"/>
                  <a:gd name="connsiteX1" fmla="*/ 9372 w 9422"/>
                  <a:gd name="connsiteY1" fmla="*/ 10848 h 13168"/>
                  <a:gd name="connsiteX2" fmla="*/ 7745 w 9422"/>
                  <a:gd name="connsiteY2" fmla="*/ 9387 h 13168"/>
                  <a:gd name="connsiteX3" fmla="*/ 8133 w 9422"/>
                  <a:gd name="connsiteY3" fmla="*/ 6584 h 13168"/>
                  <a:gd name="connsiteX4" fmla="*/ 4067 w 9422"/>
                  <a:gd name="connsiteY4" fmla="*/ 0 h 13168"/>
                  <a:gd name="connsiteX5" fmla="*/ 0 w 9422"/>
                  <a:gd name="connsiteY5" fmla="*/ 6403 h 13168"/>
                  <a:gd name="connsiteX6" fmla="*/ 8 w 9422"/>
                  <a:gd name="connsiteY6" fmla="*/ 6765 h 13168"/>
                  <a:gd name="connsiteX7" fmla="*/ 1649 w 9422"/>
                  <a:gd name="connsiteY7" fmla="*/ 11875 h 13168"/>
                  <a:gd name="connsiteX8" fmla="*/ 1813 w 9422"/>
                  <a:gd name="connsiteY8" fmla="*/ 12105 h 13168"/>
                  <a:gd name="connsiteX9" fmla="*/ 1731 w 9422"/>
                  <a:gd name="connsiteY9" fmla="*/ 11972 h 13168"/>
                  <a:gd name="connsiteX10" fmla="*/ 4067 w 9422"/>
                  <a:gd name="connsiteY10" fmla="*/ 13168 h 13168"/>
                  <a:gd name="connsiteX11" fmla="*/ 7648 w 9422"/>
                  <a:gd name="connsiteY11" fmla="*/ 9713 h 13168"/>
                  <a:gd name="connsiteX12" fmla="*/ 9275 w 9422"/>
                  <a:gd name="connsiteY12" fmla="*/ 11175 h 13168"/>
                  <a:gd name="connsiteX13" fmla="*/ 9036 w 9422"/>
                  <a:gd name="connsiteY13" fmla="*/ 12962 h 13168"/>
                  <a:gd name="connsiteX14" fmla="*/ 2321 w 9422"/>
                  <a:gd name="connsiteY14" fmla="*/ 10281 h 13168"/>
                  <a:gd name="connsiteX15" fmla="*/ 1120 w 9422"/>
                  <a:gd name="connsiteY15" fmla="*/ 10281 h 13168"/>
                  <a:gd name="connsiteX16" fmla="*/ 344 w 9422"/>
                  <a:gd name="connsiteY16" fmla="*/ 6596 h 13168"/>
                  <a:gd name="connsiteX17" fmla="*/ 1120 w 9422"/>
                  <a:gd name="connsiteY17" fmla="*/ 2911 h 13168"/>
                  <a:gd name="connsiteX18" fmla="*/ 2321 w 9422"/>
                  <a:gd name="connsiteY18" fmla="*/ 2911 h 13168"/>
                  <a:gd name="connsiteX19" fmla="*/ 3097 w 9422"/>
                  <a:gd name="connsiteY19" fmla="*/ 6596 h 13168"/>
                  <a:gd name="connsiteX20" fmla="*/ 2321 w 9422"/>
                  <a:gd name="connsiteY20" fmla="*/ 10281 h 13168"/>
                  <a:gd name="connsiteX0" fmla="*/ 9844 w 10116"/>
                  <a:gd name="connsiteY0" fmla="*/ 8486 h 10000"/>
                  <a:gd name="connsiteX1" fmla="*/ 9947 w 10116"/>
                  <a:gd name="connsiteY1" fmla="*/ 8238 h 10000"/>
                  <a:gd name="connsiteX2" fmla="*/ 8220 w 10116"/>
                  <a:gd name="connsiteY2" fmla="*/ 7129 h 10000"/>
                  <a:gd name="connsiteX3" fmla="*/ 8632 w 10116"/>
                  <a:gd name="connsiteY3" fmla="*/ 5000 h 10000"/>
                  <a:gd name="connsiteX4" fmla="*/ 4316 w 10116"/>
                  <a:gd name="connsiteY4" fmla="*/ 0 h 10000"/>
                  <a:gd name="connsiteX5" fmla="*/ 0 w 10116"/>
                  <a:gd name="connsiteY5" fmla="*/ 4863 h 10000"/>
                  <a:gd name="connsiteX6" fmla="*/ 8 w 10116"/>
                  <a:gd name="connsiteY6" fmla="*/ 5137 h 10000"/>
                  <a:gd name="connsiteX7" fmla="*/ 1750 w 10116"/>
                  <a:gd name="connsiteY7" fmla="*/ 9018 h 10000"/>
                  <a:gd name="connsiteX8" fmla="*/ 1924 w 10116"/>
                  <a:gd name="connsiteY8" fmla="*/ 9193 h 10000"/>
                  <a:gd name="connsiteX9" fmla="*/ 1837 w 10116"/>
                  <a:gd name="connsiteY9" fmla="*/ 9092 h 10000"/>
                  <a:gd name="connsiteX10" fmla="*/ 4316 w 10116"/>
                  <a:gd name="connsiteY10" fmla="*/ 10000 h 10000"/>
                  <a:gd name="connsiteX11" fmla="*/ 8117 w 10116"/>
                  <a:gd name="connsiteY11" fmla="*/ 7376 h 10000"/>
                  <a:gd name="connsiteX12" fmla="*/ 9844 w 10116"/>
                  <a:gd name="connsiteY12" fmla="*/ 8486 h 10000"/>
                  <a:gd name="connsiteX13" fmla="*/ 2463 w 10116"/>
                  <a:gd name="connsiteY13" fmla="*/ 7808 h 10000"/>
                  <a:gd name="connsiteX14" fmla="*/ 1189 w 10116"/>
                  <a:gd name="connsiteY14" fmla="*/ 7808 h 10000"/>
                  <a:gd name="connsiteX15" fmla="*/ 365 w 10116"/>
                  <a:gd name="connsiteY15" fmla="*/ 5009 h 10000"/>
                  <a:gd name="connsiteX16" fmla="*/ 1189 w 10116"/>
                  <a:gd name="connsiteY16" fmla="*/ 2211 h 10000"/>
                  <a:gd name="connsiteX17" fmla="*/ 2463 w 10116"/>
                  <a:gd name="connsiteY17" fmla="*/ 2211 h 10000"/>
                  <a:gd name="connsiteX18" fmla="*/ 3287 w 10116"/>
                  <a:gd name="connsiteY18" fmla="*/ 5009 h 10000"/>
                  <a:gd name="connsiteX19" fmla="*/ 2463 w 10116"/>
                  <a:gd name="connsiteY19" fmla="*/ 7808 h 10000"/>
                  <a:gd name="connsiteX0" fmla="*/ 8117 w 9947"/>
                  <a:gd name="connsiteY0" fmla="*/ 7376 h 10000"/>
                  <a:gd name="connsiteX1" fmla="*/ 9947 w 9947"/>
                  <a:gd name="connsiteY1" fmla="*/ 8238 h 10000"/>
                  <a:gd name="connsiteX2" fmla="*/ 8220 w 9947"/>
                  <a:gd name="connsiteY2" fmla="*/ 7129 h 10000"/>
                  <a:gd name="connsiteX3" fmla="*/ 8632 w 9947"/>
                  <a:gd name="connsiteY3" fmla="*/ 5000 h 10000"/>
                  <a:gd name="connsiteX4" fmla="*/ 4316 w 9947"/>
                  <a:gd name="connsiteY4" fmla="*/ 0 h 10000"/>
                  <a:gd name="connsiteX5" fmla="*/ 0 w 9947"/>
                  <a:gd name="connsiteY5" fmla="*/ 4863 h 10000"/>
                  <a:gd name="connsiteX6" fmla="*/ 8 w 9947"/>
                  <a:gd name="connsiteY6" fmla="*/ 5137 h 10000"/>
                  <a:gd name="connsiteX7" fmla="*/ 1750 w 9947"/>
                  <a:gd name="connsiteY7" fmla="*/ 9018 h 10000"/>
                  <a:gd name="connsiteX8" fmla="*/ 1924 w 9947"/>
                  <a:gd name="connsiteY8" fmla="*/ 9193 h 10000"/>
                  <a:gd name="connsiteX9" fmla="*/ 1837 w 9947"/>
                  <a:gd name="connsiteY9" fmla="*/ 9092 h 10000"/>
                  <a:gd name="connsiteX10" fmla="*/ 4316 w 9947"/>
                  <a:gd name="connsiteY10" fmla="*/ 10000 h 10000"/>
                  <a:gd name="connsiteX11" fmla="*/ 8117 w 9947"/>
                  <a:gd name="connsiteY11" fmla="*/ 7376 h 10000"/>
                  <a:gd name="connsiteX12" fmla="*/ 2463 w 9947"/>
                  <a:gd name="connsiteY12" fmla="*/ 7808 h 10000"/>
                  <a:gd name="connsiteX13" fmla="*/ 1189 w 9947"/>
                  <a:gd name="connsiteY13" fmla="*/ 7808 h 10000"/>
                  <a:gd name="connsiteX14" fmla="*/ 365 w 9947"/>
                  <a:gd name="connsiteY14" fmla="*/ 5009 h 10000"/>
                  <a:gd name="connsiteX15" fmla="*/ 1189 w 9947"/>
                  <a:gd name="connsiteY15" fmla="*/ 2211 h 10000"/>
                  <a:gd name="connsiteX16" fmla="*/ 2463 w 9947"/>
                  <a:gd name="connsiteY16" fmla="*/ 2211 h 10000"/>
                  <a:gd name="connsiteX17" fmla="*/ 3287 w 9947"/>
                  <a:gd name="connsiteY17" fmla="*/ 5009 h 10000"/>
                  <a:gd name="connsiteX18" fmla="*/ 2463 w 9947"/>
                  <a:gd name="connsiteY18" fmla="*/ 7808 h 10000"/>
                  <a:gd name="connsiteX0" fmla="*/ 8160 w 8678"/>
                  <a:gd name="connsiteY0" fmla="*/ 7376 h 10000"/>
                  <a:gd name="connsiteX1" fmla="*/ 8264 w 8678"/>
                  <a:gd name="connsiteY1" fmla="*/ 7129 h 10000"/>
                  <a:gd name="connsiteX2" fmla="*/ 8678 w 8678"/>
                  <a:gd name="connsiteY2" fmla="*/ 5000 h 10000"/>
                  <a:gd name="connsiteX3" fmla="*/ 4339 w 8678"/>
                  <a:gd name="connsiteY3" fmla="*/ 0 h 10000"/>
                  <a:gd name="connsiteX4" fmla="*/ 0 w 8678"/>
                  <a:gd name="connsiteY4" fmla="*/ 4863 h 10000"/>
                  <a:gd name="connsiteX5" fmla="*/ 8 w 8678"/>
                  <a:gd name="connsiteY5" fmla="*/ 5137 h 10000"/>
                  <a:gd name="connsiteX6" fmla="*/ 1759 w 8678"/>
                  <a:gd name="connsiteY6" fmla="*/ 9018 h 10000"/>
                  <a:gd name="connsiteX7" fmla="*/ 1934 w 8678"/>
                  <a:gd name="connsiteY7" fmla="*/ 9193 h 10000"/>
                  <a:gd name="connsiteX8" fmla="*/ 1847 w 8678"/>
                  <a:gd name="connsiteY8" fmla="*/ 9092 h 10000"/>
                  <a:gd name="connsiteX9" fmla="*/ 4339 w 8678"/>
                  <a:gd name="connsiteY9" fmla="*/ 10000 h 10000"/>
                  <a:gd name="connsiteX10" fmla="*/ 8160 w 8678"/>
                  <a:gd name="connsiteY10" fmla="*/ 7376 h 10000"/>
                  <a:gd name="connsiteX11" fmla="*/ 2476 w 8678"/>
                  <a:gd name="connsiteY11" fmla="*/ 7808 h 10000"/>
                  <a:gd name="connsiteX12" fmla="*/ 1195 w 8678"/>
                  <a:gd name="connsiteY12" fmla="*/ 7808 h 10000"/>
                  <a:gd name="connsiteX13" fmla="*/ 367 w 8678"/>
                  <a:gd name="connsiteY13" fmla="*/ 5009 h 10000"/>
                  <a:gd name="connsiteX14" fmla="*/ 1195 w 8678"/>
                  <a:gd name="connsiteY14" fmla="*/ 2211 h 10000"/>
                  <a:gd name="connsiteX15" fmla="*/ 2476 w 8678"/>
                  <a:gd name="connsiteY15" fmla="*/ 2211 h 10000"/>
                  <a:gd name="connsiteX16" fmla="*/ 3305 w 8678"/>
                  <a:gd name="connsiteY16" fmla="*/ 5009 h 10000"/>
                  <a:gd name="connsiteX17" fmla="*/ 2476 w 8678"/>
                  <a:gd name="connsiteY17" fmla="*/ 7808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678" h="10000" extrusionOk="0">
                    <a:moveTo>
                      <a:pt x="8160" y="7376"/>
                    </a:moveTo>
                    <a:cubicBezTo>
                      <a:pt x="8195" y="7294"/>
                      <a:pt x="8229" y="7211"/>
                      <a:pt x="8264" y="7129"/>
                    </a:cubicBezTo>
                    <a:cubicBezTo>
                      <a:pt x="8526" y="6477"/>
                      <a:pt x="8678" y="5762"/>
                      <a:pt x="8678" y="5000"/>
                    </a:cubicBezTo>
                    <a:cubicBezTo>
                      <a:pt x="8678" y="2239"/>
                      <a:pt x="6736" y="0"/>
                      <a:pt x="4339" y="0"/>
                    </a:cubicBezTo>
                    <a:cubicBezTo>
                      <a:pt x="1983" y="0"/>
                      <a:pt x="64" y="2165"/>
                      <a:pt x="0" y="4863"/>
                    </a:cubicBezTo>
                    <a:cubicBezTo>
                      <a:pt x="3" y="4954"/>
                      <a:pt x="5" y="5046"/>
                      <a:pt x="8" y="5137"/>
                    </a:cubicBezTo>
                    <a:cubicBezTo>
                      <a:pt x="48" y="6725"/>
                      <a:pt x="725" y="8128"/>
                      <a:pt x="1759" y="9018"/>
                    </a:cubicBezTo>
                    <a:lnTo>
                      <a:pt x="1934" y="9193"/>
                    </a:lnTo>
                    <a:cubicBezTo>
                      <a:pt x="1905" y="9159"/>
                      <a:pt x="1876" y="9126"/>
                      <a:pt x="1847" y="9092"/>
                    </a:cubicBezTo>
                    <a:cubicBezTo>
                      <a:pt x="2556" y="9661"/>
                      <a:pt x="3415" y="10000"/>
                      <a:pt x="4339" y="10000"/>
                    </a:cubicBezTo>
                    <a:cubicBezTo>
                      <a:pt x="5987" y="10000"/>
                      <a:pt x="7428" y="8935"/>
                      <a:pt x="8160" y="7376"/>
                    </a:cubicBezTo>
                    <a:close/>
                    <a:moveTo>
                      <a:pt x="2476" y="7808"/>
                    </a:moveTo>
                    <a:cubicBezTo>
                      <a:pt x="2150" y="8284"/>
                      <a:pt x="1520" y="8284"/>
                      <a:pt x="1195" y="7808"/>
                    </a:cubicBezTo>
                    <a:cubicBezTo>
                      <a:pt x="678" y="7037"/>
                      <a:pt x="367" y="6064"/>
                      <a:pt x="367" y="5009"/>
                    </a:cubicBezTo>
                    <a:cubicBezTo>
                      <a:pt x="367" y="3954"/>
                      <a:pt x="678" y="2981"/>
                      <a:pt x="1195" y="2211"/>
                    </a:cubicBezTo>
                    <a:cubicBezTo>
                      <a:pt x="1520" y="1734"/>
                      <a:pt x="2150" y="1734"/>
                      <a:pt x="2476" y="2211"/>
                    </a:cubicBezTo>
                    <a:cubicBezTo>
                      <a:pt x="2994" y="2981"/>
                      <a:pt x="3305" y="3954"/>
                      <a:pt x="3305" y="5009"/>
                    </a:cubicBezTo>
                    <a:cubicBezTo>
                      <a:pt x="3305" y="6064"/>
                      <a:pt x="3002" y="7028"/>
                      <a:pt x="2476" y="7808"/>
                    </a:cubicBezTo>
                    <a:close/>
                  </a:path>
                </a:pathLst>
              </a:custGeom>
              <a:solidFill>
                <a:srgbClr val="FFC000"/>
              </a:solidFill>
              <a:ln w="12700">
                <a:solidFill>
                  <a:schemeClr val="accent4"/>
                </a:solidFill>
                <a:miter lim="400000"/>
              </a:ln>
            </p:spPr>
            <p:txBody>
              <a:bodyPr lIns="57141" tIns="57141" rIns="57141" bIns="57141" anchor="ctr"/>
              <a:lstStyle/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endParaRPr lang="en-ID" sz="165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4B4100FC-7B1E-3B40-AEFA-5A6AF6CDF417}"/>
                  </a:ext>
                </a:extLst>
              </p:cNvPr>
              <p:cNvSpPr/>
              <p:nvPr/>
            </p:nvSpPr>
            <p:spPr>
              <a:xfrm>
                <a:off x="-5456169" y="-3244843"/>
                <a:ext cx="1568407" cy="4309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646661" indent="14286">
                  <a:spcBef>
                    <a:spcPts val="810"/>
                  </a:spcBef>
                </a:pPr>
                <a:r>
                  <a:rPr lang="id-ID" b="1" dirty="0"/>
                  <a:t>HOLISTIC ACCOUNTING</a:t>
                </a:r>
              </a:p>
            </p:txBody>
          </p:sp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CE28671E-183F-C240-8469-C46E309675E1}"/>
                  </a:ext>
                </a:extLst>
              </p:cNvPr>
              <p:cNvSpPr/>
              <p:nvPr/>
            </p:nvSpPr>
            <p:spPr>
              <a:xfrm rot="720000">
                <a:off x="-6068863" y="-4052679"/>
                <a:ext cx="473790" cy="459641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01DF3091-2586-8E40-B5CE-738BEEEADDF1}"/>
                  </a:ext>
                </a:extLst>
              </p:cNvPr>
              <p:cNvSpPr/>
              <p:nvPr/>
            </p:nvSpPr>
            <p:spPr>
              <a:xfrm rot="720000">
                <a:off x="-6448491" y="-3444755"/>
                <a:ext cx="473790" cy="459641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55230E4B-BEDA-454E-B30A-6C5F25A21E84}"/>
                  </a:ext>
                </a:extLst>
              </p:cNvPr>
              <p:cNvSpPr/>
              <p:nvPr/>
            </p:nvSpPr>
            <p:spPr>
              <a:xfrm rot="720000">
                <a:off x="-5434446" y="-4309081"/>
                <a:ext cx="473790" cy="459641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92F21767-0DE0-DF40-B8D3-E780DEDE9043}"/>
                  </a:ext>
                </a:extLst>
              </p:cNvPr>
              <p:cNvSpPr/>
              <p:nvPr/>
            </p:nvSpPr>
            <p:spPr>
              <a:xfrm rot="720000">
                <a:off x="-4678832" y="-4136550"/>
                <a:ext cx="473790" cy="459641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EDB6D4F1-7BD8-9D45-8465-290057387175}"/>
                  </a:ext>
                </a:extLst>
              </p:cNvPr>
              <p:cNvSpPr/>
              <p:nvPr/>
            </p:nvSpPr>
            <p:spPr>
              <a:xfrm>
                <a:off x="-6173535" y="-4348756"/>
                <a:ext cx="1515209" cy="4001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fontAlgn="b"/>
                <a:r>
                  <a:rPr lang="en-ID" sz="1650" dirty="0"/>
                  <a:t>PERFORMANCE MANAGEMENT</a:t>
                </a:r>
                <a:endParaRPr lang="en-ID" sz="165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D22D696A-4E66-5A41-A9EC-83CFBFA10922}"/>
                  </a:ext>
                </a:extLst>
              </p:cNvPr>
              <p:cNvSpPr/>
              <p:nvPr/>
            </p:nvSpPr>
            <p:spPr>
              <a:xfrm>
                <a:off x="-6931140" y="-4006440"/>
                <a:ext cx="1515209" cy="4001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fontAlgn="b"/>
                <a:r>
                  <a:rPr lang="en-ID" sz="1650" dirty="0"/>
                  <a:t>AUDIT AND </a:t>
                </a:r>
              </a:p>
              <a:p>
                <a:pPr algn="r" fontAlgn="b"/>
                <a:r>
                  <a:rPr lang="en-ID" sz="1650" dirty="0"/>
                  <a:t>REPORTING QUALITY</a:t>
                </a:r>
                <a:endParaRPr lang="en-ID" sz="165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2A78B2CE-3230-4149-8F7F-6B7A706B62CA}"/>
                  </a:ext>
                </a:extLst>
              </p:cNvPr>
              <p:cNvSpPr/>
              <p:nvPr/>
            </p:nvSpPr>
            <p:spPr>
              <a:xfrm>
                <a:off x="-7075481" y="-3446598"/>
                <a:ext cx="1101376" cy="4001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fontAlgn="b"/>
                <a:r>
                  <a:rPr lang="en-ID" sz="1650" dirty="0"/>
                  <a:t>DIGITAL ACCOUNTING</a:t>
                </a:r>
                <a:endParaRPr lang="en-ID" sz="165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DA405063-F5F3-2B43-BB0B-1F4E4D36DFBC}"/>
                </a:ext>
              </a:extLst>
            </p:cNvPr>
            <p:cNvSpPr/>
            <p:nvPr/>
          </p:nvSpPr>
          <p:spPr>
            <a:xfrm>
              <a:off x="-4979858" y="-4004605"/>
              <a:ext cx="1747883" cy="2308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646661" indent="14286">
                <a:spcBef>
                  <a:spcPts val="810"/>
                </a:spcBef>
              </a:pPr>
              <a:r>
                <a:rPr lang="id-ID" sz="1650" dirty="0"/>
                <a:t>SOCIAL ENTERPRISE</a:t>
              </a:r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746714CD-D939-E14F-841D-7D65A109B071}"/>
              </a:ext>
            </a:extLst>
          </p:cNvPr>
          <p:cNvGrpSpPr/>
          <p:nvPr/>
        </p:nvGrpSpPr>
        <p:grpSpPr>
          <a:xfrm>
            <a:off x="11054569" y="3763164"/>
            <a:ext cx="6753558" cy="4528374"/>
            <a:chOff x="-2761549" y="-1538238"/>
            <a:chExt cx="4503067" cy="3019382"/>
          </a:xfrm>
        </p:grpSpPr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264D1A57-0E96-A74A-9554-FECDAF6C99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707567" y="-1149437"/>
              <a:ext cx="85204" cy="517196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82342F7D-2532-D947-8F77-11C0679CC578}"/>
                </a:ext>
              </a:extLst>
            </p:cNvPr>
            <p:cNvCxnSpPr>
              <a:cxnSpLocks/>
              <a:endCxn id="182" idx="6"/>
            </p:cNvCxnSpPr>
            <p:nvPr/>
          </p:nvCxnSpPr>
          <p:spPr>
            <a:xfrm flipV="1">
              <a:off x="-1401917" y="410364"/>
              <a:ext cx="295215" cy="354051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14B88BC6-55FD-EC4D-A7E3-4F48BB4BF9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798649" y="400320"/>
              <a:ext cx="51382" cy="682017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3D350D7F-96AB-3347-87CF-6CFCFFCB41D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-401846" y="320930"/>
              <a:ext cx="453679" cy="581607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5D037DC6-2AF9-0D48-B0D6-3AB07E8253A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-190073" y="37438"/>
              <a:ext cx="742810" cy="353198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31E71180-D308-DE42-BCFC-12E496E964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51516" y="-340887"/>
              <a:ext cx="864209" cy="56988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BB33A6D0-32C4-5748-BACE-A21395496197}"/>
                </a:ext>
              </a:extLst>
            </p:cNvPr>
            <p:cNvSpPr/>
            <p:nvPr/>
          </p:nvSpPr>
          <p:spPr>
            <a:xfrm rot="720000">
              <a:off x="-854850" y="-1531537"/>
              <a:ext cx="473790" cy="45964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0DABA54E-419F-B043-AB47-32F134FCBE53}"/>
                </a:ext>
              </a:extLst>
            </p:cNvPr>
            <p:cNvSpPr/>
            <p:nvPr/>
          </p:nvSpPr>
          <p:spPr>
            <a:xfrm rot="720000">
              <a:off x="356323" y="194073"/>
              <a:ext cx="473790" cy="45964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08E40216-FE2F-8A42-BEDD-0EBC01FBC416}"/>
                </a:ext>
              </a:extLst>
            </p:cNvPr>
            <p:cNvSpPr/>
            <p:nvPr/>
          </p:nvSpPr>
          <p:spPr>
            <a:xfrm rot="720000">
              <a:off x="-1733076" y="612744"/>
              <a:ext cx="473790" cy="45964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44169670-9F93-2648-AB9F-31E108B16216}"/>
                </a:ext>
              </a:extLst>
            </p:cNvPr>
            <p:cNvSpPr/>
            <p:nvPr/>
          </p:nvSpPr>
          <p:spPr>
            <a:xfrm rot="720000">
              <a:off x="-1040780" y="1018959"/>
              <a:ext cx="473790" cy="45964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3A42DF17-DA6D-2F46-814C-98A48ED55AA8}"/>
                </a:ext>
              </a:extLst>
            </p:cNvPr>
            <p:cNvSpPr/>
            <p:nvPr/>
          </p:nvSpPr>
          <p:spPr>
            <a:xfrm rot="720000">
              <a:off x="-123798" y="730701"/>
              <a:ext cx="473790" cy="45964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D35BEBAB-43B0-094B-8DC6-9F0ABF472D54}"/>
                </a:ext>
              </a:extLst>
            </p:cNvPr>
            <p:cNvSpPr/>
            <p:nvPr/>
          </p:nvSpPr>
          <p:spPr>
            <a:xfrm rot="720000">
              <a:off x="450476" y="-561205"/>
              <a:ext cx="473790" cy="45964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49A13542-C0E0-7C4C-8C94-2F81A6EB3500}"/>
                </a:ext>
              </a:extLst>
            </p:cNvPr>
            <p:cNvSpPr/>
            <p:nvPr/>
          </p:nvSpPr>
          <p:spPr>
            <a:xfrm>
              <a:off x="-2761549" y="641806"/>
              <a:ext cx="1780588" cy="4001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b"/>
              <a:r>
                <a:rPr lang="en-US" sz="1650" dirty="0"/>
                <a:t>ISLAMIC PHILANTHROPY AND SDGS </a:t>
              </a:r>
              <a:endParaRPr lang="en-ID" sz="165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93EA4053-ECCB-3443-BCBD-60FF422CBE20}"/>
                </a:ext>
              </a:extLst>
            </p:cNvPr>
            <p:cNvSpPr/>
            <p:nvPr/>
          </p:nvSpPr>
          <p:spPr>
            <a:xfrm>
              <a:off x="226309" y="-497717"/>
              <a:ext cx="1515209" cy="4001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"/>
              <a:r>
                <a:rPr lang="en-US" sz="1650" dirty="0"/>
                <a:t>EMPOWERMENT &amp; SOCIAL INNOVATION</a:t>
              </a:r>
              <a:endParaRPr lang="en-ID" sz="165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F0C4E420-4E3E-7748-81D8-40AD1F44331F}"/>
                </a:ext>
              </a:extLst>
            </p:cNvPr>
            <p:cNvSpPr/>
            <p:nvPr/>
          </p:nvSpPr>
          <p:spPr>
            <a:xfrm>
              <a:off x="177464" y="193123"/>
              <a:ext cx="1543830" cy="4001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"/>
              <a:r>
                <a:rPr lang="en-US" sz="1650" dirty="0"/>
                <a:t>ACCESS TO EDUCATION &amp; HEALTHCARE</a:t>
              </a:r>
              <a:endParaRPr lang="en-ID" sz="165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CCE1F0DE-2615-1748-A233-AC9278566717}"/>
                </a:ext>
              </a:extLst>
            </p:cNvPr>
            <p:cNvSpPr/>
            <p:nvPr/>
          </p:nvSpPr>
          <p:spPr>
            <a:xfrm>
              <a:off x="-434624" y="744933"/>
              <a:ext cx="1543830" cy="4001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"/>
              <a:r>
                <a:rPr lang="en-US" sz="1650" dirty="0"/>
                <a:t>POVERTY AND WELFARE POLICIES</a:t>
              </a:r>
              <a:endParaRPr lang="en-ID" sz="165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32DDA85D-27E8-6941-AACB-6D55568A7C5E}"/>
                </a:ext>
              </a:extLst>
            </p:cNvPr>
            <p:cNvSpPr/>
            <p:nvPr/>
          </p:nvSpPr>
          <p:spPr>
            <a:xfrm>
              <a:off x="-1700721" y="1080973"/>
              <a:ext cx="1543830" cy="4001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b"/>
              <a:r>
                <a:rPr lang="en-US" sz="1650" dirty="0"/>
                <a:t>MUHAMMADIYAH AND HUMANITARIANISM</a:t>
              </a:r>
              <a:endParaRPr lang="en-ID" sz="165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6D60E20B-5C9F-644C-949A-70606C4E43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239525" y="-872606"/>
              <a:ext cx="513608" cy="425155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CEFD4B73-FBDB-D945-A25C-13C3DA5B251C}"/>
                </a:ext>
              </a:extLst>
            </p:cNvPr>
            <p:cNvSpPr/>
            <p:nvPr/>
          </p:nvSpPr>
          <p:spPr>
            <a:xfrm>
              <a:off x="-1401276" y="-1538238"/>
              <a:ext cx="1515209" cy="4001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b"/>
              <a:r>
                <a:rPr lang="en-US" sz="1650" dirty="0"/>
                <a:t>THE NGOS SECTOR &amp; MUSLIM CIVIL SOCIETY</a:t>
              </a:r>
              <a:endParaRPr lang="en-ID" sz="165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F2CABEB9-955B-F641-ADC3-27CFA61EB90B}"/>
                </a:ext>
              </a:extLst>
            </p:cNvPr>
            <p:cNvSpPr/>
            <p:nvPr/>
          </p:nvSpPr>
          <p:spPr>
            <a:xfrm rot="720000">
              <a:off x="37188" y="-1171721"/>
              <a:ext cx="473790" cy="45964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82" name="Shape">
              <a:extLst>
                <a:ext uri="{FF2B5EF4-FFF2-40B4-BE49-F238E27FC236}">
                  <a16:creationId xmlns:a16="http://schemas.microsoft.com/office/drawing/2014/main" id="{07DD84CA-54CB-3340-85C7-1A8D1CCF26AD}"/>
                </a:ext>
              </a:extLst>
            </p:cNvPr>
            <p:cNvSpPr/>
            <p:nvPr/>
          </p:nvSpPr>
          <p:spPr>
            <a:xfrm>
              <a:off x="-1370954" y="-765264"/>
              <a:ext cx="1303685" cy="1303646"/>
            </a:xfrm>
            <a:custGeom>
              <a:avLst/>
              <a:gdLst>
                <a:gd name="connsiteX0" fmla="*/ 18922 w 21600"/>
                <a:gd name="connsiteY0" fmla="*/ 8638 h 21600"/>
                <a:gd name="connsiteX1" fmla="*/ 16594 w 21600"/>
                <a:gd name="connsiteY1" fmla="*/ 10848 h 21600"/>
                <a:gd name="connsiteX2" fmla="*/ 14967 w 21600"/>
                <a:gd name="connsiteY2" fmla="*/ 9387 h 21600"/>
                <a:gd name="connsiteX3" fmla="*/ 15355 w 21600"/>
                <a:gd name="connsiteY3" fmla="*/ 6584 h 21600"/>
                <a:gd name="connsiteX4" fmla="*/ 11289 w 21600"/>
                <a:gd name="connsiteY4" fmla="*/ 0 h 21600"/>
                <a:gd name="connsiteX5" fmla="*/ 7222 w 21600"/>
                <a:gd name="connsiteY5" fmla="*/ 6403 h 21600"/>
                <a:gd name="connsiteX6" fmla="*/ 5342 w 21600"/>
                <a:gd name="connsiteY6" fmla="*/ 6403 h 21600"/>
                <a:gd name="connsiteX7" fmla="*/ 0 w 21600"/>
                <a:gd name="connsiteY7" fmla="*/ 6584 h 21600"/>
                <a:gd name="connsiteX8" fmla="*/ 2671 w 21600"/>
                <a:gd name="connsiteY8" fmla="*/ 10909 h 21600"/>
                <a:gd name="connsiteX9" fmla="*/ 5342 w 21600"/>
                <a:gd name="connsiteY9" fmla="*/ 6765 h 21600"/>
                <a:gd name="connsiteX10" fmla="*/ 7230 w 21600"/>
                <a:gd name="connsiteY10" fmla="*/ 6765 h 21600"/>
                <a:gd name="connsiteX11" fmla="*/ 8871 w 21600"/>
                <a:gd name="connsiteY11" fmla="*/ 11875 h 21600"/>
                <a:gd name="connsiteX12" fmla="*/ 7379 w 21600"/>
                <a:gd name="connsiteY12" fmla="*/ 14170 h 21600"/>
                <a:gd name="connsiteX13" fmla="*/ 5521 w 21600"/>
                <a:gd name="connsiteY13" fmla="*/ 12950 h 21600"/>
                <a:gd name="connsiteX14" fmla="*/ 2850 w 21600"/>
                <a:gd name="connsiteY14" fmla="*/ 17275 h 21600"/>
                <a:gd name="connsiteX15" fmla="*/ 5521 w 21600"/>
                <a:gd name="connsiteY15" fmla="*/ 21600 h 21600"/>
                <a:gd name="connsiteX16" fmla="*/ 8192 w 21600"/>
                <a:gd name="connsiteY16" fmla="*/ 17275 h 21600"/>
                <a:gd name="connsiteX17" fmla="*/ 7528 w 21600"/>
                <a:gd name="connsiteY17" fmla="*/ 14424 h 21600"/>
                <a:gd name="connsiteX18" fmla="*/ 9035 w 21600"/>
                <a:gd name="connsiteY18" fmla="*/ 12105 h 21600"/>
                <a:gd name="connsiteX19" fmla="*/ 8953 w 21600"/>
                <a:gd name="connsiteY19" fmla="*/ 11972 h 21600"/>
                <a:gd name="connsiteX20" fmla="*/ 11289 w 21600"/>
                <a:gd name="connsiteY20" fmla="*/ 13168 h 21600"/>
                <a:gd name="connsiteX21" fmla="*/ 14870 w 21600"/>
                <a:gd name="connsiteY21" fmla="*/ 9713 h 21600"/>
                <a:gd name="connsiteX22" fmla="*/ 16497 w 21600"/>
                <a:gd name="connsiteY22" fmla="*/ 11175 h 21600"/>
                <a:gd name="connsiteX23" fmla="*/ 16258 w 21600"/>
                <a:gd name="connsiteY23" fmla="*/ 12962 h 21600"/>
                <a:gd name="connsiteX24" fmla="*/ 18929 w 21600"/>
                <a:gd name="connsiteY24" fmla="*/ 17287 h 21600"/>
                <a:gd name="connsiteX25" fmla="*/ 21600 w 21600"/>
                <a:gd name="connsiteY25" fmla="*/ 12962 h 21600"/>
                <a:gd name="connsiteX26" fmla="*/ 18922 w 21600"/>
                <a:gd name="connsiteY26" fmla="*/ 8638 h 21600"/>
                <a:gd name="connsiteX27" fmla="*/ 9543 w 21600"/>
                <a:gd name="connsiteY27" fmla="*/ 10281 h 21600"/>
                <a:gd name="connsiteX28" fmla="*/ 8342 w 21600"/>
                <a:gd name="connsiteY28" fmla="*/ 10281 h 21600"/>
                <a:gd name="connsiteX29" fmla="*/ 7566 w 21600"/>
                <a:gd name="connsiteY29" fmla="*/ 6596 h 21600"/>
                <a:gd name="connsiteX30" fmla="*/ 8342 w 21600"/>
                <a:gd name="connsiteY30" fmla="*/ 2911 h 21600"/>
                <a:gd name="connsiteX31" fmla="*/ 9543 w 21600"/>
                <a:gd name="connsiteY31" fmla="*/ 2911 h 21600"/>
                <a:gd name="connsiteX32" fmla="*/ 10319 w 21600"/>
                <a:gd name="connsiteY32" fmla="*/ 6596 h 21600"/>
                <a:gd name="connsiteX33" fmla="*/ 9543 w 21600"/>
                <a:gd name="connsiteY33" fmla="*/ 10281 h 21600"/>
                <a:gd name="connsiteX0" fmla="*/ 16251 w 18929"/>
                <a:gd name="connsiteY0" fmla="*/ 8638 h 21600"/>
                <a:gd name="connsiteX1" fmla="*/ 13923 w 18929"/>
                <a:gd name="connsiteY1" fmla="*/ 10848 h 21600"/>
                <a:gd name="connsiteX2" fmla="*/ 12296 w 18929"/>
                <a:gd name="connsiteY2" fmla="*/ 9387 h 21600"/>
                <a:gd name="connsiteX3" fmla="*/ 12684 w 18929"/>
                <a:gd name="connsiteY3" fmla="*/ 6584 h 21600"/>
                <a:gd name="connsiteX4" fmla="*/ 8618 w 18929"/>
                <a:gd name="connsiteY4" fmla="*/ 0 h 21600"/>
                <a:gd name="connsiteX5" fmla="*/ 4551 w 18929"/>
                <a:gd name="connsiteY5" fmla="*/ 6403 h 21600"/>
                <a:gd name="connsiteX6" fmla="*/ 2671 w 18929"/>
                <a:gd name="connsiteY6" fmla="*/ 6403 h 21600"/>
                <a:gd name="connsiteX7" fmla="*/ 0 w 18929"/>
                <a:gd name="connsiteY7" fmla="*/ 10909 h 21600"/>
                <a:gd name="connsiteX8" fmla="*/ 2671 w 18929"/>
                <a:gd name="connsiteY8" fmla="*/ 6765 h 21600"/>
                <a:gd name="connsiteX9" fmla="*/ 4559 w 18929"/>
                <a:gd name="connsiteY9" fmla="*/ 6765 h 21600"/>
                <a:gd name="connsiteX10" fmla="*/ 6200 w 18929"/>
                <a:gd name="connsiteY10" fmla="*/ 11875 h 21600"/>
                <a:gd name="connsiteX11" fmla="*/ 4708 w 18929"/>
                <a:gd name="connsiteY11" fmla="*/ 14170 h 21600"/>
                <a:gd name="connsiteX12" fmla="*/ 2850 w 18929"/>
                <a:gd name="connsiteY12" fmla="*/ 12950 h 21600"/>
                <a:gd name="connsiteX13" fmla="*/ 179 w 18929"/>
                <a:gd name="connsiteY13" fmla="*/ 17275 h 21600"/>
                <a:gd name="connsiteX14" fmla="*/ 2850 w 18929"/>
                <a:gd name="connsiteY14" fmla="*/ 21600 h 21600"/>
                <a:gd name="connsiteX15" fmla="*/ 5521 w 18929"/>
                <a:gd name="connsiteY15" fmla="*/ 17275 h 21600"/>
                <a:gd name="connsiteX16" fmla="*/ 4857 w 18929"/>
                <a:gd name="connsiteY16" fmla="*/ 14424 h 21600"/>
                <a:gd name="connsiteX17" fmla="*/ 6364 w 18929"/>
                <a:gd name="connsiteY17" fmla="*/ 12105 h 21600"/>
                <a:gd name="connsiteX18" fmla="*/ 6282 w 18929"/>
                <a:gd name="connsiteY18" fmla="*/ 11972 h 21600"/>
                <a:gd name="connsiteX19" fmla="*/ 8618 w 18929"/>
                <a:gd name="connsiteY19" fmla="*/ 13168 h 21600"/>
                <a:gd name="connsiteX20" fmla="*/ 12199 w 18929"/>
                <a:gd name="connsiteY20" fmla="*/ 9713 h 21600"/>
                <a:gd name="connsiteX21" fmla="*/ 13826 w 18929"/>
                <a:gd name="connsiteY21" fmla="*/ 11175 h 21600"/>
                <a:gd name="connsiteX22" fmla="*/ 13587 w 18929"/>
                <a:gd name="connsiteY22" fmla="*/ 12962 h 21600"/>
                <a:gd name="connsiteX23" fmla="*/ 16258 w 18929"/>
                <a:gd name="connsiteY23" fmla="*/ 17287 h 21600"/>
                <a:gd name="connsiteX24" fmla="*/ 18929 w 18929"/>
                <a:gd name="connsiteY24" fmla="*/ 12962 h 21600"/>
                <a:gd name="connsiteX25" fmla="*/ 16251 w 18929"/>
                <a:gd name="connsiteY25" fmla="*/ 8638 h 21600"/>
                <a:gd name="connsiteX26" fmla="*/ 6872 w 18929"/>
                <a:gd name="connsiteY26" fmla="*/ 10281 h 21600"/>
                <a:gd name="connsiteX27" fmla="*/ 5671 w 18929"/>
                <a:gd name="connsiteY27" fmla="*/ 10281 h 21600"/>
                <a:gd name="connsiteX28" fmla="*/ 4895 w 18929"/>
                <a:gd name="connsiteY28" fmla="*/ 6596 h 21600"/>
                <a:gd name="connsiteX29" fmla="*/ 5671 w 18929"/>
                <a:gd name="connsiteY29" fmla="*/ 2911 h 21600"/>
                <a:gd name="connsiteX30" fmla="*/ 6872 w 18929"/>
                <a:gd name="connsiteY30" fmla="*/ 2911 h 21600"/>
                <a:gd name="connsiteX31" fmla="*/ 7648 w 18929"/>
                <a:gd name="connsiteY31" fmla="*/ 6596 h 21600"/>
                <a:gd name="connsiteX32" fmla="*/ 6872 w 18929"/>
                <a:gd name="connsiteY32" fmla="*/ 10281 h 21600"/>
                <a:gd name="connsiteX0" fmla="*/ 16072 w 18750"/>
                <a:gd name="connsiteY0" fmla="*/ 8638 h 21600"/>
                <a:gd name="connsiteX1" fmla="*/ 13744 w 18750"/>
                <a:gd name="connsiteY1" fmla="*/ 10848 h 21600"/>
                <a:gd name="connsiteX2" fmla="*/ 12117 w 18750"/>
                <a:gd name="connsiteY2" fmla="*/ 9387 h 21600"/>
                <a:gd name="connsiteX3" fmla="*/ 12505 w 18750"/>
                <a:gd name="connsiteY3" fmla="*/ 6584 h 21600"/>
                <a:gd name="connsiteX4" fmla="*/ 8439 w 18750"/>
                <a:gd name="connsiteY4" fmla="*/ 0 h 21600"/>
                <a:gd name="connsiteX5" fmla="*/ 4372 w 18750"/>
                <a:gd name="connsiteY5" fmla="*/ 6403 h 21600"/>
                <a:gd name="connsiteX6" fmla="*/ 2492 w 18750"/>
                <a:gd name="connsiteY6" fmla="*/ 6403 h 21600"/>
                <a:gd name="connsiteX7" fmla="*/ 2492 w 18750"/>
                <a:gd name="connsiteY7" fmla="*/ 6765 h 21600"/>
                <a:gd name="connsiteX8" fmla="*/ 4380 w 18750"/>
                <a:gd name="connsiteY8" fmla="*/ 6765 h 21600"/>
                <a:gd name="connsiteX9" fmla="*/ 6021 w 18750"/>
                <a:gd name="connsiteY9" fmla="*/ 11875 h 21600"/>
                <a:gd name="connsiteX10" fmla="*/ 4529 w 18750"/>
                <a:gd name="connsiteY10" fmla="*/ 14170 h 21600"/>
                <a:gd name="connsiteX11" fmla="*/ 2671 w 18750"/>
                <a:gd name="connsiteY11" fmla="*/ 12950 h 21600"/>
                <a:gd name="connsiteX12" fmla="*/ 0 w 18750"/>
                <a:gd name="connsiteY12" fmla="*/ 17275 h 21600"/>
                <a:gd name="connsiteX13" fmla="*/ 2671 w 18750"/>
                <a:gd name="connsiteY13" fmla="*/ 21600 h 21600"/>
                <a:gd name="connsiteX14" fmla="*/ 5342 w 18750"/>
                <a:gd name="connsiteY14" fmla="*/ 17275 h 21600"/>
                <a:gd name="connsiteX15" fmla="*/ 4678 w 18750"/>
                <a:gd name="connsiteY15" fmla="*/ 14424 h 21600"/>
                <a:gd name="connsiteX16" fmla="*/ 6185 w 18750"/>
                <a:gd name="connsiteY16" fmla="*/ 12105 h 21600"/>
                <a:gd name="connsiteX17" fmla="*/ 6103 w 18750"/>
                <a:gd name="connsiteY17" fmla="*/ 11972 h 21600"/>
                <a:gd name="connsiteX18" fmla="*/ 8439 w 18750"/>
                <a:gd name="connsiteY18" fmla="*/ 13168 h 21600"/>
                <a:gd name="connsiteX19" fmla="*/ 12020 w 18750"/>
                <a:gd name="connsiteY19" fmla="*/ 9713 h 21600"/>
                <a:gd name="connsiteX20" fmla="*/ 13647 w 18750"/>
                <a:gd name="connsiteY20" fmla="*/ 11175 h 21600"/>
                <a:gd name="connsiteX21" fmla="*/ 13408 w 18750"/>
                <a:gd name="connsiteY21" fmla="*/ 12962 h 21600"/>
                <a:gd name="connsiteX22" fmla="*/ 16079 w 18750"/>
                <a:gd name="connsiteY22" fmla="*/ 17287 h 21600"/>
                <a:gd name="connsiteX23" fmla="*/ 18750 w 18750"/>
                <a:gd name="connsiteY23" fmla="*/ 12962 h 21600"/>
                <a:gd name="connsiteX24" fmla="*/ 16072 w 18750"/>
                <a:gd name="connsiteY24" fmla="*/ 8638 h 21600"/>
                <a:gd name="connsiteX25" fmla="*/ 6693 w 18750"/>
                <a:gd name="connsiteY25" fmla="*/ 10281 h 21600"/>
                <a:gd name="connsiteX26" fmla="*/ 5492 w 18750"/>
                <a:gd name="connsiteY26" fmla="*/ 10281 h 21600"/>
                <a:gd name="connsiteX27" fmla="*/ 4716 w 18750"/>
                <a:gd name="connsiteY27" fmla="*/ 6596 h 21600"/>
                <a:gd name="connsiteX28" fmla="*/ 5492 w 18750"/>
                <a:gd name="connsiteY28" fmla="*/ 2911 h 21600"/>
                <a:gd name="connsiteX29" fmla="*/ 6693 w 18750"/>
                <a:gd name="connsiteY29" fmla="*/ 2911 h 21600"/>
                <a:gd name="connsiteX30" fmla="*/ 7469 w 18750"/>
                <a:gd name="connsiteY30" fmla="*/ 6596 h 21600"/>
                <a:gd name="connsiteX31" fmla="*/ 6693 w 18750"/>
                <a:gd name="connsiteY31" fmla="*/ 10281 h 21600"/>
                <a:gd name="connsiteX0" fmla="*/ 16072 w 18750"/>
                <a:gd name="connsiteY0" fmla="*/ 8638 h 21600"/>
                <a:gd name="connsiteX1" fmla="*/ 13744 w 18750"/>
                <a:gd name="connsiteY1" fmla="*/ 10848 h 21600"/>
                <a:gd name="connsiteX2" fmla="*/ 12117 w 18750"/>
                <a:gd name="connsiteY2" fmla="*/ 9387 h 21600"/>
                <a:gd name="connsiteX3" fmla="*/ 12505 w 18750"/>
                <a:gd name="connsiteY3" fmla="*/ 6584 h 21600"/>
                <a:gd name="connsiteX4" fmla="*/ 8439 w 18750"/>
                <a:gd name="connsiteY4" fmla="*/ 0 h 21600"/>
                <a:gd name="connsiteX5" fmla="*/ 4372 w 18750"/>
                <a:gd name="connsiteY5" fmla="*/ 6403 h 21600"/>
                <a:gd name="connsiteX6" fmla="*/ 2492 w 18750"/>
                <a:gd name="connsiteY6" fmla="*/ 6403 h 21600"/>
                <a:gd name="connsiteX7" fmla="*/ 4380 w 18750"/>
                <a:gd name="connsiteY7" fmla="*/ 6765 h 21600"/>
                <a:gd name="connsiteX8" fmla="*/ 6021 w 18750"/>
                <a:gd name="connsiteY8" fmla="*/ 11875 h 21600"/>
                <a:gd name="connsiteX9" fmla="*/ 4529 w 18750"/>
                <a:gd name="connsiteY9" fmla="*/ 14170 h 21600"/>
                <a:gd name="connsiteX10" fmla="*/ 2671 w 18750"/>
                <a:gd name="connsiteY10" fmla="*/ 12950 h 21600"/>
                <a:gd name="connsiteX11" fmla="*/ 0 w 18750"/>
                <a:gd name="connsiteY11" fmla="*/ 17275 h 21600"/>
                <a:gd name="connsiteX12" fmla="*/ 2671 w 18750"/>
                <a:gd name="connsiteY12" fmla="*/ 21600 h 21600"/>
                <a:gd name="connsiteX13" fmla="*/ 5342 w 18750"/>
                <a:gd name="connsiteY13" fmla="*/ 17275 h 21600"/>
                <a:gd name="connsiteX14" fmla="*/ 4678 w 18750"/>
                <a:gd name="connsiteY14" fmla="*/ 14424 h 21600"/>
                <a:gd name="connsiteX15" fmla="*/ 6185 w 18750"/>
                <a:gd name="connsiteY15" fmla="*/ 12105 h 21600"/>
                <a:gd name="connsiteX16" fmla="*/ 6103 w 18750"/>
                <a:gd name="connsiteY16" fmla="*/ 11972 h 21600"/>
                <a:gd name="connsiteX17" fmla="*/ 8439 w 18750"/>
                <a:gd name="connsiteY17" fmla="*/ 13168 h 21600"/>
                <a:gd name="connsiteX18" fmla="*/ 12020 w 18750"/>
                <a:gd name="connsiteY18" fmla="*/ 9713 h 21600"/>
                <a:gd name="connsiteX19" fmla="*/ 13647 w 18750"/>
                <a:gd name="connsiteY19" fmla="*/ 11175 h 21600"/>
                <a:gd name="connsiteX20" fmla="*/ 13408 w 18750"/>
                <a:gd name="connsiteY20" fmla="*/ 12962 h 21600"/>
                <a:gd name="connsiteX21" fmla="*/ 16079 w 18750"/>
                <a:gd name="connsiteY21" fmla="*/ 17287 h 21600"/>
                <a:gd name="connsiteX22" fmla="*/ 18750 w 18750"/>
                <a:gd name="connsiteY22" fmla="*/ 12962 h 21600"/>
                <a:gd name="connsiteX23" fmla="*/ 16072 w 18750"/>
                <a:gd name="connsiteY23" fmla="*/ 8638 h 21600"/>
                <a:gd name="connsiteX24" fmla="*/ 6693 w 18750"/>
                <a:gd name="connsiteY24" fmla="*/ 10281 h 21600"/>
                <a:gd name="connsiteX25" fmla="*/ 5492 w 18750"/>
                <a:gd name="connsiteY25" fmla="*/ 10281 h 21600"/>
                <a:gd name="connsiteX26" fmla="*/ 4716 w 18750"/>
                <a:gd name="connsiteY26" fmla="*/ 6596 h 21600"/>
                <a:gd name="connsiteX27" fmla="*/ 5492 w 18750"/>
                <a:gd name="connsiteY27" fmla="*/ 2911 h 21600"/>
                <a:gd name="connsiteX28" fmla="*/ 6693 w 18750"/>
                <a:gd name="connsiteY28" fmla="*/ 2911 h 21600"/>
                <a:gd name="connsiteX29" fmla="*/ 7469 w 18750"/>
                <a:gd name="connsiteY29" fmla="*/ 6596 h 21600"/>
                <a:gd name="connsiteX30" fmla="*/ 6693 w 18750"/>
                <a:gd name="connsiteY30" fmla="*/ 10281 h 21600"/>
                <a:gd name="connsiteX0" fmla="*/ 16072 w 18750"/>
                <a:gd name="connsiteY0" fmla="*/ 8638 h 21600"/>
                <a:gd name="connsiteX1" fmla="*/ 13744 w 18750"/>
                <a:gd name="connsiteY1" fmla="*/ 10848 h 21600"/>
                <a:gd name="connsiteX2" fmla="*/ 12117 w 18750"/>
                <a:gd name="connsiteY2" fmla="*/ 9387 h 21600"/>
                <a:gd name="connsiteX3" fmla="*/ 12505 w 18750"/>
                <a:gd name="connsiteY3" fmla="*/ 6584 h 21600"/>
                <a:gd name="connsiteX4" fmla="*/ 8439 w 18750"/>
                <a:gd name="connsiteY4" fmla="*/ 0 h 21600"/>
                <a:gd name="connsiteX5" fmla="*/ 4372 w 18750"/>
                <a:gd name="connsiteY5" fmla="*/ 6403 h 21600"/>
                <a:gd name="connsiteX6" fmla="*/ 4380 w 18750"/>
                <a:gd name="connsiteY6" fmla="*/ 6765 h 21600"/>
                <a:gd name="connsiteX7" fmla="*/ 6021 w 18750"/>
                <a:gd name="connsiteY7" fmla="*/ 11875 h 21600"/>
                <a:gd name="connsiteX8" fmla="*/ 4529 w 18750"/>
                <a:gd name="connsiteY8" fmla="*/ 14170 h 21600"/>
                <a:gd name="connsiteX9" fmla="*/ 2671 w 18750"/>
                <a:gd name="connsiteY9" fmla="*/ 12950 h 21600"/>
                <a:gd name="connsiteX10" fmla="*/ 0 w 18750"/>
                <a:gd name="connsiteY10" fmla="*/ 17275 h 21600"/>
                <a:gd name="connsiteX11" fmla="*/ 2671 w 18750"/>
                <a:gd name="connsiteY11" fmla="*/ 21600 h 21600"/>
                <a:gd name="connsiteX12" fmla="*/ 5342 w 18750"/>
                <a:gd name="connsiteY12" fmla="*/ 17275 h 21600"/>
                <a:gd name="connsiteX13" fmla="*/ 4678 w 18750"/>
                <a:gd name="connsiteY13" fmla="*/ 14424 h 21600"/>
                <a:gd name="connsiteX14" fmla="*/ 6185 w 18750"/>
                <a:gd name="connsiteY14" fmla="*/ 12105 h 21600"/>
                <a:gd name="connsiteX15" fmla="*/ 6103 w 18750"/>
                <a:gd name="connsiteY15" fmla="*/ 11972 h 21600"/>
                <a:gd name="connsiteX16" fmla="*/ 8439 w 18750"/>
                <a:gd name="connsiteY16" fmla="*/ 13168 h 21600"/>
                <a:gd name="connsiteX17" fmla="*/ 12020 w 18750"/>
                <a:gd name="connsiteY17" fmla="*/ 9713 h 21600"/>
                <a:gd name="connsiteX18" fmla="*/ 13647 w 18750"/>
                <a:gd name="connsiteY18" fmla="*/ 11175 h 21600"/>
                <a:gd name="connsiteX19" fmla="*/ 13408 w 18750"/>
                <a:gd name="connsiteY19" fmla="*/ 12962 h 21600"/>
                <a:gd name="connsiteX20" fmla="*/ 16079 w 18750"/>
                <a:gd name="connsiteY20" fmla="*/ 17287 h 21600"/>
                <a:gd name="connsiteX21" fmla="*/ 18750 w 18750"/>
                <a:gd name="connsiteY21" fmla="*/ 12962 h 21600"/>
                <a:gd name="connsiteX22" fmla="*/ 16072 w 18750"/>
                <a:gd name="connsiteY22" fmla="*/ 8638 h 21600"/>
                <a:gd name="connsiteX23" fmla="*/ 6693 w 18750"/>
                <a:gd name="connsiteY23" fmla="*/ 10281 h 21600"/>
                <a:gd name="connsiteX24" fmla="*/ 5492 w 18750"/>
                <a:gd name="connsiteY24" fmla="*/ 10281 h 21600"/>
                <a:gd name="connsiteX25" fmla="*/ 4716 w 18750"/>
                <a:gd name="connsiteY25" fmla="*/ 6596 h 21600"/>
                <a:gd name="connsiteX26" fmla="*/ 5492 w 18750"/>
                <a:gd name="connsiteY26" fmla="*/ 2911 h 21600"/>
                <a:gd name="connsiteX27" fmla="*/ 6693 w 18750"/>
                <a:gd name="connsiteY27" fmla="*/ 2911 h 21600"/>
                <a:gd name="connsiteX28" fmla="*/ 7469 w 18750"/>
                <a:gd name="connsiteY28" fmla="*/ 6596 h 21600"/>
                <a:gd name="connsiteX29" fmla="*/ 6693 w 18750"/>
                <a:gd name="connsiteY29" fmla="*/ 10281 h 21600"/>
                <a:gd name="connsiteX0" fmla="*/ 16112 w 18790"/>
                <a:gd name="connsiteY0" fmla="*/ 8638 h 21600"/>
                <a:gd name="connsiteX1" fmla="*/ 13784 w 18790"/>
                <a:gd name="connsiteY1" fmla="*/ 10848 h 21600"/>
                <a:gd name="connsiteX2" fmla="*/ 12157 w 18790"/>
                <a:gd name="connsiteY2" fmla="*/ 9387 h 21600"/>
                <a:gd name="connsiteX3" fmla="*/ 12545 w 18790"/>
                <a:gd name="connsiteY3" fmla="*/ 6584 h 21600"/>
                <a:gd name="connsiteX4" fmla="*/ 8479 w 18790"/>
                <a:gd name="connsiteY4" fmla="*/ 0 h 21600"/>
                <a:gd name="connsiteX5" fmla="*/ 4412 w 18790"/>
                <a:gd name="connsiteY5" fmla="*/ 6403 h 21600"/>
                <a:gd name="connsiteX6" fmla="*/ 4420 w 18790"/>
                <a:gd name="connsiteY6" fmla="*/ 6765 h 21600"/>
                <a:gd name="connsiteX7" fmla="*/ 6061 w 18790"/>
                <a:gd name="connsiteY7" fmla="*/ 11875 h 21600"/>
                <a:gd name="connsiteX8" fmla="*/ 4569 w 18790"/>
                <a:gd name="connsiteY8" fmla="*/ 14170 h 21600"/>
                <a:gd name="connsiteX9" fmla="*/ 40 w 18790"/>
                <a:gd name="connsiteY9" fmla="*/ 17275 h 21600"/>
                <a:gd name="connsiteX10" fmla="*/ 2711 w 18790"/>
                <a:gd name="connsiteY10" fmla="*/ 21600 h 21600"/>
                <a:gd name="connsiteX11" fmla="*/ 5382 w 18790"/>
                <a:gd name="connsiteY11" fmla="*/ 17275 h 21600"/>
                <a:gd name="connsiteX12" fmla="*/ 4718 w 18790"/>
                <a:gd name="connsiteY12" fmla="*/ 14424 h 21600"/>
                <a:gd name="connsiteX13" fmla="*/ 6225 w 18790"/>
                <a:gd name="connsiteY13" fmla="*/ 12105 h 21600"/>
                <a:gd name="connsiteX14" fmla="*/ 6143 w 18790"/>
                <a:gd name="connsiteY14" fmla="*/ 11972 h 21600"/>
                <a:gd name="connsiteX15" fmla="*/ 8479 w 18790"/>
                <a:gd name="connsiteY15" fmla="*/ 13168 h 21600"/>
                <a:gd name="connsiteX16" fmla="*/ 12060 w 18790"/>
                <a:gd name="connsiteY16" fmla="*/ 9713 h 21600"/>
                <a:gd name="connsiteX17" fmla="*/ 13687 w 18790"/>
                <a:gd name="connsiteY17" fmla="*/ 11175 h 21600"/>
                <a:gd name="connsiteX18" fmla="*/ 13448 w 18790"/>
                <a:gd name="connsiteY18" fmla="*/ 12962 h 21600"/>
                <a:gd name="connsiteX19" fmla="*/ 16119 w 18790"/>
                <a:gd name="connsiteY19" fmla="*/ 17287 h 21600"/>
                <a:gd name="connsiteX20" fmla="*/ 18790 w 18790"/>
                <a:gd name="connsiteY20" fmla="*/ 12962 h 21600"/>
                <a:gd name="connsiteX21" fmla="*/ 16112 w 18790"/>
                <a:gd name="connsiteY21" fmla="*/ 8638 h 21600"/>
                <a:gd name="connsiteX22" fmla="*/ 6733 w 18790"/>
                <a:gd name="connsiteY22" fmla="*/ 10281 h 21600"/>
                <a:gd name="connsiteX23" fmla="*/ 5532 w 18790"/>
                <a:gd name="connsiteY23" fmla="*/ 10281 h 21600"/>
                <a:gd name="connsiteX24" fmla="*/ 4756 w 18790"/>
                <a:gd name="connsiteY24" fmla="*/ 6596 h 21600"/>
                <a:gd name="connsiteX25" fmla="*/ 5532 w 18790"/>
                <a:gd name="connsiteY25" fmla="*/ 2911 h 21600"/>
                <a:gd name="connsiteX26" fmla="*/ 6733 w 18790"/>
                <a:gd name="connsiteY26" fmla="*/ 2911 h 21600"/>
                <a:gd name="connsiteX27" fmla="*/ 7509 w 18790"/>
                <a:gd name="connsiteY27" fmla="*/ 6596 h 21600"/>
                <a:gd name="connsiteX28" fmla="*/ 6733 w 18790"/>
                <a:gd name="connsiteY28" fmla="*/ 10281 h 21600"/>
                <a:gd name="connsiteX0" fmla="*/ 13410 w 16088"/>
                <a:gd name="connsiteY0" fmla="*/ 8638 h 21600"/>
                <a:gd name="connsiteX1" fmla="*/ 11082 w 16088"/>
                <a:gd name="connsiteY1" fmla="*/ 10848 h 21600"/>
                <a:gd name="connsiteX2" fmla="*/ 9455 w 16088"/>
                <a:gd name="connsiteY2" fmla="*/ 9387 h 21600"/>
                <a:gd name="connsiteX3" fmla="*/ 9843 w 16088"/>
                <a:gd name="connsiteY3" fmla="*/ 6584 h 21600"/>
                <a:gd name="connsiteX4" fmla="*/ 5777 w 16088"/>
                <a:gd name="connsiteY4" fmla="*/ 0 h 21600"/>
                <a:gd name="connsiteX5" fmla="*/ 1710 w 16088"/>
                <a:gd name="connsiteY5" fmla="*/ 6403 h 21600"/>
                <a:gd name="connsiteX6" fmla="*/ 1718 w 16088"/>
                <a:gd name="connsiteY6" fmla="*/ 6765 h 21600"/>
                <a:gd name="connsiteX7" fmla="*/ 3359 w 16088"/>
                <a:gd name="connsiteY7" fmla="*/ 11875 h 21600"/>
                <a:gd name="connsiteX8" fmla="*/ 1867 w 16088"/>
                <a:gd name="connsiteY8" fmla="*/ 14170 h 21600"/>
                <a:gd name="connsiteX9" fmla="*/ 9 w 16088"/>
                <a:gd name="connsiteY9" fmla="*/ 21600 h 21600"/>
                <a:gd name="connsiteX10" fmla="*/ 2680 w 16088"/>
                <a:gd name="connsiteY10" fmla="*/ 17275 h 21600"/>
                <a:gd name="connsiteX11" fmla="*/ 2016 w 16088"/>
                <a:gd name="connsiteY11" fmla="*/ 14424 h 21600"/>
                <a:gd name="connsiteX12" fmla="*/ 3523 w 16088"/>
                <a:gd name="connsiteY12" fmla="*/ 12105 h 21600"/>
                <a:gd name="connsiteX13" fmla="*/ 3441 w 16088"/>
                <a:gd name="connsiteY13" fmla="*/ 11972 h 21600"/>
                <a:gd name="connsiteX14" fmla="*/ 5777 w 16088"/>
                <a:gd name="connsiteY14" fmla="*/ 13168 h 21600"/>
                <a:gd name="connsiteX15" fmla="*/ 9358 w 16088"/>
                <a:gd name="connsiteY15" fmla="*/ 9713 h 21600"/>
                <a:gd name="connsiteX16" fmla="*/ 10985 w 16088"/>
                <a:gd name="connsiteY16" fmla="*/ 11175 h 21600"/>
                <a:gd name="connsiteX17" fmla="*/ 10746 w 16088"/>
                <a:gd name="connsiteY17" fmla="*/ 12962 h 21600"/>
                <a:gd name="connsiteX18" fmla="*/ 13417 w 16088"/>
                <a:gd name="connsiteY18" fmla="*/ 17287 h 21600"/>
                <a:gd name="connsiteX19" fmla="*/ 16088 w 16088"/>
                <a:gd name="connsiteY19" fmla="*/ 12962 h 21600"/>
                <a:gd name="connsiteX20" fmla="*/ 13410 w 16088"/>
                <a:gd name="connsiteY20" fmla="*/ 8638 h 21600"/>
                <a:gd name="connsiteX21" fmla="*/ 4031 w 16088"/>
                <a:gd name="connsiteY21" fmla="*/ 10281 h 21600"/>
                <a:gd name="connsiteX22" fmla="*/ 2830 w 16088"/>
                <a:gd name="connsiteY22" fmla="*/ 10281 h 21600"/>
                <a:gd name="connsiteX23" fmla="*/ 2054 w 16088"/>
                <a:gd name="connsiteY23" fmla="*/ 6596 h 21600"/>
                <a:gd name="connsiteX24" fmla="*/ 2830 w 16088"/>
                <a:gd name="connsiteY24" fmla="*/ 2911 h 21600"/>
                <a:gd name="connsiteX25" fmla="*/ 4031 w 16088"/>
                <a:gd name="connsiteY25" fmla="*/ 2911 h 21600"/>
                <a:gd name="connsiteX26" fmla="*/ 4807 w 16088"/>
                <a:gd name="connsiteY26" fmla="*/ 6596 h 21600"/>
                <a:gd name="connsiteX27" fmla="*/ 4031 w 16088"/>
                <a:gd name="connsiteY27" fmla="*/ 10281 h 21600"/>
                <a:gd name="connsiteX0" fmla="*/ 11700 w 14378"/>
                <a:gd name="connsiteY0" fmla="*/ 8638 h 17287"/>
                <a:gd name="connsiteX1" fmla="*/ 9372 w 14378"/>
                <a:gd name="connsiteY1" fmla="*/ 10848 h 17287"/>
                <a:gd name="connsiteX2" fmla="*/ 7745 w 14378"/>
                <a:gd name="connsiteY2" fmla="*/ 9387 h 17287"/>
                <a:gd name="connsiteX3" fmla="*/ 8133 w 14378"/>
                <a:gd name="connsiteY3" fmla="*/ 6584 h 17287"/>
                <a:gd name="connsiteX4" fmla="*/ 4067 w 14378"/>
                <a:gd name="connsiteY4" fmla="*/ 0 h 17287"/>
                <a:gd name="connsiteX5" fmla="*/ 0 w 14378"/>
                <a:gd name="connsiteY5" fmla="*/ 6403 h 17287"/>
                <a:gd name="connsiteX6" fmla="*/ 8 w 14378"/>
                <a:gd name="connsiteY6" fmla="*/ 6765 h 17287"/>
                <a:gd name="connsiteX7" fmla="*/ 1649 w 14378"/>
                <a:gd name="connsiteY7" fmla="*/ 11875 h 17287"/>
                <a:gd name="connsiteX8" fmla="*/ 157 w 14378"/>
                <a:gd name="connsiteY8" fmla="*/ 14170 h 17287"/>
                <a:gd name="connsiteX9" fmla="*/ 970 w 14378"/>
                <a:gd name="connsiteY9" fmla="*/ 17275 h 17287"/>
                <a:gd name="connsiteX10" fmla="*/ 306 w 14378"/>
                <a:gd name="connsiteY10" fmla="*/ 14424 h 17287"/>
                <a:gd name="connsiteX11" fmla="*/ 1813 w 14378"/>
                <a:gd name="connsiteY11" fmla="*/ 12105 h 17287"/>
                <a:gd name="connsiteX12" fmla="*/ 1731 w 14378"/>
                <a:gd name="connsiteY12" fmla="*/ 11972 h 17287"/>
                <a:gd name="connsiteX13" fmla="*/ 4067 w 14378"/>
                <a:gd name="connsiteY13" fmla="*/ 13168 h 17287"/>
                <a:gd name="connsiteX14" fmla="*/ 7648 w 14378"/>
                <a:gd name="connsiteY14" fmla="*/ 9713 h 17287"/>
                <a:gd name="connsiteX15" fmla="*/ 9275 w 14378"/>
                <a:gd name="connsiteY15" fmla="*/ 11175 h 17287"/>
                <a:gd name="connsiteX16" fmla="*/ 9036 w 14378"/>
                <a:gd name="connsiteY16" fmla="*/ 12962 h 17287"/>
                <a:gd name="connsiteX17" fmla="*/ 11707 w 14378"/>
                <a:gd name="connsiteY17" fmla="*/ 17287 h 17287"/>
                <a:gd name="connsiteX18" fmla="*/ 14378 w 14378"/>
                <a:gd name="connsiteY18" fmla="*/ 12962 h 17287"/>
                <a:gd name="connsiteX19" fmla="*/ 11700 w 14378"/>
                <a:gd name="connsiteY19" fmla="*/ 8638 h 17287"/>
                <a:gd name="connsiteX20" fmla="*/ 2321 w 14378"/>
                <a:gd name="connsiteY20" fmla="*/ 10281 h 17287"/>
                <a:gd name="connsiteX21" fmla="*/ 1120 w 14378"/>
                <a:gd name="connsiteY21" fmla="*/ 10281 h 17287"/>
                <a:gd name="connsiteX22" fmla="*/ 344 w 14378"/>
                <a:gd name="connsiteY22" fmla="*/ 6596 h 17287"/>
                <a:gd name="connsiteX23" fmla="*/ 1120 w 14378"/>
                <a:gd name="connsiteY23" fmla="*/ 2911 h 17287"/>
                <a:gd name="connsiteX24" fmla="*/ 2321 w 14378"/>
                <a:gd name="connsiteY24" fmla="*/ 2911 h 17287"/>
                <a:gd name="connsiteX25" fmla="*/ 3097 w 14378"/>
                <a:gd name="connsiteY25" fmla="*/ 6596 h 17287"/>
                <a:gd name="connsiteX26" fmla="*/ 2321 w 14378"/>
                <a:gd name="connsiteY26" fmla="*/ 10281 h 17287"/>
                <a:gd name="connsiteX0" fmla="*/ 11700 w 14378"/>
                <a:gd name="connsiteY0" fmla="*/ 8638 h 17287"/>
                <a:gd name="connsiteX1" fmla="*/ 9372 w 14378"/>
                <a:gd name="connsiteY1" fmla="*/ 10848 h 17287"/>
                <a:gd name="connsiteX2" fmla="*/ 7745 w 14378"/>
                <a:gd name="connsiteY2" fmla="*/ 9387 h 17287"/>
                <a:gd name="connsiteX3" fmla="*/ 8133 w 14378"/>
                <a:gd name="connsiteY3" fmla="*/ 6584 h 17287"/>
                <a:gd name="connsiteX4" fmla="*/ 4067 w 14378"/>
                <a:gd name="connsiteY4" fmla="*/ 0 h 17287"/>
                <a:gd name="connsiteX5" fmla="*/ 0 w 14378"/>
                <a:gd name="connsiteY5" fmla="*/ 6403 h 17287"/>
                <a:gd name="connsiteX6" fmla="*/ 8 w 14378"/>
                <a:gd name="connsiteY6" fmla="*/ 6765 h 17287"/>
                <a:gd name="connsiteX7" fmla="*/ 1649 w 14378"/>
                <a:gd name="connsiteY7" fmla="*/ 11875 h 17287"/>
                <a:gd name="connsiteX8" fmla="*/ 157 w 14378"/>
                <a:gd name="connsiteY8" fmla="*/ 14170 h 17287"/>
                <a:gd name="connsiteX9" fmla="*/ 306 w 14378"/>
                <a:gd name="connsiteY9" fmla="*/ 14424 h 17287"/>
                <a:gd name="connsiteX10" fmla="*/ 1813 w 14378"/>
                <a:gd name="connsiteY10" fmla="*/ 12105 h 17287"/>
                <a:gd name="connsiteX11" fmla="*/ 1731 w 14378"/>
                <a:gd name="connsiteY11" fmla="*/ 11972 h 17287"/>
                <a:gd name="connsiteX12" fmla="*/ 4067 w 14378"/>
                <a:gd name="connsiteY12" fmla="*/ 13168 h 17287"/>
                <a:gd name="connsiteX13" fmla="*/ 7648 w 14378"/>
                <a:gd name="connsiteY13" fmla="*/ 9713 h 17287"/>
                <a:gd name="connsiteX14" fmla="*/ 9275 w 14378"/>
                <a:gd name="connsiteY14" fmla="*/ 11175 h 17287"/>
                <a:gd name="connsiteX15" fmla="*/ 9036 w 14378"/>
                <a:gd name="connsiteY15" fmla="*/ 12962 h 17287"/>
                <a:gd name="connsiteX16" fmla="*/ 11707 w 14378"/>
                <a:gd name="connsiteY16" fmla="*/ 17287 h 17287"/>
                <a:gd name="connsiteX17" fmla="*/ 14378 w 14378"/>
                <a:gd name="connsiteY17" fmla="*/ 12962 h 17287"/>
                <a:gd name="connsiteX18" fmla="*/ 11700 w 14378"/>
                <a:gd name="connsiteY18" fmla="*/ 8638 h 17287"/>
                <a:gd name="connsiteX19" fmla="*/ 2321 w 14378"/>
                <a:gd name="connsiteY19" fmla="*/ 10281 h 17287"/>
                <a:gd name="connsiteX20" fmla="*/ 1120 w 14378"/>
                <a:gd name="connsiteY20" fmla="*/ 10281 h 17287"/>
                <a:gd name="connsiteX21" fmla="*/ 344 w 14378"/>
                <a:gd name="connsiteY21" fmla="*/ 6596 h 17287"/>
                <a:gd name="connsiteX22" fmla="*/ 1120 w 14378"/>
                <a:gd name="connsiteY22" fmla="*/ 2911 h 17287"/>
                <a:gd name="connsiteX23" fmla="*/ 2321 w 14378"/>
                <a:gd name="connsiteY23" fmla="*/ 2911 h 17287"/>
                <a:gd name="connsiteX24" fmla="*/ 3097 w 14378"/>
                <a:gd name="connsiteY24" fmla="*/ 6596 h 17287"/>
                <a:gd name="connsiteX25" fmla="*/ 2321 w 14378"/>
                <a:gd name="connsiteY25" fmla="*/ 10281 h 17287"/>
                <a:gd name="connsiteX0" fmla="*/ 11700 w 14378"/>
                <a:gd name="connsiteY0" fmla="*/ 8638 h 17287"/>
                <a:gd name="connsiteX1" fmla="*/ 9372 w 14378"/>
                <a:gd name="connsiteY1" fmla="*/ 10848 h 17287"/>
                <a:gd name="connsiteX2" fmla="*/ 7745 w 14378"/>
                <a:gd name="connsiteY2" fmla="*/ 9387 h 17287"/>
                <a:gd name="connsiteX3" fmla="*/ 8133 w 14378"/>
                <a:gd name="connsiteY3" fmla="*/ 6584 h 17287"/>
                <a:gd name="connsiteX4" fmla="*/ 4067 w 14378"/>
                <a:gd name="connsiteY4" fmla="*/ 0 h 17287"/>
                <a:gd name="connsiteX5" fmla="*/ 0 w 14378"/>
                <a:gd name="connsiteY5" fmla="*/ 6403 h 17287"/>
                <a:gd name="connsiteX6" fmla="*/ 8 w 14378"/>
                <a:gd name="connsiteY6" fmla="*/ 6765 h 17287"/>
                <a:gd name="connsiteX7" fmla="*/ 1649 w 14378"/>
                <a:gd name="connsiteY7" fmla="*/ 11875 h 17287"/>
                <a:gd name="connsiteX8" fmla="*/ 157 w 14378"/>
                <a:gd name="connsiteY8" fmla="*/ 14170 h 17287"/>
                <a:gd name="connsiteX9" fmla="*/ 1813 w 14378"/>
                <a:gd name="connsiteY9" fmla="*/ 12105 h 17287"/>
                <a:gd name="connsiteX10" fmla="*/ 1731 w 14378"/>
                <a:gd name="connsiteY10" fmla="*/ 11972 h 17287"/>
                <a:gd name="connsiteX11" fmla="*/ 4067 w 14378"/>
                <a:gd name="connsiteY11" fmla="*/ 13168 h 17287"/>
                <a:gd name="connsiteX12" fmla="*/ 7648 w 14378"/>
                <a:gd name="connsiteY12" fmla="*/ 9713 h 17287"/>
                <a:gd name="connsiteX13" fmla="*/ 9275 w 14378"/>
                <a:gd name="connsiteY13" fmla="*/ 11175 h 17287"/>
                <a:gd name="connsiteX14" fmla="*/ 9036 w 14378"/>
                <a:gd name="connsiteY14" fmla="*/ 12962 h 17287"/>
                <a:gd name="connsiteX15" fmla="*/ 11707 w 14378"/>
                <a:gd name="connsiteY15" fmla="*/ 17287 h 17287"/>
                <a:gd name="connsiteX16" fmla="*/ 14378 w 14378"/>
                <a:gd name="connsiteY16" fmla="*/ 12962 h 17287"/>
                <a:gd name="connsiteX17" fmla="*/ 11700 w 14378"/>
                <a:gd name="connsiteY17" fmla="*/ 8638 h 17287"/>
                <a:gd name="connsiteX18" fmla="*/ 2321 w 14378"/>
                <a:gd name="connsiteY18" fmla="*/ 10281 h 17287"/>
                <a:gd name="connsiteX19" fmla="*/ 1120 w 14378"/>
                <a:gd name="connsiteY19" fmla="*/ 10281 h 17287"/>
                <a:gd name="connsiteX20" fmla="*/ 344 w 14378"/>
                <a:gd name="connsiteY20" fmla="*/ 6596 h 17287"/>
                <a:gd name="connsiteX21" fmla="*/ 1120 w 14378"/>
                <a:gd name="connsiteY21" fmla="*/ 2911 h 17287"/>
                <a:gd name="connsiteX22" fmla="*/ 2321 w 14378"/>
                <a:gd name="connsiteY22" fmla="*/ 2911 h 17287"/>
                <a:gd name="connsiteX23" fmla="*/ 3097 w 14378"/>
                <a:gd name="connsiteY23" fmla="*/ 6596 h 17287"/>
                <a:gd name="connsiteX24" fmla="*/ 2321 w 14378"/>
                <a:gd name="connsiteY24" fmla="*/ 10281 h 17287"/>
                <a:gd name="connsiteX0" fmla="*/ 11700 w 14378"/>
                <a:gd name="connsiteY0" fmla="*/ 8638 h 17287"/>
                <a:gd name="connsiteX1" fmla="*/ 9372 w 14378"/>
                <a:gd name="connsiteY1" fmla="*/ 10848 h 17287"/>
                <a:gd name="connsiteX2" fmla="*/ 7745 w 14378"/>
                <a:gd name="connsiteY2" fmla="*/ 9387 h 17287"/>
                <a:gd name="connsiteX3" fmla="*/ 8133 w 14378"/>
                <a:gd name="connsiteY3" fmla="*/ 6584 h 17287"/>
                <a:gd name="connsiteX4" fmla="*/ 4067 w 14378"/>
                <a:gd name="connsiteY4" fmla="*/ 0 h 17287"/>
                <a:gd name="connsiteX5" fmla="*/ 0 w 14378"/>
                <a:gd name="connsiteY5" fmla="*/ 6403 h 17287"/>
                <a:gd name="connsiteX6" fmla="*/ 8 w 14378"/>
                <a:gd name="connsiteY6" fmla="*/ 6765 h 17287"/>
                <a:gd name="connsiteX7" fmla="*/ 1649 w 14378"/>
                <a:gd name="connsiteY7" fmla="*/ 11875 h 17287"/>
                <a:gd name="connsiteX8" fmla="*/ 1813 w 14378"/>
                <a:gd name="connsiteY8" fmla="*/ 12105 h 17287"/>
                <a:gd name="connsiteX9" fmla="*/ 1731 w 14378"/>
                <a:gd name="connsiteY9" fmla="*/ 11972 h 17287"/>
                <a:gd name="connsiteX10" fmla="*/ 4067 w 14378"/>
                <a:gd name="connsiteY10" fmla="*/ 13168 h 17287"/>
                <a:gd name="connsiteX11" fmla="*/ 7648 w 14378"/>
                <a:gd name="connsiteY11" fmla="*/ 9713 h 17287"/>
                <a:gd name="connsiteX12" fmla="*/ 9275 w 14378"/>
                <a:gd name="connsiteY12" fmla="*/ 11175 h 17287"/>
                <a:gd name="connsiteX13" fmla="*/ 9036 w 14378"/>
                <a:gd name="connsiteY13" fmla="*/ 12962 h 17287"/>
                <a:gd name="connsiteX14" fmla="*/ 11707 w 14378"/>
                <a:gd name="connsiteY14" fmla="*/ 17287 h 17287"/>
                <a:gd name="connsiteX15" fmla="*/ 14378 w 14378"/>
                <a:gd name="connsiteY15" fmla="*/ 12962 h 17287"/>
                <a:gd name="connsiteX16" fmla="*/ 11700 w 14378"/>
                <a:gd name="connsiteY16" fmla="*/ 8638 h 17287"/>
                <a:gd name="connsiteX17" fmla="*/ 2321 w 14378"/>
                <a:gd name="connsiteY17" fmla="*/ 10281 h 17287"/>
                <a:gd name="connsiteX18" fmla="*/ 1120 w 14378"/>
                <a:gd name="connsiteY18" fmla="*/ 10281 h 17287"/>
                <a:gd name="connsiteX19" fmla="*/ 344 w 14378"/>
                <a:gd name="connsiteY19" fmla="*/ 6596 h 17287"/>
                <a:gd name="connsiteX20" fmla="*/ 1120 w 14378"/>
                <a:gd name="connsiteY20" fmla="*/ 2911 h 17287"/>
                <a:gd name="connsiteX21" fmla="*/ 2321 w 14378"/>
                <a:gd name="connsiteY21" fmla="*/ 2911 h 17287"/>
                <a:gd name="connsiteX22" fmla="*/ 3097 w 14378"/>
                <a:gd name="connsiteY22" fmla="*/ 6596 h 17287"/>
                <a:gd name="connsiteX23" fmla="*/ 2321 w 14378"/>
                <a:gd name="connsiteY23" fmla="*/ 10281 h 17287"/>
                <a:gd name="connsiteX0" fmla="*/ 11700 w 14378"/>
                <a:gd name="connsiteY0" fmla="*/ 8638 h 13359"/>
                <a:gd name="connsiteX1" fmla="*/ 9372 w 14378"/>
                <a:gd name="connsiteY1" fmla="*/ 10848 h 13359"/>
                <a:gd name="connsiteX2" fmla="*/ 7745 w 14378"/>
                <a:gd name="connsiteY2" fmla="*/ 9387 h 13359"/>
                <a:gd name="connsiteX3" fmla="*/ 8133 w 14378"/>
                <a:gd name="connsiteY3" fmla="*/ 6584 h 13359"/>
                <a:gd name="connsiteX4" fmla="*/ 4067 w 14378"/>
                <a:gd name="connsiteY4" fmla="*/ 0 h 13359"/>
                <a:gd name="connsiteX5" fmla="*/ 0 w 14378"/>
                <a:gd name="connsiteY5" fmla="*/ 6403 h 13359"/>
                <a:gd name="connsiteX6" fmla="*/ 8 w 14378"/>
                <a:gd name="connsiteY6" fmla="*/ 6765 h 13359"/>
                <a:gd name="connsiteX7" fmla="*/ 1649 w 14378"/>
                <a:gd name="connsiteY7" fmla="*/ 11875 h 13359"/>
                <a:gd name="connsiteX8" fmla="*/ 1813 w 14378"/>
                <a:gd name="connsiteY8" fmla="*/ 12105 h 13359"/>
                <a:gd name="connsiteX9" fmla="*/ 1731 w 14378"/>
                <a:gd name="connsiteY9" fmla="*/ 11972 h 13359"/>
                <a:gd name="connsiteX10" fmla="*/ 4067 w 14378"/>
                <a:gd name="connsiteY10" fmla="*/ 13168 h 13359"/>
                <a:gd name="connsiteX11" fmla="*/ 7648 w 14378"/>
                <a:gd name="connsiteY11" fmla="*/ 9713 h 13359"/>
                <a:gd name="connsiteX12" fmla="*/ 9275 w 14378"/>
                <a:gd name="connsiteY12" fmla="*/ 11175 h 13359"/>
                <a:gd name="connsiteX13" fmla="*/ 9036 w 14378"/>
                <a:gd name="connsiteY13" fmla="*/ 12962 h 13359"/>
                <a:gd name="connsiteX14" fmla="*/ 14378 w 14378"/>
                <a:gd name="connsiteY14" fmla="*/ 12962 h 13359"/>
                <a:gd name="connsiteX15" fmla="*/ 11700 w 14378"/>
                <a:gd name="connsiteY15" fmla="*/ 8638 h 13359"/>
                <a:gd name="connsiteX16" fmla="*/ 2321 w 14378"/>
                <a:gd name="connsiteY16" fmla="*/ 10281 h 13359"/>
                <a:gd name="connsiteX17" fmla="*/ 1120 w 14378"/>
                <a:gd name="connsiteY17" fmla="*/ 10281 h 13359"/>
                <a:gd name="connsiteX18" fmla="*/ 344 w 14378"/>
                <a:gd name="connsiteY18" fmla="*/ 6596 h 13359"/>
                <a:gd name="connsiteX19" fmla="*/ 1120 w 14378"/>
                <a:gd name="connsiteY19" fmla="*/ 2911 h 13359"/>
                <a:gd name="connsiteX20" fmla="*/ 2321 w 14378"/>
                <a:gd name="connsiteY20" fmla="*/ 2911 h 13359"/>
                <a:gd name="connsiteX21" fmla="*/ 3097 w 14378"/>
                <a:gd name="connsiteY21" fmla="*/ 6596 h 13359"/>
                <a:gd name="connsiteX22" fmla="*/ 2321 w 14378"/>
                <a:gd name="connsiteY22" fmla="*/ 10281 h 13359"/>
                <a:gd name="connsiteX0" fmla="*/ 11700 w 11700"/>
                <a:gd name="connsiteY0" fmla="*/ 8638 h 13168"/>
                <a:gd name="connsiteX1" fmla="*/ 9372 w 11700"/>
                <a:gd name="connsiteY1" fmla="*/ 10848 h 13168"/>
                <a:gd name="connsiteX2" fmla="*/ 7745 w 11700"/>
                <a:gd name="connsiteY2" fmla="*/ 9387 h 13168"/>
                <a:gd name="connsiteX3" fmla="*/ 8133 w 11700"/>
                <a:gd name="connsiteY3" fmla="*/ 6584 h 13168"/>
                <a:gd name="connsiteX4" fmla="*/ 4067 w 11700"/>
                <a:gd name="connsiteY4" fmla="*/ 0 h 13168"/>
                <a:gd name="connsiteX5" fmla="*/ 0 w 11700"/>
                <a:gd name="connsiteY5" fmla="*/ 6403 h 13168"/>
                <a:gd name="connsiteX6" fmla="*/ 8 w 11700"/>
                <a:gd name="connsiteY6" fmla="*/ 6765 h 13168"/>
                <a:gd name="connsiteX7" fmla="*/ 1649 w 11700"/>
                <a:gd name="connsiteY7" fmla="*/ 11875 h 13168"/>
                <a:gd name="connsiteX8" fmla="*/ 1813 w 11700"/>
                <a:gd name="connsiteY8" fmla="*/ 12105 h 13168"/>
                <a:gd name="connsiteX9" fmla="*/ 1731 w 11700"/>
                <a:gd name="connsiteY9" fmla="*/ 11972 h 13168"/>
                <a:gd name="connsiteX10" fmla="*/ 4067 w 11700"/>
                <a:gd name="connsiteY10" fmla="*/ 13168 h 13168"/>
                <a:gd name="connsiteX11" fmla="*/ 7648 w 11700"/>
                <a:gd name="connsiteY11" fmla="*/ 9713 h 13168"/>
                <a:gd name="connsiteX12" fmla="*/ 9275 w 11700"/>
                <a:gd name="connsiteY12" fmla="*/ 11175 h 13168"/>
                <a:gd name="connsiteX13" fmla="*/ 9036 w 11700"/>
                <a:gd name="connsiteY13" fmla="*/ 12962 h 13168"/>
                <a:gd name="connsiteX14" fmla="*/ 11700 w 11700"/>
                <a:gd name="connsiteY14" fmla="*/ 8638 h 13168"/>
                <a:gd name="connsiteX15" fmla="*/ 2321 w 11700"/>
                <a:gd name="connsiteY15" fmla="*/ 10281 h 13168"/>
                <a:gd name="connsiteX16" fmla="*/ 1120 w 11700"/>
                <a:gd name="connsiteY16" fmla="*/ 10281 h 13168"/>
                <a:gd name="connsiteX17" fmla="*/ 344 w 11700"/>
                <a:gd name="connsiteY17" fmla="*/ 6596 h 13168"/>
                <a:gd name="connsiteX18" fmla="*/ 1120 w 11700"/>
                <a:gd name="connsiteY18" fmla="*/ 2911 h 13168"/>
                <a:gd name="connsiteX19" fmla="*/ 2321 w 11700"/>
                <a:gd name="connsiteY19" fmla="*/ 2911 h 13168"/>
                <a:gd name="connsiteX20" fmla="*/ 3097 w 11700"/>
                <a:gd name="connsiteY20" fmla="*/ 6596 h 13168"/>
                <a:gd name="connsiteX21" fmla="*/ 2321 w 11700"/>
                <a:gd name="connsiteY21" fmla="*/ 10281 h 13168"/>
                <a:gd name="connsiteX0" fmla="*/ 9036 w 9422"/>
                <a:gd name="connsiteY0" fmla="*/ 12962 h 13168"/>
                <a:gd name="connsiteX1" fmla="*/ 9372 w 9422"/>
                <a:gd name="connsiteY1" fmla="*/ 10848 h 13168"/>
                <a:gd name="connsiteX2" fmla="*/ 7745 w 9422"/>
                <a:gd name="connsiteY2" fmla="*/ 9387 h 13168"/>
                <a:gd name="connsiteX3" fmla="*/ 8133 w 9422"/>
                <a:gd name="connsiteY3" fmla="*/ 6584 h 13168"/>
                <a:gd name="connsiteX4" fmla="*/ 4067 w 9422"/>
                <a:gd name="connsiteY4" fmla="*/ 0 h 13168"/>
                <a:gd name="connsiteX5" fmla="*/ 0 w 9422"/>
                <a:gd name="connsiteY5" fmla="*/ 6403 h 13168"/>
                <a:gd name="connsiteX6" fmla="*/ 8 w 9422"/>
                <a:gd name="connsiteY6" fmla="*/ 6765 h 13168"/>
                <a:gd name="connsiteX7" fmla="*/ 1649 w 9422"/>
                <a:gd name="connsiteY7" fmla="*/ 11875 h 13168"/>
                <a:gd name="connsiteX8" fmla="*/ 1813 w 9422"/>
                <a:gd name="connsiteY8" fmla="*/ 12105 h 13168"/>
                <a:gd name="connsiteX9" fmla="*/ 1731 w 9422"/>
                <a:gd name="connsiteY9" fmla="*/ 11972 h 13168"/>
                <a:gd name="connsiteX10" fmla="*/ 4067 w 9422"/>
                <a:gd name="connsiteY10" fmla="*/ 13168 h 13168"/>
                <a:gd name="connsiteX11" fmla="*/ 7648 w 9422"/>
                <a:gd name="connsiteY11" fmla="*/ 9713 h 13168"/>
                <a:gd name="connsiteX12" fmla="*/ 9275 w 9422"/>
                <a:gd name="connsiteY12" fmla="*/ 11175 h 13168"/>
                <a:gd name="connsiteX13" fmla="*/ 9036 w 9422"/>
                <a:gd name="connsiteY13" fmla="*/ 12962 h 13168"/>
                <a:gd name="connsiteX14" fmla="*/ 2321 w 9422"/>
                <a:gd name="connsiteY14" fmla="*/ 10281 h 13168"/>
                <a:gd name="connsiteX15" fmla="*/ 1120 w 9422"/>
                <a:gd name="connsiteY15" fmla="*/ 10281 h 13168"/>
                <a:gd name="connsiteX16" fmla="*/ 344 w 9422"/>
                <a:gd name="connsiteY16" fmla="*/ 6596 h 13168"/>
                <a:gd name="connsiteX17" fmla="*/ 1120 w 9422"/>
                <a:gd name="connsiteY17" fmla="*/ 2911 h 13168"/>
                <a:gd name="connsiteX18" fmla="*/ 2321 w 9422"/>
                <a:gd name="connsiteY18" fmla="*/ 2911 h 13168"/>
                <a:gd name="connsiteX19" fmla="*/ 3097 w 9422"/>
                <a:gd name="connsiteY19" fmla="*/ 6596 h 13168"/>
                <a:gd name="connsiteX20" fmla="*/ 2321 w 9422"/>
                <a:gd name="connsiteY20" fmla="*/ 10281 h 13168"/>
                <a:gd name="connsiteX0" fmla="*/ 9844 w 10116"/>
                <a:gd name="connsiteY0" fmla="*/ 8486 h 10000"/>
                <a:gd name="connsiteX1" fmla="*/ 9947 w 10116"/>
                <a:gd name="connsiteY1" fmla="*/ 8238 h 10000"/>
                <a:gd name="connsiteX2" fmla="*/ 8220 w 10116"/>
                <a:gd name="connsiteY2" fmla="*/ 7129 h 10000"/>
                <a:gd name="connsiteX3" fmla="*/ 8632 w 10116"/>
                <a:gd name="connsiteY3" fmla="*/ 5000 h 10000"/>
                <a:gd name="connsiteX4" fmla="*/ 4316 w 10116"/>
                <a:gd name="connsiteY4" fmla="*/ 0 h 10000"/>
                <a:gd name="connsiteX5" fmla="*/ 0 w 10116"/>
                <a:gd name="connsiteY5" fmla="*/ 4863 h 10000"/>
                <a:gd name="connsiteX6" fmla="*/ 8 w 10116"/>
                <a:gd name="connsiteY6" fmla="*/ 5137 h 10000"/>
                <a:gd name="connsiteX7" fmla="*/ 1750 w 10116"/>
                <a:gd name="connsiteY7" fmla="*/ 9018 h 10000"/>
                <a:gd name="connsiteX8" fmla="*/ 1924 w 10116"/>
                <a:gd name="connsiteY8" fmla="*/ 9193 h 10000"/>
                <a:gd name="connsiteX9" fmla="*/ 1837 w 10116"/>
                <a:gd name="connsiteY9" fmla="*/ 9092 h 10000"/>
                <a:gd name="connsiteX10" fmla="*/ 4316 w 10116"/>
                <a:gd name="connsiteY10" fmla="*/ 10000 h 10000"/>
                <a:gd name="connsiteX11" fmla="*/ 8117 w 10116"/>
                <a:gd name="connsiteY11" fmla="*/ 7376 h 10000"/>
                <a:gd name="connsiteX12" fmla="*/ 9844 w 10116"/>
                <a:gd name="connsiteY12" fmla="*/ 8486 h 10000"/>
                <a:gd name="connsiteX13" fmla="*/ 2463 w 10116"/>
                <a:gd name="connsiteY13" fmla="*/ 7808 h 10000"/>
                <a:gd name="connsiteX14" fmla="*/ 1189 w 10116"/>
                <a:gd name="connsiteY14" fmla="*/ 7808 h 10000"/>
                <a:gd name="connsiteX15" fmla="*/ 365 w 10116"/>
                <a:gd name="connsiteY15" fmla="*/ 5009 h 10000"/>
                <a:gd name="connsiteX16" fmla="*/ 1189 w 10116"/>
                <a:gd name="connsiteY16" fmla="*/ 2211 h 10000"/>
                <a:gd name="connsiteX17" fmla="*/ 2463 w 10116"/>
                <a:gd name="connsiteY17" fmla="*/ 2211 h 10000"/>
                <a:gd name="connsiteX18" fmla="*/ 3287 w 10116"/>
                <a:gd name="connsiteY18" fmla="*/ 5009 h 10000"/>
                <a:gd name="connsiteX19" fmla="*/ 2463 w 10116"/>
                <a:gd name="connsiteY19" fmla="*/ 7808 h 10000"/>
                <a:gd name="connsiteX0" fmla="*/ 8117 w 9947"/>
                <a:gd name="connsiteY0" fmla="*/ 7376 h 10000"/>
                <a:gd name="connsiteX1" fmla="*/ 9947 w 9947"/>
                <a:gd name="connsiteY1" fmla="*/ 8238 h 10000"/>
                <a:gd name="connsiteX2" fmla="*/ 8220 w 9947"/>
                <a:gd name="connsiteY2" fmla="*/ 7129 h 10000"/>
                <a:gd name="connsiteX3" fmla="*/ 8632 w 9947"/>
                <a:gd name="connsiteY3" fmla="*/ 5000 h 10000"/>
                <a:gd name="connsiteX4" fmla="*/ 4316 w 9947"/>
                <a:gd name="connsiteY4" fmla="*/ 0 h 10000"/>
                <a:gd name="connsiteX5" fmla="*/ 0 w 9947"/>
                <a:gd name="connsiteY5" fmla="*/ 4863 h 10000"/>
                <a:gd name="connsiteX6" fmla="*/ 8 w 9947"/>
                <a:gd name="connsiteY6" fmla="*/ 5137 h 10000"/>
                <a:gd name="connsiteX7" fmla="*/ 1750 w 9947"/>
                <a:gd name="connsiteY7" fmla="*/ 9018 h 10000"/>
                <a:gd name="connsiteX8" fmla="*/ 1924 w 9947"/>
                <a:gd name="connsiteY8" fmla="*/ 9193 h 10000"/>
                <a:gd name="connsiteX9" fmla="*/ 1837 w 9947"/>
                <a:gd name="connsiteY9" fmla="*/ 9092 h 10000"/>
                <a:gd name="connsiteX10" fmla="*/ 4316 w 9947"/>
                <a:gd name="connsiteY10" fmla="*/ 10000 h 10000"/>
                <a:gd name="connsiteX11" fmla="*/ 8117 w 9947"/>
                <a:gd name="connsiteY11" fmla="*/ 7376 h 10000"/>
                <a:gd name="connsiteX12" fmla="*/ 2463 w 9947"/>
                <a:gd name="connsiteY12" fmla="*/ 7808 h 10000"/>
                <a:gd name="connsiteX13" fmla="*/ 1189 w 9947"/>
                <a:gd name="connsiteY13" fmla="*/ 7808 h 10000"/>
                <a:gd name="connsiteX14" fmla="*/ 365 w 9947"/>
                <a:gd name="connsiteY14" fmla="*/ 5009 h 10000"/>
                <a:gd name="connsiteX15" fmla="*/ 1189 w 9947"/>
                <a:gd name="connsiteY15" fmla="*/ 2211 h 10000"/>
                <a:gd name="connsiteX16" fmla="*/ 2463 w 9947"/>
                <a:gd name="connsiteY16" fmla="*/ 2211 h 10000"/>
                <a:gd name="connsiteX17" fmla="*/ 3287 w 9947"/>
                <a:gd name="connsiteY17" fmla="*/ 5009 h 10000"/>
                <a:gd name="connsiteX18" fmla="*/ 2463 w 9947"/>
                <a:gd name="connsiteY18" fmla="*/ 7808 h 10000"/>
                <a:gd name="connsiteX0" fmla="*/ 8160 w 8678"/>
                <a:gd name="connsiteY0" fmla="*/ 7376 h 10000"/>
                <a:gd name="connsiteX1" fmla="*/ 8264 w 8678"/>
                <a:gd name="connsiteY1" fmla="*/ 7129 h 10000"/>
                <a:gd name="connsiteX2" fmla="*/ 8678 w 8678"/>
                <a:gd name="connsiteY2" fmla="*/ 5000 h 10000"/>
                <a:gd name="connsiteX3" fmla="*/ 4339 w 8678"/>
                <a:gd name="connsiteY3" fmla="*/ 0 h 10000"/>
                <a:gd name="connsiteX4" fmla="*/ 0 w 8678"/>
                <a:gd name="connsiteY4" fmla="*/ 4863 h 10000"/>
                <a:gd name="connsiteX5" fmla="*/ 8 w 8678"/>
                <a:gd name="connsiteY5" fmla="*/ 5137 h 10000"/>
                <a:gd name="connsiteX6" fmla="*/ 1759 w 8678"/>
                <a:gd name="connsiteY6" fmla="*/ 9018 h 10000"/>
                <a:gd name="connsiteX7" fmla="*/ 1934 w 8678"/>
                <a:gd name="connsiteY7" fmla="*/ 9193 h 10000"/>
                <a:gd name="connsiteX8" fmla="*/ 1847 w 8678"/>
                <a:gd name="connsiteY8" fmla="*/ 9092 h 10000"/>
                <a:gd name="connsiteX9" fmla="*/ 4339 w 8678"/>
                <a:gd name="connsiteY9" fmla="*/ 10000 h 10000"/>
                <a:gd name="connsiteX10" fmla="*/ 8160 w 8678"/>
                <a:gd name="connsiteY10" fmla="*/ 7376 h 10000"/>
                <a:gd name="connsiteX11" fmla="*/ 2476 w 8678"/>
                <a:gd name="connsiteY11" fmla="*/ 7808 h 10000"/>
                <a:gd name="connsiteX12" fmla="*/ 1195 w 8678"/>
                <a:gd name="connsiteY12" fmla="*/ 7808 h 10000"/>
                <a:gd name="connsiteX13" fmla="*/ 367 w 8678"/>
                <a:gd name="connsiteY13" fmla="*/ 5009 h 10000"/>
                <a:gd name="connsiteX14" fmla="*/ 1195 w 8678"/>
                <a:gd name="connsiteY14" fmla="*/ 2211 h 10000"/>
                <a:gd name="connsiteX15" fmla="*/ 2476 w 8678"/>
                <a:gd name="connsiteY15" fmla="*/ 2211 h 10000"/>
                <a:gd name="connsiteX16" fmla="*/ 3305 w 8678"/>
                <a:gd name="connsiteY16" fmla="*/ 5009 h 10000"/>
                <a:gd name="connsiteX17" fmla="*/ 2476 w 8678"/>
                <a:gd name="connsiteY17" fmla="*/ 780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678" h="10000" extrusionOk="0">
                  <a:moveTo>
                    <a:pt x="8160" y="7376"/>
                  </a:moveTo>
                  <a:cubicBezTo>
                    <a:pt x="8195" y="7294"/>
                    <a:pt x="8229" y="7211"/>
                    <a:pt x="8264" y="7129"/>
                  </a:cubicBezTo>
                  <a:cubicBezTo>
                    <a:pt x="8526" y="6477"/>
                    <a:pt x="8678" y="5762"/>
                    <a:pt x="8678" y="5000"/>
                  </a:cubicBezTo>
                  <a:cubicBezTo>
                    <a:pt x="8678" y="2239"/>
                    <a:pt x="6736" y="0"/>
                    <a:pt x="4339" y="0"/>
                  </a:cubicBezTo>
                  <a:cubicBezTo>
                    <a:pt x="1983" y="0"/>
                    <a:pt x="64" y="2165"/>
                    <a:pt x="0" y="4863"/>
                  </a:cubicBezTo>
                  <a:cubicBezTo>
                    <a:pt x="3" y="4954"/>
                    <a:pt x="5" y="5046"/>
                    <a:pt x="8" y="5137"/>
                  </a:cubicBezTo>
                  <a:cubicBezTo>
                    <a:pt x="48" y="6725"/>
                    <a:pt x="725" y="8128"/>
                    <a:pt x="1759" y="9018"/>
                  </a:cubicBezTo>
                  <a:lnTo>
                    <a:pt x="1934" y="9193"/>
                  </a:lnTo>
                  <a:cubicBezTo>
                    <a:pt x="1905" y="9159"/>
                    <a:pt x="1876" y="9126"/>
                    <a:pt x="1847" y="9092"/>
                  </a:cubicBezTo>
                  <a:cubicBezTo>
                    <a:pt x="2556" y="9661"/>
                    <a:pt x="3415" y="10000"/>
                    <a:pt x="4339" y="10000"/>
                  </a:cubicBezTo>
                  <a:cubicBezTo>
                    <a:pt x="5987" y="10000"/>
                    <a:pt x="7428" y="8935"/>
                    <a:pt x="8160" y="7376"/>
                  </a:cubicBezTo>
                  <a:close/>
                  <a:moveTo>
                    <a:pt x="2476" y="7808"/>
                  </a:moveTo>
                  <a:cubicBezTo>
                    <a:pt x="2150" y="8284"/>
                    <a:pt x="1520" y="8284"/>
                    <a:pt x="1195" y="7808"/>
                  </a:cubicBezTo>
                  <a:cubicBezTo>
                    <a:pt x="678" y="7037"/>
                    <a:pt x="367" y="6064"/>
                    <a:pt x="367" y="5009"/>
                  </a:cubicBezTo>
                  <a:cubicBezTo>
                    <a:pt x="367" y="3954"/>
                    <a:pt x="678" y="2981"/>
                    <a:pt x="1195" y="2211"/>
                  </a:cubicBezTo>
                  <a:cubicBezTo>
                    <a:pt x="1520" y="1734"/>
                    <a:pt x="2150" y="1734"/>
                    <a:pt x="2476" y="2211"/>
                  </a:cubicBezTo>
                  <a:cubicBezTo>
                    <a:pt x="2994" y="2981"/>
                    <a:pt x="3305" y="3954"/>
                    <a:pt x="3305" y="5009"/>
                  </a:cubicBezTo>
                  <a:cubicBezTo>
                    <a:pt x="3305" y="6064"/>
                    <a:pt x="3002" y="7028"/>
                    <a:pt x="2476" y="7808"/>
                  </a:cubicBezTo>
                  <a:close/>
                </a:path>
              </a:pathLst>
            </a:custGeom>
            <a:solidFill>
              <a:srgbClr val="FFC000"/>
            </a:solidFill>
            <a:ln w="12700">
              <a:solidFill>
                <a:schemeClr val="accent4"/>
              </a:solidFill>
              <a:miter lim="400000"/>
            </a:ln>
          </p:spPr>
          <p:txBody>
            <a:bodyPr lIns="57141" tIns="57141" rIns="57141" bIns="57141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lang="en-ID" sz="1650" b="1" dirty="0">
                <a:solidFill>
                  <a:schemeClr val="bg1"/>
                </a:solidFill>
              </a:endParaRP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7B1E103B-0EFC-0147-9BE4-F630D13A9BD9}"/>
                </a:ext>
              </a:extLst>
            </p:cNvPr>
            <p:cNvSpPr/>
            <p:nvPr/>
          </p:nvSpPr>
          <p:spPr>
            <a:xfrm>
              <a:off x="-1326546" y="-532694"/>
              <a:ext cx="1778759" cy="8926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3332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/>
                <a:t>ISLAMIC PHILANTHROPHY, SUSTAINABLE DEVELOPMENT &amp; SOCIAL INNOVATION</a:t>
              </a: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99D8781D-56C7-814E-B80B-6996F2F2A00B}"/>
                </a:ext>
              </a:extLst>
            </p:cNvPr>
            <p:cNvSpPr/>
            <p:nvPr/>
          </p:nvSpPr>
          <p:spPr>
            <a:xfrm>
              <a:off x="-626145" y="-1175674"/>
              <a:ext cx="1515209" cy="4001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b"/>
              <a:r>
                <a:rPr lang="en-US" sz="1650" dirty="0"/>
                <a:t>WAKAF, ZAKAT AND</a:t>
              </a:r>
            </a:p>
            <a:p>
              <a:pPr algn="r" fontAlgn="b"/>
              <a:r>
                <a:rPr lang="en-US" sz="1650" dirty="0">
                  <a:solidFill>
                    <a:srgbClr val="000000"/>
                  </a:solidFill>
                  <a:latin typeface="Calibri" panose="020F0502020204030204" pitchFamily="34" charset="0"/>
                </a:rPr>
                <a:t>HALAL INDUSTRY</a:t>
              </a:r>
              <a:endParaRPr lang="en-ID" sz="165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55DD8F06-468B-4D4F-BD27-03B9A0570696}"/>
              </a:ext>
            </a:extLst>
          </p:cNvPr>
          <p:cNvGrpSpPr/>
          <p:nvPr/>
        </p:nvGrpSpPr>
        <p:grpSpPr>
          <a:xfrm>
            <a:off x="7902438" y="7364387"/>
            <a:ext cx="4935906" cy="2929384"/>
            <a:chOff x="-5994918" y="-754147"/>
            <a:chExt cx="3291112" cy="1953224"/>
          </a:xfrm>
        </p:grpSpPr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6F034E3C-A093-1349-8598-8A8854A1D2DB}"/>
                </a:ext>
              </a:extLst>
            </p:cNvPr>
            <p:cNvSpPr/>
            <p:nvPr/>
          </p:nvSpPr>
          <p:spPr>
            <a:xfrm rot="720000">
              <a:off x="-5478837" y="59033"/>
              <a:ext cx="473790" cy="45964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8BFEE4D4-0889-9743-B182-053016C9CF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5088601" y="73210"/>
              <a:ext cx="412596" cy="163262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51D65F3F-021B-B044-A663-A05A30380664}"/>
                </a:ext>
              </a:extLst>
            </p:cNvPr>
            <p:cNvSpPr/>
            <p:nvPr/>
          </p:nvSpPr>
          <p:spPr>
            <a:xfrm rot="720000">
              <a:off x="-4598377" y="739436"/>
              <a:ext cx="473790" cy="45964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BEBE0A5E-825D-5543-AC12-9F4529B99B11}"/>
                </a:ext>
              </a:extLst>
            </p:cNvPr>
            <p:cNvSpPr/>
            <p:nvPr/>
          </p:nvSpPr>
          <p:spPr>
            <a:xfrm rot="720000">
              <a:off x="-3490503" y="486320"/>
              <a:ext cx="473790" cy="45964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7B4654E6-C973-4447-9C98-4237579322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4322357" y="345486"/>
              <a:ext cx="176254" cy="591606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EAF3D5F7-FA87-974B-A23B-96BCCFFB5E4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-3672801" y="305207"/>
              <a:ext cx="378908" cy="415148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Shape">
              <a:extLst>
                <a:ext uri="{FF2B5EF4-FFF2-40B4-BE49-F238E27FC236}">
                  <a16:creationId xmlns:a16="http://schemas.microsoft.com/office/drawing/2014/main" id="{91273729-5962-5F4D-8811-DB42ABE7C1D3}"/>
                </a:ext>
              </a:extLst>
            </p:cNvPr>
            <p:cNvSpPr/>
            <p:nvPr/>
          </p:nvSpPr>
          <p:spPr>
            <a:xfrm>
              <a:off x="-4735036" y="-754147"/>
              <a:ext cx="1303685" cy="1303646"/>
            </a:xfrm>
            <a:custGeom>
              <a:avLst/>
              <a:gdLst>
                <a:gd name="connsiteX0" fmla="*/ 18922 w 21600"/>
                <a:gd name="connsiteY0" fmla="*/ 8638 h 21600"/>
                <a:gd name="connsiteX1" fmla="*/ 16594 w 21600"/>
                <a:gd name="connsiteY1" fmla="*/ 10848 h 21600"/>
                <a:gd name="connsiteX2" fmla="*/ 14967 w 21600"/>
                <a:gd name="connsiteY2" fmla="*/ 9387 h 21600"/>
                <a:gd name="connsiteX3" fmla="*/ 15355 w 21600"/>
                <a:gd name="connsiteY3" fmla="*/ 6584 h 21600"/>
                <a:gd name="connsiteX4" fmla="*/ 11289 w 21600"/>
                <a:gd name="connsiteY4" fmla="*/ 0 h 21600"/>
                <a:gd name="connsiteX5" fmla="*/ 7222 w 21600"/>
                <a:gd name="connsiteY5" fmla="*/ 6403 h 21600"/>
                <a:gd name="connsiteX6" fmla="*/ 5342 w 21600"/>
                <a:gd name="connsiteY6" fmla="*/ 6403 h 21600"/>
                <a:gd name="connsiteX7" fmla="*/ 0 w 21600"/>
                <a:gd name="connsiteY7" fmla="*/ 6584 h 21600"/>
                <a:gd name="connsiteX8" fmla="*/ 2671 w 21600"/>
                <a:gd name="connsiteY8" fmla="*/ 10909 h 21600"/>
                <a:gd name="connsiteX9" fmla="*/ 5342 w 21600"/>
                <a:gd name="connsiteY9" fmla="*/ 6765 h 21600"/>
                <a:gd name="connsiteX10" fmla="*/ 7230 w 21600"/>
                <a:gd name="connsiteY10" fmla="*/ 6765 h 21600"/>
                <a:gd name="connsiteX11" fmla="*/ 8871 w 21600"/>
                <a:gd name="connsiteY11" fmla="*/ 11875 h 21600"/>
                <a:gd name="connsiteX12" fmla="*/ 7379 w 21600"/>
                <a:gd name="connsiteY12" fmla="*/ 14170 h 21600"/>
                <a:gd name="connsiteX13" fmla="*/ 5521 w 21600"/>
                <a:gd name="connsiteY13" fmla="*/ 12950 h 21600"/>
                <a:gd name="connsiteX14" fmla="*/ 2850 w 21600"/>
                <a:gd name="connsiteY14" fmla="*/ 17275 h 21600"/>
                <a:gd name="connsiteX15" fmla="*/ 5521 w 21600"/>
                <a:gd name="connsiteY15" fmla="*/ 21600 h 21600"/>
                <a:gd name="connsiteX16" fmla="*/ 8192 w 21600"/>
                <a:gd name="connsiteY16" fmla="*/ 17275 h 21600"/>
                <a:gd name="connsiteX17" fmla="*/ 7528 w 21600"/>
                <a:gd name="connsiteY17" fmla="*/ 14424 h 21600"/>
                <a:gd name="connsiteX18" fmla="*/ 9035 w 21600"/>
                <a:gd name="connsiteY18" fmla="*/ 12105 h 21600"/>
                <a:gd name="connsiteX19" fmla="*/ 8953 w 21600"/>
                <a:gd name="connsiteY19" fmla="*/ 11972 h 21600"/>
                <a:gd name="connsiteX20" fmla="*/ 11289 w 21600"/>
                <a:gd name="connsiteY20" fmla="*/ 13168 h 21600"/>
                <a:gd name="connsiteX21" fmla="*/ 14870 w 21600"/>
                <a:gd name="connsiteY21" fmla="*/ 9713 h 21600"/>
                <a:gd name="connsiteX22" fmla="*/ 16497 w 21600"/>
                <a:gd name="connsiteY22" fmla="*/ 11175 h 21600"/>
                <a:gd name="connsiteX23" fmla="*/ 16258 w 21600"/>
                <a:gd name="connsiteY23" fmla="*/ 12962 h 21600"/>
                <a:gd name="connsiteX24" fmla="*/ 18929 w 21600"/>
                <a:gd name="connsiteY24" fmla="*/ 17287 h 21600"/>
                <a:gd name="connsiteX25" fmla="*/ 21600 w 21600"/>
                <a:gd name="connsiteY25" fmla="*/ 12962 h 21600"/>
                <a:gd name="connsiteX26" fmla="*/ 18922 w 21600"/>
                <a:gd name="connsiteY26" fmla="*/ 8638 h 21600"/>
                <a:gd name="connsiteX27" fmla="*/ 9543 w 21600"/>
                <a:gd name="connsiteY27" fmla="*/ 10281 h 21600"/>
                <a:gd name="connsiteX28" fmla="*/ 8342 w 21600"/>
                <a:gd name="connsiteY28" fmla="*/ 10281 h 21600"/>
                <a:gd name="connsiteX29" fmla="*/ 7566 w 21600"/>
                <a:gd name="connsiteY29" fmla="*/ 6596 h 21600"/>
                <a:gd name="connsiteX30" fmla="*/ 8342 w 21600"/>
                <a:gd name="connsiteY30" fmla="*/ 2911 h 21600"/>
                <a:gd name="connsiteX31" fmla="*/ 9543 w 21600"/>
                <a:gd name="connsiteY31" fmla="*/ 2911 h 21600"/>
                <a:gd name="connsiteX32" fmla="*/ 10319 w 21600"/>
                <a:gd name="connsiteY32" fmla="*/ 6596 h 21600"/>
                <a:gd name="connsiteX33" fmla="*/ 9543 w 21600"/>
                <a:gd name="connsiteY33" fmla="*/ 10281 h 21600"/>
                <a:gd name="connsiteX0" fmla="*/ 16251 w 18929"/>
                <a:gd name="connsiteY0" fmla="*/ 8638 h 21600"/>
                <a:gd name="connsiteX1" fmla="*/ 13923 w 18929"/>
                <a:gd name="connsiteY1" fmla="*/ 10848 h 21600"/>
                <a:gd name="connsiteX2" fmla="*/ 12296 w 18929"/>
                <a:gd name="connsiteY2" fmla="*/ 9387 h 21600"/>
                <a:gd name="connsiteX3" fmla="*/ 12684 w 18929"/>
                <a:gd name="connsiteY3" fmla="*/ 6584 h 21600"/>
                <a:gd name="connsiteX4" fmla="*/ 8618 w 18929"/>
                <a:gd name="connsiteY4" fmla="*/ 0 h 21600"/>
                <a:gd name="connsiteX5" fmla="*/ 4551 w 18929"/>
                <a:gd name="connsiteY5" fmla="*/ 6403 h 21600"/>
                <a:gd name="connsiteX6" fmla="*/ 2671 w 18929"/>
                <a:gd name="connsiteY6" fmla="*/ 6403 h 21600"/>
                <a:gd name="connsiteX7" fmla="*/ 0 w 18929"/>
                <a:gd name="connsiteY7" fmla="*/ 10909 h 21600"/>
                <a:gd name="connsiteX8" fmla="*/ 2671 w 18929"/>
                <a:gd name="connsiteY8" fmla="*/ 6765 h 21600"/>
                <a:gd name="connsiteX9" fmla="*/ 4559 w 18929"/>
                <a:gd name="connsiteY9" fmla="*/ 6765 h 21600"/>
                <a:gd name="connsiteX10" fmla="*/ 6200 w 18929"/>
                <a:gd name="connsiteY10" fmla="*/ 11875 h 21600"/>
                <a:gd name="connsiteX11" fmla="*/ 4708 w 18929"/>
                <a:gd name="connsiteY11" fmla="*/ 14170 h 21600"/>
                <a:gd name="connsiteX12" fmla="*/ 2850 w 18929"/>
                <a:gd name="connsiteY12" fmla="*/ 12950 h 21600"/>
                <a:gd name="connsiteX13" fmla="*/ 179 w 18929"/>
                <a:gd name="connsiteY13" fmla="*/ 17275 h 21600"/>
                <a:gd name="connsiteX14" fmla="*/ 2850 w 18929"/>
                <a:gd name="connsiteY14" fmla="*/ 21600 h 21600"/>
                <a:gd name="connsiteX15" fmla="*/ 5521 w 18929"/>
                <a:gd name="connsiteY15" fmla="*/ 17275 h 21600"/>
                <a:gd name="connsiteX16" fmla="*/ 4857 w 18929"/>
                <a:gd name="connsiteY16" fmla="*/ 14424 h 21600"/>
                <a:gd name="connsiteX17" fmla="*/ 6364 w 18929"/>
                <a:gd name="connsiteY17" fmla="*/ 12105 h 21600"/>
                <a:gd name="connsiteX18" fmla="*/ 6282 w 18929"/>
                <a:gd name="connsiteY18" fmla="*/ 11972 h 21600"/>
                <a:gd name="connsiteX19" fmla="*/ 8618 w 18929"/>
                <a:gd name="connsiteY19" fmla="*/ 13168 h 21600"/>
                <a:gd name="connsiteX20" fmla="*/ 12199 w 18929"/>
                <a:gd name="connsiteY20" fmla="*/ 9713 h 21600"/>
                <a:gd name="connsiteX21" fmla="*/ 13826 w 18929"/>
                <a:gd name="connsiteY21" fmla="*/ 11175 h 21600"/>
                <a:gd name="connsiteX22" fmla="*/ 13587 w 18929"/>
                <a:gd name="connsiteY22" fmla="*/ 12962 h 21600"/>
                <a:gd name="connsiteX23" fmla="*/ 16258 w 18929"/>
                <a:gd name="connsiteY23" fmla="*/ 17287 h 21600"/>
                <a:gd name="connsiteX24" fmla="*/ 18929 w 18929"/>
                <a:gd name="connsiteY24" fmla="*/ 12962 h 21600"/>
                <a:gd name="connsiteX25" fmla="*/ 16251 w 18929"/>
                <a:gd name="connsiteY25" fmla="*/ 8638 h 21600"/>
                <a:gd name="connsiteX26" fmla="*/ 6872 w 18929"/>
                <a:gd name="connsiteY26" fmla="*/ 10281 h 21600"/>
                <a:gd name="connsiteX27" fmla="*/ 5671 w 18929"/>
                <a:gd name="connsiteY27" fmla="*/ 10281 h 21600"/>
                <a:gd name="connsiteX28" fmla="*/ 4895 w 18929"/>
                <a:gd name="connsiteY28" fmla="*/ 6596 h 21600"/>
                <a:gd name="connsiteX29" fmla="*/ 5671 w 18929"/>
                <a:gd name="connsiteY29" fmla="*/ 2911 h 21600"/>
                <a:gd name="connsiteX30" fmla="*/ 6872 w 18929"/>
                <a:gd name="connsiteY30" fmla="*/ 2911 h 21600"/>
                <a:gd name="connsiteX31" fmla="*/ 7648 w 18929"/>
                <a:gd name="connsiteY31" fmla="*/ 6596 h 21600"/>
                <a:gd name="connsiteX32" fmla="*/ 6872 w 18929"/>
                <a:gd name="connsiteY32" fmla="*/ 10281 h 21600"/>
                <a:gd name="connsiteX0" fmla="*/ 16072 w 18750"/>
                <a:gd name="connsiteY0" fmla="*/ 8638 h 21600"/>
                <a:gd name="connsiteX1" fmla="*/ 13744 w 18750"/>
                <a:gd name="connsiteY1" fmla="*/ 10848 h 21600"/>
                <a:gd name="connsiteX2" fmla="*/ 12117 w 18750"/>
                <a:gd name="connsiteY2" fmla="*/ 9387 h 21600"/>
                <a:gd name="connsiteX3" fmla="*/ 12505 w 18750"/>
                <a:gd name="connsiteY3" fmla="*/ 6584 h 21600"/>
                <a:gd name="connsiteX4" fmla="*/ 8439 w 18750"/>
                <a:gd name="connsiteY4" fmla="*/ 0 h 21600"/>
                <a:gd name="connsiteX5" fmla="*/ 4372 w 18750"/>
                <a:gd name="connsiteY5" fmla="*/ 6403 h 21600"/>
                <a:gd name="connsiteX6" fmla="*/ 2492 w 18750"/>
                <a:gd name="connsiteY6" fmla="*/ 6403 h 21600"/>
                <a:gd name="connsiteX7" fmla="*/ 2492 w 18750"/>
                <a:gd name="connsiteY7" fmla="*/ 6765 h 21600"/>
                <a:gd name="connsiteX8" fmla="*/ 4380 w 18750"/>
                <a:gd name="connsiteY8" fmla="*/ 6765 h 21600"/>
                <a:gd name="connsiteX9" fmla="*/ 6021 w 18750"/>
                <a:gd name="connsiteY9" fmla="*/ 11875 h 21600"/>
                <a:gd name="connsiteX10" fmla="*/ 4529 w 18750"/>
                <a:gd name="connsiteY10" fmla="*/ 14170 h 21600"/>
                <a:gd name="connsiteX11" fmla="*/ 2671 w 18750"/>
                <a:gd name="connsiteY11" fmla="*/ 12950 h 21600"/>
                <a:gd name="connsiteX12" fmla="*/ 0 w 18750"/>
                <a:gd name="connsiteY12" fmla="*/ 17275 h 21600"/>
                <a:gd name="connsiteX13" fmla="*/ 2671 w 18750"/>
                <a:gd name="connsiteY13" fmla="*/ 21600 h 21600"/>
                <a:gd name="connsiteX14" fmla="*/ 5342 w 18750"/>
                <a:gd name="connsiteY14" fmla="*/ 17275 h 21600"/>
                <a:gd name="connsiteX15" fmla="*/ 4678 w 18750"/>
                <a:gd name="connsiteY15" fmla="*/ 14424 h 21600"/>
                <a:gd name="connsiteX16" fmla="*/ 6185 w 18750"/>
                <a:gd name="connsiteY16" fmla="*/ 12105 h 21600"/>
                <a:gd name="connsiteX17" fmla="*/ 6103 w 18750"/>
                <a:gd name="connsiteY17" fmla="*/ 11972 h 21600"/>
                <a:gd name="connsiteX18" fmla="*/ 8439 w 18750"/>
                <a:gd name="connsiteY18" fmla="*/ 13168 h 21600"/>
                <a:gd name="connsiteX19" fmla="*/ 12020 w 18750"/>
                <a:gd name="connsiteY19" fmla="*/ 9713 h 21600"/>
                <a:gd name="connsiteX20" fmla="*/ 13647 w 18750"/>
                <a:gd name="connsiteY20" fmla="*/ 11175 h 21600"/>
                <a:gd name="connsiteX21" fmla="*/ 13408 w 18750"/>
                <a:gd name="connsiteY21" fmla="*/ 12962 h 21600"/>
                <a:gd name="connsiteX22" fmla="*/ 16079 w 18750"/>
                <a:gd name="connsiteY22" fmla="*/ 17287 h 21600"/>
                <a:gd name="connsiteX23" fmla="*/ 18750 w 18750"/>
                <a:gd name="connsiteY23" fmla="*/ 12962 h 21600"/>
                <a:gd name="connsiteX24" fmla="*/ 16072 w 18750"/>
                <a:gd name="connsiteY24" fmla="*/ 8638 h 21600"/>
                <a:gd name="connsiteX25" fmla="*/ 6693 w 18750"/>
                <a:gd name="connsiteY25" fmla="*/ 10281 h 21600"/>
                <a:gd name="connsiteX26" fmla="*/ 5492 w 18750"/>
                <a:gd name="connsiteY26" fmla="*/ 10281 h 21600"/>
                <a:gd name="connsiteX27" fmla="*/ 4716 w 18750"/>
                <a:gd name="connsiteY27" fmla="*/ 6596 h 21600"/>
                <a:gd name="connsiteX28" fmla="*/ 5492 w 18750"/>
                <a:gd name="connsiteY28" fmla="*/ 2911 h 21600"/>
                <a:gd name="connsiteX29" fmla="*/ 6693 w 18750"/>
                <a:gd name="connsiteY29" fmla="*/ 2911 h 21600"/>
                <a:gd name="connsiteX30" fmla="*/ 7469 w 18750"/>
                <a:gd name="connsiteY30" fmla="*/ 6596 h 21600"/>
                <a:gd name="connsiteX31" fmla="*/ 6693 w 18750"/>
                <a:gd name="connsiteY31" fmla="*/ 10281 h 21600"/>
                <a:gd name="connsiteX0" fmla="*/ 16072 w 18750"/>
                <a:gd name="connsiteY0" fmla="*/ 8638 h 21600"/>
                <a:gd name="connsiteX1" fmla="*/ 13744 w 18750"/>
                <a:gd name="connsiteY1" fmla="*/ 10848 h 21600"/>
                <a:gd name="connsiteX2" fmla="*/ 12117 w 18750"/>
                <a:gd name="connsiteY2" fmla="*/ 9387 h 21600"/>
                <a:gd name="connsiteX3" fmla="*/ 12505 w 18750"/>
                <a:gd name="connsiteY3" fmla="*/ 6584 h 21600"/>
                <a:gd name="connsiteX4" fmla="*/ 8439 w 18750"/>
                <a:gd name="connsiteY4" fmla="*/ 0 h 21600"/>
                <a:gd name="connsiteX5" fmla="*/ 4372 w 18750"/>
                <a:gd name="connsiteY5" fmla="*/ 6403 h 21600"/>
                <a:gd name="connsiteX6" fmla="*/ 2492 w 18750"/>
                <a:gd name="connsiteY6" fmla="*/ 6403 h 21600"/>
                <a:gd name="connsiteX7" fmla="*/ 4380 w 18750"/>
                <a:gd name="connsiteY7" fmla="*/ 6765 h 21600"/>
                <a:gd name="connsiteX8" fmla="*/ 6021 w 18750"/>
                <a:gd name="connsiteY8" fmla="*/ 11875 h 21600"/>
                <a:gd name="connsiteX9" fmla="*/ 4529 w 18750"/>
                <a:gd name="connsiteY9" fmla="*/ 14170 h 21600"/>
                <a:gd name="connsiteX10" fmla="*/ 2671 w 18750"/>
                <a:gd name="connsiteY10" fmla="*/ 12950 h 21600"/>
                <a:gd name="connsiteX11" fmla="*/ 0 w 18750"/>
                <a:gd name="connsiteY11" fmla="*/ 17275 h 21600"/>
                <a:gd name="connsiteX12" fmla="*/ 2671 w 18750"/>
                <a:gd name="connsiteY12" fmla="*/ 21600 h 21600"/>
                <a:gd name="connsiteX13" fmla="*/ 5342 w 18750"/>
                <a:gd name="connsiteY13" fmla="*/ 17275 h 21600"/>
                <a:gd name="connsiteX14" fmla="*/ 4678 w 18750"/>
                <a:gd name="connsiteY14" fmla="*/ 14424 h 21600"/>
                <a:gd name="connsiteX15" fmla="*/ 6185 w 18750"/>
                <a:gd name="connsiteY15" fmla="*/ 12105 h 21600"/>
                <a:gd name="connsiteX16" fmla="*/ 6103 w 18750"/>
                <a:gd name="connsiteY16" fmla="*/ 11972 h 21600"/>
                <a:gd name="connsiteX17" fmla="*/ 8439 w 18750"/>
                <a:gd name="connsiteY17" fmla="*/ 13168 h 21600"/>
                <a:gd name="connsiteX18" fmla="*/ 12020 w 18750"/>
                <a:gd name="connsiteY18" fmla="*/ 9713 h 21600"/>
                <a:gd name="connsiteX19" fmla="*/ 13647 w 18750"/>
                <a:gd name="connsiteY19" fmla="*/ 11175 h 21600"/>
                <a:gd name="connsiteX20" fmla="*/ 13408 w 18750"/>
                <a:gd name="connsiteY20" fmla="*/ 12962 h 21600"/>
                <a:gd name="connsiteX21" fmla="*/ 16079 w 18750"/>
                <a:gd name="connsiteY21" fmla="*/ 17287 h 21600"/>
                <a:gd name="connsiteX22" fmla="*/ 18750 w 18750"/>
                <a:gd name="connsiteY22" fmla="*/ 12962 h 21600"/>
                <a:gd name="connsiteX23" fmla="*/ 16072 w 18750"/>
                <a:gd name="connsiteY23" fmla="*/ 8638 h 21600"/>
                <a:gd name="connsiteX24" fmla="*/ 6693 w 18750"/>
                <a:gd name="connsiteY24" fmla="*/ 10281 h 21600"/>
                <a:gd name="connsiteX25" fmla="*/ 5492 w 18750"/>
                <a:gd name="connsiteY25" fmla="*/ 10281 h 21600"/>
                <a:gd name="connsiteX26" fmla="*/ 4716 w 18750"/>
                <a:gd name="connsiteY26" fmla="*/ 6596 h 21600"/>
                <a:gd name="connsiteX27" fmla="*/ 5492 w 18750"/>
                <a:gd name="connsiteY27" fmla="*/ 2911 h 21600"/>
                <a:gd name="connsiteX28" fmla="*/ 6693 w 18750"/>
                <a:gd name="connsiteY28" fmla="*/ 2911 h 21600"/>
                <a:gd name="connsiteX29" fmla="*/ 7469 w 18750"/>
                <a:gd name="connsiteY29" fmla="*/ 6596 h 21600"/>
                <a:gd name="connsiteX30" fmla="*/ 6693 w 18750"/>
                <a:gd name="connsiteY30" fmla="*/ 10281 h 21600"/>
                <a:gd name="connsiteX0" fmla="*/ 16072 w 18750"/>
                <a:gd name="connsiteY0" fmla="*/ 8638 h 21600"/>
                <a:gd name="connsiteX1" fmla="*/ 13744 w 18750"/>
                <a:gd name="connsiteY1" fmla="*/ 10848 h 21600"/>
                <a:gd name="connsiteX2" fmla="*/ 12117 w 18750"/>
                <a:gd name="connsiteY2" fmla="*/ 9387 h 21600"/>
                <a:gd name="connsiteX3" fmla="*/ 12505 w 18750"/>
                <a:gd name="connsiteY3" fmla="*/ 6584 h 21600"/>
                <a:gd name="connsiteX4" fmla="*/ 8439 w 18750"/>
                <a:gd name="connsiteY4" fmla="*/ 0 h 21600"/>
                <a:gd name="connsiteX5" fmla="*/ 4372 w 18750"/>
                <a:gd name="connsiteY5" fmla="*/ 6403 h 21600"/>
                <a:gd name="connsiteX6" fmla="*/ 4380 w 18750"/>
                <a:gd name="connsiteY6" fmla="*/ 6765 h 21600"/>
                <a:gd name="connsiteX7" fmla="*/ 6021 w 18750"/>
                <a:gd name="connsiteY7" fmla="*/ 11875 h 21600"/>
                <a:gd name="connsiteX8" fmla="*/ 4529 w 18750"/>
                <a:gd name="connsiteY8" fmla="*/ 14170 h 21600"/>
                <a:gd name="connsiteX9" fmla="*/ 2671 w 18750"/>
                <a:gd name="connsiteY9" fmla="*/ 12950 h 21600"/>
                <a:gd name="connsiteX10" fmla="*/ 0 w 18750"/>
                <a:gd name="connsiteY10" fmla="*/ 17275 h 21600"/>
                <a:gd name="connsiteX11" fmla="*/ 2671 w 18750"/>
                <a:gd name="connsiteY11" fmla="*/ 21600 h 21600"/>
                <a:gd name="connsiteX12" fmla="*/ 5342 w 18750"/>
                <a:gd name="connsiteY12" fmla="*/ 17275 h 21600"/>
                <a:gd name="connsiteX13" fmla="*/ 4678 w 18750"/>
                <a:gd name="connsiteY13" fmla="*/ 14424 h 21600"/>
                <a:gd name="connsiteX14" fmla="*/ 6185 w 18750"/>
                <a:gd name="connsiteY14" fmla="*/ 12105 h 21600"/>
                <a:gd name="connsiteX15" fmla="*/ 6103 w 18750"/>
                <a:gd name="connsiteY15" fmla="*/ 11972 h 21600"/>
                <a:gd name="connsiteX16" fmla="*/ 8439 w 18750"/>
                <a:gd name="connsiteY16" fmla="*/ 13168 h 21600"/>
                <a:gd name="connsiteX17" fmla="*/ 12020 w 18750"/>
                <a:gd name="connsiteY17" fmla="*/ 9713 h 21600"/>
                <a:gd name="connsiteX18" fmla="*/ 13647 w 18750"/>
                <a:gd name="connsiteY18" fmla="*/ 11175 h 21600"/>
                <a:gd name="connsiteX19" fmla="*/ 13408 w 18750"/>
                <a:gd name="connsiteY19" fmla="*/ 12962 h 21600"/>
                <a:gd name="connsiteX20" fmla="*/ 16079 w 18750"/>
                <a:gd name="connsiteY20" fmla="*/ 17287 h 21600"/>
                <a:gd name="connsiteX21" fmla="*/ 18750 w 18750"/>
                <a:gd name="connsiteY21" fmla="*/ 12962 h 21600"/>
                <a:gd name="connsiteX22" fmla="*/ 16072 w 18750"/>
                <a:gd name="connsiteY22" fmla="*/ 8638 h 21600"/>
                <a:gd name="connsiteX23" fmla="*/ 6693 w 18750"/>
                <a:gd name="connsiteY23" fmla="*/ 10281 h 21600"/>
                <a:gd name="connsiteX24" fmla="*/ 5492 w 18750"/>
                <a:gd name="connsiteY24" fmla="*/ 10281 h 21600"/>
                <a:gd name="connsiteX25" fmla="*/ 4716 w 18750"/>
                <a:gd name="connsiteY25" fmla="*/ 6596 h 21600"/>
                <a:gd name="connsiteX26" fmla="*/ 5492 w 18750"/>
                <a:gd name="connsiteY26" fmla="*/ 2911 h 21600"/>
                <a:gd name="connsiteX27" fmla="*/ 6693 w 18750"/>
                <a:gd name="connsiteY27" fmla="*/ 2911 h 21600"/>
                <a:gd name="connsiteX28" fmla="*/ 7469 w 18750"/>
                <a:gd name="connsiteY28" fmla="*/ 6596 h 21600"/>
                <a:gd name="connsiteX29" fmla="*/ 6693 w 18750"/>
                <a:gd name="connsiteY29" fmla="*/ 10281 h 21600"/>
                <a:gd name="connsiteX0" fmla="*/ 16112 w 18790"/>
                <a:gd name="connsiteY0" fmla="*/ 8638 h 21600"/>
                <a:gd name="connsiteX1" fmla="*/ 13784 w 18790"/>
                <a:gd name="connsiteY1" fmla="*/ 10848 h 21600"/>
                <a:gd name="connsiteX2" fmla="*/ 12157 w 18790"/>
                <a:gd name="connsiteY2" fmla="*/ 9387 h 21600"/>
                <a:gd name="connsiteX3" fmla="*/ 12545 w 18790"/>
                <a:gd name="connsiteY3" fmla="*/ 6584 h 21600"/>
                <a:gd name="connsiteX4" fmla="*/ 8479 w 18790"/>
                <a:gd name="connsiteY4" fmla="*/ 0 h 21600"/>
                <a:gd name="connsiteX5" fmla="*/ 4412 w 18790"/>
                <a:gd name="connsiteY5" fmla="*/ 6403 h 21600"/>
                <a:gd name="connsiteX6" fmla="*/ 4420 w 18790"/>
                <a:gd name="connsiteY6" fmla="*/ 6765 h 21600"/>
                <a:gd name="connsiteX7" fmla="*/ 6061 w 18790"/>
                <a:gd name="connsiteY7" fmla="*/ 11875 h 21600"/>
                <a:gd name="connsiteX8" fmla="*/ 4569 w 18790"/>
                <a:gd name="connsiteY8" fmla="*/ 14170 h 21600"/>
                <a:gd name="connsiteX9" fmla="*/ 40 w 18790"/>
                <a:gd name="connsiteY9" fmla="*/ 17275 h 21600"/>
                <a:gd name="connsiteX10" fmla="*/ 2711 w 18790"/>
                <a:gd name="connsiteY10" fmla="*/ 21600 h 21600"/>
                <a:gd name="connsiteX11" fmla="*/ 5382 w 18790"/>
                <a:gd name="connsiteY11" fmla="*/ 17275 h 21600"/>
                <a:gd name="connsiteX12" fmla="*/ 4718 w 18790"/>
                <a:gd name="connsiteY12" fmla="*/ 14424 h 21600"/>
                <a:gd name="connsiteX13" fmla="*/ 6225 w 18790"/>
                <a:gd name="connsiteY13" fmla="*/ 12105 h 21600"/>
                <a:gd name="connsiteX14" fmla="*/ 6143 w 18790"/>
                <a:gd name="connsiteY14" fmla="*/ 11972 h 21600"/>
                <a:gd name="connsiteX15" fmla="*/ 8479 w 18790"/>
                <a:gd name="connsiteY15" fmla="*/ 13168 h 21600"/>
                <a:gd name="connsiteX16" fmla="*/ 12060 w 18790"/>
                <a:gd name="connsiteY16" fmla="*/ 9713 h 21600"/>
                <a:gd name="connsiteX17" fmla="*/ 13687 w 18790"/>
                <a:gd name="connsiteY17" fmla="*/ 11175 h 21600"/>
                <a:gd name="connsiteX18" fmla="*/ 13448 w 18790"/>
                <a:gd name="connsiteY18" fmla="*/ 12962 h 21600"/>
                <a:gd name="connsiteX19" fmla="*/ 16119 w 18790"/>
                <a:gd name="connsiteY19" fmla="*/ 17287 h 21600"/>
                <a:gd name="connsiteX20" fmla="*/ 18790 w 18790"/>
                <a:gd name="connsiteY20" fmla="*/ 12962 h 21600"/>
                <a:gd name="connsiteX21" fmla="*/ 16112 w 18790"/>
                <a:gd name="connsiteY21" fmla="*/ 8638 h 21600"/>
                <a:gd name="connsiteX22" fmla="*/ 6733 w 18790"/>
                <a:gd name="connsiteY22" fmla="*/ 10281 h 21600"/>
                <a:gd name="connsiteX23" fmla="*/ 5532 w 18790"/>
                <a:gd name="connsiteY23" fmla="*/ 10281 h 21600"/>
                <a:gd name="connsiteX24" fmla="*/ 4756 w 18790"/>
                <a:gd name="connsiteY24" fmla="*/ 6596 h 21600"/>
                <a:gd name="connsiteX25" fmla="*/ 5532 w 18790"/>
                <a:gd name="connsiteY25" fmla="*/ 2911 h 21600"/>
                <a:gd name="connsiteX26" fmla="*/ 6733 w 18790"/>
                <a:gd name="connsiteY26" fmla="*/ 2911 h 21600"/>
                <a:gd name="connsiteX27" fmla="*/ 7509 w 18790"/>
                <a:gd name="connsiteY27" fmla="*/ 6596 h 21600"/>
                <a:gd name="connsiteX28" fmla="*/ 6733 w 18790"/>
                <a:gd name="connsiteY28" fmla="*/ 10281 h 21600"/>
                <a:gd name="connsiteX0" fmla="*/ 13410 w 16088"/>
                <a:gd name="connsiteY0" fmla="*/ 8638 h 21600"/>
                <a:gd name="connsiteX1" fmla="*/ 11082 w 16088"/>
                <a:gd name="connsiteY1" fmla="*/ 10848 h 21600"/>
                <a:gd name="connsiteX2" fmla="*/ 9455 w 16088"/>
                <a:gd name="connsiteY2" fmla="*/ 9387 h 21600"/>
                <a:gd name="connsiteX3" fmla="*/ 9843 w 16088"/>
                <a:gd name="connsiteY3" fmla="*/ 6584 h 21600"/>
                <a:gd name="connsiteX4" fmla="*/ 5777 w 16088"/>
                <a:gd name="connsiteY4" fmla="*/ 0 h 21600"/>
                <a:gd name="connsiteX5" fmla="*/ 1710 w 16088"/>
                <a:gd name="connsiteY5" fmla="*/ 6403 h 21600"/>
                <a:gd name="connsiteX6" fmla="*/ 1718 w 16088"/>
                <a:gd name="connsiteY6" fmla="*/ 6765 h 21600"/>
                <a:gd name="connsiteX7" fmla="*/ 3359 w 16088"/>
                <a:gd name="connsiteY7" fmla="*/ 11875 h 21600"/>
                <a:gd name="connsiteX8" fmla="*/ 1867 w 16088"/>
                <a:gd name="connsiteY8" fmla="*/ 14170 h 21600"/>
                <a:gd name="connsiteX9" fmla="*/ 9 w 16088"/>
                <a:gd name="connsiteY9" fmla="*/ 21600 h 21600"/>
                <a:gd name="connsiteX10" fmla="*/ 2680 w 16088"/>
                <a:gd name="connsiteY10" fmla="*/ 17275 h 21600"/>
                <a:gd name="connsiteX11" fmla="*/ 2016 w 16088"/>
                <a:gd name="connsiteY11" fmla="*/ 14424 h 21600"/>
                <a:gd name="connsiteX12" fmla="*/ 3523 w 16088"/>
                <a:gd name="connsiteY12" fmla="*/ 12105 h 21600"/>
                <a:gd name="connsiteX13" fmla="*/ 3441 w 16088"/>
                <a:gd name="connsiteY13" fmla="*/ 11972 h 21600"/>
                <a:gd name="connsiteX14" fmla="*/ 5777 w 16088"/>
                <a:gd name="connsiteY14" fmla="*/ 13168 h 21600"/>
                <a:gd name="connsiteX15" fmla="*/ 9358 w 16088"/>
                <a:gd name="connsiteY15" fmla="*/ 9713 h 21600"/>
                <a:gd name="connsiteX16" fmla="*/ 10985 w 16088"/>
                <a:gd name="connsiteY16" fmla="*/ 11175 h 21600"/>
                <a:gd name="connsiteX17" fmla="*/ 10746 w 16088"/>
                <a:gd name="connsiteY17" fmla="*/ 12962 h 21600"/>
                <a:gd name="connsiteX18" fmla="*/ 13417 w 16088"/>
                <a:gd name="connsiteY18" fmla="*/ 17287 h 21600"/>
                <a:gd name="connsiteX19" fmla="*/ 16088 w 16088"/>
                <a:gd name="connsiteY19" fmla="*/ 12962 h 21600"/>
                <a:gd name="connsiteX20" fmla="*/ 13410 w 16088"/>
                <a:gd name="connsiteY20" fmla="*/ 8638 h 21600"/>
                <a:gd name="connsiteX21" fmla="*/ 4031 w 16088"/>
                <a:gd name="connsiteY21" fmla="*/ 10281 h 21600"/>
                <a:gd name="connsiteX22" fmla="*/ 2830 w 16088"/>
                <a:gd name="connsiteY22" fmla="*/ 10281 h 21600"/>
                <a:gd name="connsiteX23" fmla="*/ 2054 w 16088"/>
                <a:gd name="connsiteY23" fmla="*/ 6596 h 21600"/>
                <a:gd name="connsiteX24" fmla="*/ 2830 w 16088"/>
                <a:gd name="connsiteY24" fmla="*/ 2911 h 21600"/>
                <a:gd name="connsiteX25" fmla="*/ 4031 w 16088"/>
                <a:gd name="connsiteY25" fmla="*/ 2911 h 21600"/>
                <a:gd name="connsiteX26" fmla="*/ 4807 w 16088"/>
                <a:gd name="connsiteY26" fmla="*/ 6596 h 21600"/>
                <a:gd name="connsiteX27" fmla="*/ 4031 w 16088"/>
                <a:gd name="connsiteY27" fmla="*/ 10281 h 21600"/>
                <a:gd name="connsiteX0" fmla="*/ 11700 w 14378"/>
                <a:gd name="connsiteY0" fmla="*/ 8638 h 17287"/>
                <a:gd name="connsiteX1" fmla="*/ 9372 w 14378"/>
                <a:gd name="connsiteY1" fmla="*/ 10848 h 17287"/>
                <a:gd name="connsiteX2" fmla="*/ 7745 w 14378"/>
                <a:gd name="connsiteY2" fmla="*/ 9387 h 17287"/>
                <a:gd name="connsiteX3" fmla="*/ 8133 w 14378"/>
                <a:gd name="connsiteY3" fmla="*/ 6584 h 17287"/>
                <a:gd name="connsiteX4" fmla="*/ 4067 w 14378"/>
                <a:gd name="connsiteY4" fmla="*/ 0 h 17287"/>
                <a:gd name="connsiteX5" fmla="*/ 0 w 14378"/>
                <a:gd name="connsiteY5" fmla="*/ 6403 h 17287"/>
                <a:gd name="connsiteX6" fmla="*/ 8 w 14378"/>
                <a:gd name="connsiteY6" fmla="*/ 6765 h 17287"/>
                <a:gd name="connsiteX7" fmla="*/ 1649 w 14378"/>
                <a:gd name="connsiteY7" fmla="*/ 11875 h 17287"/>
                <a:gd name="connsiteX8" fmla="*/ 157 w 14378"/>
                <a:gd name="connsiteY8" fmla="*/ 14170 h 17287"/>
                <a:gd name="connsiteX9" fmla="*/ 970 w 14378"/>
                <a:gd name="connsiteY9" fmla="*/ 17275 h 17287"/>
                <a:gd name="connsiteX10" fmla="*/ 306 w 14378"/>
                <a:gd name="connsiteY10" fmla="*/ 14424 h 17287"/>
                <a:gd name="connsiteX11" fmla="*/ 1813 w 14378"/>
                <a:gd name="connsiteY11" fmla="*/ 12105 h 17287"/>
                <a:gd name="connsiteX12" fmla="*/ 1731 w 14378"/>
                <a:gd name="connsiteY12" fmla="*/ 11972 h 17287"/>
                <a:gd name="connsiteX13" fmla="*/ 4067 w 14378"/>
                <a:gd name="connsiteY13" fmla="*/ 13168 h 17287"/>
                <a:gd name="connsiteX14" fmla="*/ 7648 w 14378"/>
                <a:gd name="connsiteY14" fmla="*/ 9713 h 17287"/>
                <a:gd name="connsiteX15" fmla="*/ 9275 w 14378"/>
                <a:gd name="connsiteY15" fmla="*/ 11175 h 17287"/>
                <a:gd name="connsiteX16" fmla="*/ 9036 w 14378"/>
                <a:gd name="connsiteY16" fmla="*/ 12962 h 17287"/>
                <a:gd name="connsiteX17" fmla="*/ 11707 w 14378"/>
                <a:gd name="connsiteY17" fmla="*/ 17287 h 17287"/>
                <a:gd name="connsiteX18" fmla="*/ 14378 w 14378"/>
                <a:gd name="connsiteY18" fmla="*/ 12962 h 17287"/>
                <a:gd name="connsiteX19" fmla="*/ 11700 w 14378"/>
                <a:gd name="connsiteY19" fmla="*/ 8638 h 17287"/>
                <a:gd name="connsiteX20" fmla="*/ 2321 w 14378"/>
                <a:gd name="connsiteY20" fmla="*/ 10281 h 17287"/>
                <a:gd name="connsiteX21" fmla="*/ 1120 w 14378"/>
                <a:gd name="connsiteY21" fmla="*/ 10281 h 17287"/>
                <a:gd name="connsiteX22" fmla="*/ 344 w 14378"/>
                <a:gd name="connsiteY22" fmla="*/ 6596 h 17287"/>
                <a:gd name="connsiteX23" fmla="*/ 1120 w 14378"/>
                <a:gd name="connsiteY23" fmla="*/ 2911 h 17287"/>
                <a:gd name="connsiteX24" fmla="*/ 2321 w 14378"/>
                <a:gd name="connsiteY24" fmla="*/ 2911 h 17287"/>
                <a:gd name="connsiteX25" fmla="*/ 3097 w 14378"/>
                <a:gd name="connsiteY25" fmla="*/ 6596 h 17287"/>
                <a:gd name="connsiteX26" fmla="*/ 2321 w 14378"/>
                <a:gd name="connsiteY26" fmla="*/ 10281 h 17287"/>
                <a:gd name="connsiteX0" fmla="*/ 11700 w 14378"/>
                <a:gd name="connsiteY0" fmla="*/ 8638 h 17287"/>
                <a:gd name="connsiteX1" fmla="*/ 9372 w 14378"/>
                <a:gd name="connsiteY1" fmla="*/ 10848 h 17287"/>
                <a:gd name="connsiteX2" fmla="*/ 7745 w 14378"/>
                <a:gd name="connsiteY2" fmla="*/ 9387 h 17287"/>
                <a:gd name="connsiteX3" fmla="*/ 8133 w 14378"/>
                <a:gd name="connsiteY3" fmla="*/ 6584 h 17287"/>
                <a:gd name="connsiteX4" fmla="*/ 4067 w 14378"/>
                <a:gd name="connsiteY4" fmla="*/ 0 h 17287"/>
                <a:gd name="connsiteX5" fmla="*/ 0 w 14378"/>
                <a:gd name="connsiteY5" fmla="*/ 6403 h 17287"/>
                <a:gd name="connsiteX6" fmla="*/ 8 w 14378"/>
                <a:gd name="connsiteY6" fmla="*/ 6765 h 17287"/>
                <a:gd name="connsiteX7" fmla="*/ 1649 w 14378"/>
                <a:gd name="connsiteY7" fmla="*/ 11875 h 17287"/>
                <a:gd name="connsiteX8" fmla="*/ 157 w 14378"/>
                <a:gd name="connsiteY8" fmla="*/ 14170 h 17287"/>
                <a:gd name="connsiteX9" fmla="*/ 306 w 14378"/>
                <a:gd name="connsiteY9" fmla="*/ 14424 h 17287"/>
                <a:gd name="connsiteX10" fmla="*/ 1813 w 14378"/>
                <a:gd name="connsiteY10" fmla="*/ 12105 h 17287"/>
                <a:gd name="connsiteX11" fmla="*/ 1731 w 14378"/>
                <a:gd name="connsiteY11" fmla="*/ 11972 h 17287"/>
                <a:gd name="connsiteX12" fmla="*/ 4067 w 14378"/>
                <a:gd name="connsiteY12" fmla="*/ 13168 h 17287"/>
                <a:gd name="connsiteX13" fmla="*/ 7648 w 14378"/>
                <a:gd name="connsiteY13" fmla="*/ 9713 h 17287"/>
                <a:gd name="connsiteX14" fmla="*/ 9275 w 14378"/>
                <a:gd name="connsiteY14" fmla="*/ 11175 h 17287"/>
                <a:gd name="connsiteX15" fmla="*/ 9036 w 14378"/>
                <a:gd name="connsiteY15" fmla="*/ 12962 h 17287"/>
                <a:gd name="connsiteX16" fmla="*/ 11707 w 14378"/>
                <a:gd name="connsiteY16" fmla="*/ 17287 h 17287"/>
                <a:gd name="connsiteX17" fmla="*/ 14378 w 14378"/>
                <a:gd name="connsiteY17" fmla="*/ 12962 h 17287"/>
                <a:gd name="connsiteX18" fmla="*/ 11700 w 14378"/>
                <a:gd name="connsiteY18" fmla="*/ 8638 h 17287"/>
                <a:gd name="connsiteX19" fmla="*/ 2321 w 14378"/>
                <a:gd name="connsiteY19" fmla="*/ 10281 h 17287"/>
                <a:gd name="connsiteX20" fmla="*/ 1120 w 14378"/>
                <a:gd name="connsiteY20" fmla="*/ 10281 h 17287"/>
                <a:gd name="connsiteX21" fmla="*/ 344 w 14378"/>
                <a:gd name="connsiteY21" fmla="*/ 6596 h 17287"/>
                <a:gd name="connsiteX22" fmla="*/ 1120 w 14378"/>
                <a:gd name="connsiteY22" fmla="*/ 2911 h 17287"/>
                <a:gd name="connsiteX23" fmla="*/ 2321 w 14378"/>
                <a:gd name="connsiteY23" fmla="*/ 2911 h 17287"/>
                <a:gd name="connsiteX24" fmla="*/ 3097 w 14378"/>
                <a:gd name="connsiteY24" fmla="*/ 6596 h 17287"/>
                <a:gd name="connsiteX25" fmla="*/ 2321 w 14378"/>
                <a:gd name="connsiteY25" fmla="*/ 10281 h 17287"/>
                <a:gd name="connsiteX0" fmla="*/ 11700 w 14378"/>
                <a:gd name="connsiteY0" fmla="*/ 8638 h 17287"/>
                <a:gd name="connsiteX1" fmla="*/ 9372 w 14378"/>
                <a:gd name="connsiteY1" fmla="*/ 10848 h 17287"/>
                <a:gd name="connsiteX2" fmla="*/ 7745 w 14378"/>
                <a:gd name="connsiteY2" fmla="*/ 9387 h 17287"/>
                <a:gd name="connsiteX3" fmla="*/ 8133 w 14378"/>
                <a:gd name="connsiteY3" fmla="*/ 6584 h 17287"/>
                <a:gd name="connsiteX4" fmla="*/ 4067 w 14378"/>
                <a:gd name="connsiteY4" fmla="*/ 0 h 17287"/>
                <a:gd name="connsiteX5" fmla="*/ 0 w 14378"/>
                <a:gd name="connsiteY5" fmla="*/ 6403 h 17287"/>
                <a:gd name="connsiteX6" fmla="*/ 8 w 14378"/>
                <a:gd name="connsiteY6" fmla="*/ 6765 h 17287"/>
                <a:gd name="connsiteX7" fmla="*/ 1649 w 14378"/>
                <a:gd name="connsiteY7" fmla="*/ 11875 h 17287"/>
                <a:gd name="connsiteX8" fmla="*/ 157 w 14378"/>
                <a:gd name="connsiteY8" fmla="*/ 14170 h 17287"/>
                <a:gd name="connsiteX9" fmla="*/ 1813 w 14378"/>
                <a:gd name="connsiteY9" fmla="*/ 12105 h 17287"/>
                <a:gd name="connsiteX10" fmla="*/ 1731 w 14378"/>
                <a:gd name="connsiteY10" fmla="*/ 11972 h 17287"/>
                <a:gd name="connsiteX11" fmla="*/ 4067 w 14378"/>
                <a:gd name="connsiteY11" fmla="*/ 13168 h 17287"/>
                <a:gd name="connsiteX12" fmla="*/ 7648 w 14378"/>
                <a:gd name="connsiteY12" fmla="*/ 9713 h 17287"/>
                <a:gd name="connsiteX13" fmla="*/ 9275 w 14378"/>
                <a:gd name="connsiteY13" fmla="*/ 11175 h 17287"/>
                <a:gd name="connsiteX14" fmla="*/ 9036 w 14378"/>
                <a:gd name="connsiteY14" fmla="*/ 12962 h 17287"/>
                <a:gd name="connsiteX15" fmla="*/ 11707 w 14378"/>
                <a:gd name="connsiteY15" fmla="*/ 17287 h 17287"/>
                <a:gd name="connsiteX16" fmla="*/ 14378 w 14378"/>
                <a:gd name="connsiteY16" fmla="*/ 12962 h 17287"/>
                <a:gd name="connsiteX17" fmla="*/ 11700 w 14378"/>
                <a:gd name="connsiteY17" fmla="*/ 8638 h 17287"/>
                <a:gd name="connsiteX18" fmla="*/ 2321 w 14378"/>
                <a:gd name="connsiteY18" fmla="*/ 10281 h 17287"/>
                <a:gd name="connsiteX19" fmla="*/ 1120 w 14378"/>
                <a:gd name="connsiteY19" fmla="*/ 10281 h 17287"/>
                <a:gd name="connsiteX20" fmla="*/ 344 w 14378"/>
                <a:gd name="connsiteY20" fmla="*/ 6596 h 17287"/>
                <a:gd name="connsiteX21" fmla="*/ 1120 w 14378"/>
                <a:gd name="connsiteY21" fmla="*/ 2911 h 17287"/>
                <a:gd name="connsiteX22" fmla="*/ 2321 w 14378"/>
                <a:gd name="connsiteY22" fmla="*/ 2911 h 17287"/>
                <a:gd name="connsiteX23" fmla="*/ 3097 w 14378"/>
                <a:gd name="connsiteY23" fmla="*/ 6596 h 17287"/>
                <a:gd name="connsiteX24" fmla="*/ 2321 w 14378"/>
                <a:gd name="connsiteY24" fmla="*/ 10281 h 17287"/>
                <a:gd name="connsiteX0" fmla="*/ 11700 w 14378"/>
                <a:gd name="connsiteY0" fmla="*/ 8638 h 17287"/>
                <a:gd name="connsiteX1" fmla="*/ 9372 w 14378"/>
                <a:gd name="connsiteY1" fmla="*/ 10848 h 17287"/>
                <a:gd name="connsiteX2" fmla="*/ 7745 w 14378"/>
                <a:gd name="connsiteY2" fmla="*/ 9387 h 17287"/>
                <a:gd name="connsiteX3" fmla="*/ 8133 w 14378"/>
                <a:gd name="connsiteY3" fmla="*/ 6584 h 17287"/>
                <a:gd name="connsiteX4" fmla="*/ 4067 w 14378"/>
                <a:gd name="connsiteY4" fmla="*/ 0 h 17287"/>
                <a:gd name="connsiteX5" fmla="*/ 0 w 14378"/>
                <a:gd name="connsiteY5" fmla="*/ 6403 h 17287"/>
                <a:gd name="connsiteX6" fmla="*/ 8 w 14378"/>
                <a:gd name="connsiteY6" fmla="*/ 6765 h 17287"/>
                <a:gd name="connsiteX7" fmla="*/ 1649 w 14378"/>
                <a:gd name="connsiteY7" fmla="*/ 11875 h 17287"/>
                <a:gd name="connsiteX8" fmla="*/ 1813 w 14378"/>
                <a:gd name="connsiteY8" fmla="*/ 12105 h 17287"/>
                <a:gd name="connsiteX9" fmla="*/ 1731 w 14378"/>
                <a:gd name="connsiteY9" fmla="*/ 11972 h 17287"/>
                <a:gd name="connsiteX10" fmla="*/ 4067 w 14378"/>
                <a:gd name="connsiteY10" fmla="*/ 13168 h 17287"/>
                <a:gd name="connsiteX11" fmla="*/ 7648 w 14378"/>
                <a:gd name="connsiteY11" fmla="*/ 9713 h 17287"/>
                <a:gd name="connsiteX12" fmla="*/ 9275 w 14378"/>
                <a:gd name="connsiteY12" fmla="*/ 11175 h 17287"/>
                <a:gd name="connsiteX13" fmla="*/ 9036 w 14378"/>
                <a:gd name="connsiteY13" fmla="*/ 12962 h 17287"/>
                <a:gd name="connsiteX14" fmla="*/ 11707 w 14378"/>
                <a:gd name="connsiteY14" fmla="*/ 17287 h 17287"/>
                <a:gd name="connsiteX15" fmla="*/ 14378 w 14378"/>
                <a:gd name="connsiteY15" fmla="*/ 12962 h 17287"/>
                <a:gd name="connsiteX16" fmla="*/ 11700 w 14378"/>
                <a:gd name="connsiteY16" fmla="*/ 8638 h 17287"/>
                <a:gd name="connsiteX17" fmla="*/ 2321 w 14378"/>
                <a:gd name="connsiteY17" fmla="*/ 10281 h 17287"/>
                <a:gd name="connsiteX18" fmla="*/ 1120 w 14378"/>
                <a:gd name="connsiteY18" fmla="*/ 10281 h 17287"/>
                <a:gd name="connsiteX19" fmla="*/ 344 w 14378"/>
                <a:gd name="connsiteY19" fmla="*/ 6596 h 17287"/>
                <a:gd name="connsiteX20" fmla="*/ 1120 w 14378"/>
                <a:gd name="connsiteY20" fmla="*/ 2911 h 17287"/>
                <a:gd name="connsiteX21" fmla="*/ 2321 w 14378"/>
                <a:gd name="connsiteY21" fmla="*/ 2911 h 17287"/>
                <a:gd name="connsiteX22" fmla="*/ 3097 w 14378"/>
                <a:gd name="connsiteY22" fmla="*/ 6596 h 17287"/>
                <a:gd name="connsiteX23" fmla="*/ 2321 w 14378"/>
                <a:gd name="connsiteY23" fmla="*/ 10281 h 17287"/>
                <a:gd name="connsiteX0" fmla="*/ 11700 w 14378"/>
                <a:gd name="connsiteY0" fmla="*/ 8638 h 13359"/>
                <a:gd name="connsiteX1" fmla="*/ 9372 w 14378"/>
                <a:gd name="connsiteY1" fmla="*/ 10848 h 13359"/>
                <a:gd name="connsiteX2" fmla="*/ 7745 w 14378"/>
                <a:gd name="connsiteY2" fmla="*/ 9387 h 13359"/>
                <a:gd name="connsiteX3" fmla="*/ 8133 w 14378"/>
                <a:gd name="connsiteY3" fmla="*/ 6584 h 13359"/>
                <a:gd name="connsiteX4" fmla="*/ 4067 w 14378"/>
                <a:gd name="connsiteY4" fmla="*/ 0 h 13359"/>
                <a:gd name="connsiteX5" fmla="*/ 0 w 14378"/>
                <a:gd name="connsiteY5" fmla="*/ 6403 h 13359"/>
                <a:gd name="connsiteX6" fmla="*/ 8 w 14378"/>
                <a:gd name="connsiteY6" fmla="*/ 6765 h 13359"/>
                <a:gd name="connsiteX7" fmla="*/ 1649 w 14378"/>
                <a:gd name="connsiteY7" fmla="*/ 11875 h 13359"/>
                <a:gd name="connsiteX8" fmla="*/ 1813 w 14378"/>
                <a:gd name="connsiteY8" fmla="*/ 12105 h 13359"/>
                <a:gd name="connsiteX9" fmla="*/ 1731 w 14378"/>
                <a:gd name="connsiteY9" fmla="*/ 11972 h 13359"/>
                <a:gd name="connsiteX10" fmla="*/ 4067 w 14378"/>
                <a:gd name="connsiteY10" fmla="*/ 13168 h 13359"/>
                <a:gd name="connsiteX11" fmla="*/ 7648 w 14378"/>
                <a:gd name="connsiteY11" fmla="*/ 9713 h 13359"/>
                <a:gd name="connsiteX12" fmla="*/ 9275 w 14378"/>
                <a:gd name="connsiteY12" fmla="*/ 11175 h 13359"/>
                <a:gd name="connsiteX13" fmla="*/ 9036 w 14378"/>
                <a:gd name="connsiteY13" fmla="*/ 12962 h 13359"/>
                <a:gd name="connsiteX14" fmla="*/ 14378 w 14378"/>
                <a:gd name="connsiteY14" fmla="*/ 12962 h 13359"/>
                <a:gd name="connsiteX15" fmla="*/ 11700 w 14378"/>
                <a:gd name="connsiteY15" fmla="*/ 8638 h 13359"/>
                <a:gd name="connsiteX16" fmla="*/ 2321 w 14378"/>
                <a:gd name="connsiteY16" fmla="*/ 10281 h 13359"/>
                <a:gd name="connsiteX17" fmla="*/ 1120 w 14378"/>
                <a:gd name="connsiteY17" fmla="*/ 10281 h 13359"/>
                <a:gd name="connsiteX18" fmla="*/ 344 w 14378"/>
                <a:gd name="connsiteY18" fmla="*/ 6596 h 13359"/>
                <a:gd name="connsiteX19" fmla="*/ 1120 w 14378"/>
                <a:gd name="connsiteY19" fmla="*/ 2911 h 13359"/>
                <a:gd name="connsiteX20" fmla="*/ 2321 w 14378"/>
                <a:gd name="connsiteY20" fmla="*/ 2911 h 13359"/>
                <a:gd name="connsiteX21" fmla="*/ 3097 w 14378"/>
                <a:gd name="connsiteY21" fmla="*/ 6596 h 13359"/>
                <a:gd name="connsiteX22" fmla="*/ 2321 w 14378"/>
                <a:gd name="connsiteY22" fmla="*/ 10281 h 13359"/>
                <a:gd name="connsiteX0" fmla="*/ 11700 w 11700"/>
                <a:gd name="connsiteY0" fmla="*/ 8638 h 13168"/>
                <a:gd name="connsiteX1" fmla="*/ 9372 w 11700"/>
                <a:gd name="connsiteY1" fmla="*/ 10848 h 13168"/>
                <a:gd name="connsiteX2" fmla="*/ 7745 w 11700"/>
                <a:gd name="connsiteY2" fmla="*/ 9387 h 13168"/>
                <a:gd name="connsiteX3" fmla="*/ 8133 w 11700"/>
                <a:gd name="connsiteY3" fmla="*/ 6584 h 13168"/>
                <a:gd name="connsiteX4" fmla="*/ 4067 w 11700"/>
                <a:gd name="connsiteY4" fmla="*/ 0 h 13168"/>
                <a:gd name="connsiteX5" fmla="*/ 0 w 11700"/>
                <a:gd name="connsiteY5" fmla="*/ 6403 h 13168"/>
                <a:gd name="connsiteX6" fmla="*/ 8 w 11700"/>
                <a:gd name="connsiteY6" fmla="*/ 6765 h 13168"/>
                <a:gd name="connsiteX7" fmla="*/ 1649 w 11700"/>
                <a:gd name="connsiteY7" fmla="*/ 11875 h 13168"/>
                <a:gd name="connsiteX8" fmla="*/ 1813 w 11700"/>
                <a:gd name="connsiteY8" fmla="*/ 12105 h 13168"/>
                <a:gd name="connsiteX9" fmla="*/ 1731 w 11700"/>
                <a:gd name="connsiteY9" fmla="*/ 11972 h 13168"/>
                <a:gd name="connsiteX10" fmla="*/ 4067 w 11700"/>
                <a:gd name="connsiteY10" fmla="*/ 13168 h 13168"/>
                <a:gd name="connsiteX11" fmla="*/ 7648 w 11700"/>
                <a:gd name="connsiteY11" fmla="*/ 9713 h 13168"/>
                <a:gd name="connsiteX12" fmla="*/ 9275 w 11700"/>
                <a:gd name="connsiteY12" fmla="*/ 11175 h 13168"/>
                <a:gd name="connsiteX13" fmla="*/ 9036 w 11700"/>
                <a:gd name="connsiteY13" fmla="*/ 12962 h 13168"/>
                <a:gd name="connsiteX14" fmla="*/ 11700 w 11700"/>
                <a:gd name="connsiteY14" fmla="*/ 8638 h 13168"/>
                <a:gd name="connsiteX15" fmla="*/ 2321 w 11700"/>
                <a:gd name="connsiteY15" fmla="*/ 10281 h 13168"/>
                <a:gd name="connsiteX16" fmla="*/ 1120 w 11700"/>
                <a:gd name="connsiteY16" fmla="*/ 10281 h 13168"/>
                <a:gd name="connsiteX17" fmla="*/ 344 w 11700"/>
                <a:gd name="connsiteY17" fmla="*/ 6596 h 13168"/>
                <a:gd name="connsiteX18" fmla="*/ 1120 w 11700"/>
                <a:gd name="connsiteY18" fmla="*/ 2911 h 13168"/>
                <a:gd name="connsiteX19" fmla="*/ 2321 w 11700"/>
                <a:gd name="connsiteY19" fmla="*/ 2911 h 13168"/>
                <a:gd name="connsiteX20" fmla="*/ 3097 w 11700"/>
                <a:gd name="connsiteY20" fmla="*/ 6596 h 13168"/>
                <a:gd name="connsiteX21" fmla="*/ 2321 w 11700"/>
                <a:gd name="connsiteY21" fmla="*/ 10281 h 13168"/>
                <a:gd name="connsiteX0" fmla="*/ 9036 w 9422"/>
                <a:gd name="connsiteY0" fmla="*/ 12962 h 13168"/>
                <a:gd name="connsiteX1" fmla="*/ 9372 w 9422"/>
                <a:gd name="connsiteY1" fmla="*/ 10848 h 13168"/>
                <a:gd name="connsiteX2" fmla="*/ 7745 w 9422"/>
                <a:gd name="connsiteY2" fmla="*/ 9387 h 13168"/>
                <a:gd name="connsiteX3" fmla="*/ 8133 w 9422"/>
                <a:gd name="connsiteY3" fmla="*/ 6584 h 13168"/>
                <a:gd name="connsiteX4" fmla="*/ 4067 w 9422"/>
                <a:gd name="connsiteY4" fmla="*/ 0 h 13168"/>
                <a:gd name="connsiteX5" fmla="*/ 0 w 9422"/>
                <a:gd name="connsiteY5" fmla="*/ 6403 h 13168"/>
                <a:gd name="connsiteX6" fmla="*/ 8 w 9422"/>
                <a:gd name="connsiteY6" fmla="*/ 6765 h 13168"/>
                <a:gd name="connsiteX7" fmla="*/ 1649 w 9422"/>
                <a:gd name="connsiteY7" fmla="*/ 11875 h 13168"/>
                <a:gd name="connsiteX8" fmla="*/ 1813 w 9422"/>
                <a:gd name="connsiteY8" fmla="*/ 12105 h 13168"/>
                <a:gd name="connsiteX9" fmla="*/ 1731 w 9422"/>
                <a:gd name="connsiteY9" fmla="*/ 11972 h 13168"/>
                <a:gd name="connsiteX10" fmla="*/ 4067 w 9422"/>
                <a:gd name="connsiteY10" fmla="*/ 13168 h 13168"/>
                <a:gd name="connsiteX11" fmla="*/ 7648 w 9422"/>
                <a:gd name="connsiteY11" fmla="*/ 9713 h 13168"/>
                <a:gd name="connsiteX12" fmla="*/ 9275 w 9422"/>
                <a:gd name="connsiteY12" fmla="*/ 11175 h 13168"/>
                <a:gd name="connsiteX13" fmla="*/ 9036 w 9422"/>
                <a:gd name="connsiteY13" fmla="*/ 12962 h 13168"/>
                <a:gd name="connsiteX14" fmla="*/ 2321 w 9422"/>
                <a:gd name="connsiteY14" fmla="*/ 10281 h 13168"/>
                <a:gd name="connsiteX15" fmla="*/ 1120 w 9422"/>
                <a:gd name="connsiteY15" fmla="*/ 10281 h 13168"/>
                <a:gd name="connsiteX16" fmla="*/ 344 w 9422"/>
                <a:gd name="connsiteY16" fmla="*/ 6596 h 13168"/>
                <a:gd name="connsiteX17" fmla="*/ 1120 w 9422"/>
                <a:gd name="connsiteY17" fmla="*/ 2911 h 13168"/>
                <a:gd name="connsiteX18" fmla="*/ 2321 w 9422"/>
                <a:gd name="connsiteY18" fmla="*/ 2911 h 13168"/>
                <a:gd name="connsiteX19" fmla="*/ 3097 w 9422"/>
                <a:gd name="connsiteY19" fmla="*/ 6596 h 13168"/>
                <a:gd name="connsiteX20" fmla="*/ 2321 w 9422"/>
                <a:gd name="connsiteY20" fmla="*/ 10281 h 13168"/>
                <a:gd name="connsiteX0" fmla="*/ 9844 w 10116"/>
                <a:gd name="connsiteY0" fmla="*/ 8486 h 10000"/>
                <a:gd name="connsiteX1" fmla="*/ 9947 w 10116"/>
                <a:gd name="connsiteY1" fmla="*/ 8238 h 10000"/>
                <a:gd name="connsiteX2" fmla="*/ 8220 w 10116"/>
                <a:gd name="connsiteY2" fmla="*/ 7129 h 10000"/>
                <a:gd name="connsiteX3" fmla="*/ 8632 w 10116"/>
                <a:gd name="connsiteY3" fmla="*/ 5000 h 10000"/>
                <a:gd name="connsiteX4" fmla="*/ 4316 w 10116"/>
                <a:gd name="connsiteY4" fmla="*/ 0 h 10000"/>
                <a:gd name="connsiteX5" fmla="*/ 0 w 10116"/>
                <a:gd name="connsiteY5" fmla="*/ 4863 h 10000"/>
                <a:gd name="connsiteX6" fmla="*/ 8 w 10116"/>
                <a:gd name="connsiteY6" fmla="*/ 5137 h 10000"/>
                <a:gd name="connsiteX7" fmla="*/ 1750 w 10116"/>
                <a:gd name="connsiteY7" fmla="*/ 9018 h 10000"/>
                <a:gd name="connsiteX8" fmla="*/ 1924 w 10116"/>
                <a:gd name="connsiteY8" fmla="*/ 9193 h 10000"/>
                <a:gd name="connsiteX9" fmla="*/ 1837 w 10116"/>
                <a:gd name="connsiteY9" fmla="*/ 9092 h 10000"/>
                <a:gd name="connsiteX10" fmla="*/ 4316 w 10116"/>
                <a:gd name="connsiteY10" fmla="*/ 10000 h 10000"/>
                <a:gd name="connsiteX11" fmla="*/ 8117 w 10116"/>
                <a:gd name="connsiteY11" fmla="*/ 7376 h 10000"/>
                <a:gd name="connsiteX12" fmla="*/ 9844 w 10116"/>
                <a:gd name="connsiteY12" fmla="*/ 8486 h 10000"/>
                <a:gd name="connsiteX13" fmla="*/ 2463 w 10116"/>
                <a:gd name="connsiteY13" fmla="*/ 7808 h 10000"/>
                <a:gd name="connsiteX14" fmla="*/ 1189 w 10116"/>
                <a:gd name="connsiteY14" fmla="*/ 7808 h 10000"/>
                <a:gd name="connsiteX15" fmla="*/ 365 w 10116"/>
                <a:gd name="connsiteY15" fmla="*/ 5009 h 10000"/>
                <a:gd name="connsiteX16" fmla="*/ 1189 w 10116"/>
                <a:gd name="connsiteY16" fmla="*/ 2211 h 10000"/>
                <a:gd name="connsiteX17" fmla="*/ 2463 w 10116"/>
                <a:gd name="connsiteY17" fmla="*/ 2211 h 10000"/>
                <a:gd name="connsiteX18" fmla="*/ 3287 w 10116"/>
                <a:gd name="connsiteY18" fmla="*/ 5009 h 10000"/>
                <a:gd name="connsiteX19" fmla="*/ 2463 w 10116"/>
                <a:gd name="connsiteY19" fmla="*/ 7808 h 10000"/>
                <a:gd name="connsiteX0" fmla="*/ 8117 w 9947"/>
                <a:gd name="connsiteY0" fmla="*/ 7376 h 10000"/>
                <a:gd name="connsiteX1" fmla="*/ 9947 w 9947"/>
                <a:gd name="connsiteY1" fmla="*/ 8238 h 10000"/>
                <a:gd name="connsiteX2" fmla="*/ 8220 w 9947"/>
                <a:gd name="connsiteY2" fmla="*/ 7129 h 10000"/>
                <a:gd name="connsiteX3" fmla="*/ 8632 w 9947"/>
                <a:gd name="connsiteY3" fmla="*/ 5000 h 10000"/>
                <a:gd name="connsiteX4" fmla="*/ 4316 w 9947"/>
                <a:gd name="connsiteY4" fmla="*/ 0 h 10000"/>
                <a:gd name="connsiteX5" fmla="*/ 0 w 9947"/>
                <a:gd name="connsiteY5" fmla="*/ 4863 h 10000"/>
                <a:gd name="connsiteX6" fmla="*/ 8 w 9947"/>
                <a:gd name="connsiteY6" fmla="*/ 5137 h 10000"/>
                <a:gd name="connsiteX7" fmla="*/ 1750 w 9947"/>
                <a:gd name="connsiteY7" fmla="*/ 9018 h 10000"/>
                <a:gd name="connsiteX8" fmla="*/ 1924 w 9947"/>
                <a:gd name="connsiteY8" fmla="*/ 9193 h 10000"/>
                <a:gd name="connsiteX9" fmla="*/ 1837 w 9947"/>
                <a:gd name="connsiteY9" fmla="*/ 9092 h 10000"/>
                <a:gd name="connsiteX10" fmla="*/ 4316 w 9947"/>
                <a:gd name="connsiteY10" fmla="*/ 10000 h 10000"/>
                <a:gd name="connsiteX11" fmla="*/ 8117 w 9947"/>
                <a:gd name="connsiteY11" fmla="*/ 7376 h 10000"/>
                <a:gd name="connsiteX12" fmla="*/ 2463 w 9947"/>
                <a:gd name="connsiteY12" fmla="*/ 7808 h 10000"/>
                <a:gd name="connsiteX13" fmla="*/ 1189 w 9947"/>
                <a:gd name="connsiteY13" fmla="*/ 7808 h 10000"/>
                <a:gd name="connsiteX14" fmla="*/ 365 w 9947"/>
                <a:gd name="connsiteY14" fmla="*/ 5009 h 10000"/>
                <a:gd name="connsiteX15" fmla="*/ 1189 w 9947"/>
                <a:gd name="connsiteY15" fmla="*/ 2211 h 10000"/>
                <a:gd name="connsiteX16" fmla="*/ 2463 w 9947"/>
                <a:gd name="connsiteY16" fmla="*/ 2211 h 10000"/>
                <a:gd name="connsiteX17" fmla="*/ 3287 w 9947"/>
                <a:gd name="connsiteY17" fmla="*/ 5009 h 10000"/>
                <a:gd name="connsiteX18" fmla="*/ 2463 w 9947"/>
                <a:gd name="connsiteY18" fmla="*/ 7808 h 10000"/>
                <a:gd name="connsiteX0" fmla="*/ 8160 w 8678"/>
                <a:gd name="connsiteY0" fmla="*/ 7376 h 10000"/>
                <a:gd name="connsiteX1" fmla="*/ 8264 w 8678"/>
                <a:gd name="connsiteY1" fmla="*/ 7129 h 10000"/>
                <a:gd name="connsiteX2" fmla="*/ 8678 w 8678"/>
                <a:gd name="connsiteY2" fmla="*/ 5000 h 10000"/>
                <a:gd name="connsiteX3" fmla="*/ 4339 w 8678"/>
                <a:gd name="connsiteY3" fmla="*/ 0 h 10000"/>
                <a:gd name="connsiteX4" fmla="*/ 0 w 8678"/>
                <a:gd name="connsiteY4" fmla="*/ 4863 h 10000"/>
                <a:gd name="connsiteX5" fmla="*/ 8 w 8678"/>
                <a:gd name="connsiteY5" fmla="*/ 5137 h 10000"/>
                <a:gd name="connsiteX6" fmla="*/ 1759 w 8678"/>
                <a:gd name="connsiteY6" fmla="*/ 9018 h 10000"/>
                <a:gd name="connsiteX7" fmla="*/ 1934 w 8678"/>
                <a:gd name="connsiteY7" fmla="*/ 9193 h 10000"/>
                <a:gd name="connsiteX8" fmla="*/ 1847 w 8678"/>
                <a:gd name="connsiteY8" fmla="*/ 9092 h 10000"/>
                <a:gd name="connsiteX9" fmla="*/ 4339 w 8678"/>
                <a:gd name="connsiteY9" fmla="*/ 10000 h 10000"/>
                <a:gd name="connsiteX10" fmla="*/ 8160 w 8678"/>
                <a:gd name="connsiteY10" fmla="*/ 7376 h 10000"/>
                <a:gd name="connsiteX11" fmla="*/ 2476 w 8678"/>
                <a:gd name="connsiteY11" fmla="*/ 7808 h 10000"/>
                <a:gd name="connsiteX12" fmla="*/ 1195 w 8678"/>
                <a:gd name="connsiteY12" fmla="*/ 7808 h 10000"/>
                <a:gd name="connsiteX13" fmla="*/ 367 w 8678"/>
                <a:gd name="connsiteY13" fmla="*/ 5009 h 10000"/>
                <a:gd name="connsiteX14" fmla="*/ 1195 w 8678"/>
                <a:gd name="connsiteY14" fmla="*/ 2211 h 10000"/>
                <a:gd name="connsiteX15" fmla="*/ 2476 w 8678"/>
                <a:gd name="connsiteY15" fmla="*/ 2211 h 10000"/>
                <a:gd name="connsiteX16" fmla="*/ 3305 w 8678"/>
                <a:gd name="connsiteY16" fmla="*/ 5009 h 10000"/>
                <a:gd name="connsiteX17" fmla="*/ 2476 w 8678"/>
                <a:gd name="connsiteY17" fmla="*/ 780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678" h="10000" extrusionOk="0">
                  <a:moveTo>
                    <a:pt x="8160" y="7376"/>
                  </a:moveTo>
                  <a:cubicBezTo>
                    <a:pt x="8195" y="7294"/>
                    <a:pt x="8229" y="7211"/>
                    <a:pt x="8264" y="7129"/>
                  </a:cubicBezTo>
                  <a:cubicBezTo>
                    <a:pt x="8526" y="6477"/>
                    <a:pt x="8678" y="5762"/>
                    <a:pt x="8678" y="5000"/>
                  </a:cubicBezTo>
                  <a:cubicBezTo>
                    <a:pt x="8678" y="2239"/>
                    <a:pt x="6736" y="0"/>
                    <a:pt x="4339" y="0"/>
                  </a:cubicBezTo>
                  <a:cubicBezTo>
                    <a:pt x="1983" y="0"/>
                    <a:pt x="64" y="2165"/>
                    <a:pt x="0" y="4863"/>
                  </a:cubicBezTo>
                  <a:cubicBezTo>
                    <a:pt x="3" y="4954"/>
                    <a:pt x="5" y="5046"/>
                    <a:pt x="8" y="5137"/>
                  </a:cubicBezTo>
                  <a:cubicBezTo>
                    <a:pt x="48" y="6725"/>
                    <a:pt x="725" y="8128"/>
                    <a:pt x="1759" y="9018"/>
                  </a:cubicBezTo>
                  <a:lnTo>
                    <a:pt x="1934" y="9193"/>
                  </a:lnTo>
                  <a:cubicBezTo>
                    <a:pt x="1905" y="9159"/>
                    <a:pt x="1876" y="9126"/>
                    <a:pt x="1847" y="9092"/>
                  </a:cubicBezTo>
                  <a:cubicBezTo>
                    <a:pt x="2556" y="9661"/>
                    <a:pt x="3415" y="10000"/>
                    <a:pt x="4339" y="10000"/>
                  </a:cubicBezTo>
                  <a:cubicBezTo>
                    <a:pt x="5987" y="10000"/>
                    <a:pt x="7428" y="8935"/>
                    <a:pt x="8160" y="7376"/>
                  </a:cubicBezTo>
                  <a:close/>
                  <a:moveTo>
                    <a:pt x="2476" y="7808"/>
                  </a:moveTo>
                  <a:cubicBezTo>
                    <a:pt x="2150" y="8284"/>
                    <a:pt x="1520" y="8284"/>
                    <a:pt x="1195" y="7808"/>
                  </a:cubicBezTo>
                  <a:cubicBezTo>
                    <a:pt x="678" y="7037"/>
                    <a:pt x="367" y="6064"/>
                    <a:pt x="367" y="5009"/>
                  </a:cubicBezTo>
                  <a:cubicBezTo>
                    <a:pt x="367" y="3954"/>
                    <a:pt x="678" y="2981"/>
                    <a:pt x="1195" y="2211"/>
                  </a:cubicBezTo>
                  <a:cubicBezTo>
                    <a:pt x="1520" y="1734"/>
                    <a:pt x="2150" y="1734"/>
                    <a:pt x="2476" y="2211"/>
                  </a:cubicBezTo>
                  <a:cubicBezTo>
                    <a:pt x="2994" y="2981"/>
                    <a:pt x="3305" y="3954"/>
                    <a:pt x="3305" y="5009"/>
                  </a:cubicBezTo>
                  <a:cubicBezTo>
                    <a:pt x="3305" y="6064"/>
                    <a:pt x="3002" y="7028"/>
                    <a:pt x="2476" y="7808"/>
                  </a:cubicBezTo>
                  <a:close/>
                </a:path>
              </a:pathLst>
            </a:custGeom>
            <a:solidFill>
              <a:srgbClr val="FFC000"/>
            </a:solidFill>
            <a:ln w="12700">
              <a:solidFill>
                <a:schemeClr val="accent4"/>
              </a:solidFill>
              <a:miter lim="400000"/>
            </a:ln>
          </p:spPr>
          <p:txBody>
            <a:bodyPr lIns="57141" tIns="57141" rIns="57141" bIns="57141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lang="en-ID" sz="1650" b="1" dirty="0">
                <a:solidFill>
                  <a:schemeClr val="bg1"/>
                </a:solidFill>
              </a:endParaRP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42C9CF6A-B0EF-A849-9018-A0680CE9B8EF}"/>
                </a:ext>
              </a:extLst>
            </p:cNvPr>
            <p:cNvSpPr/>
            <p:nvPr/>
          </p:nvSpPr>
          <p:spPr>
            <a:xfrm>
              <a:off x="-4471323" y="-477122"/>
              <a:ext cx="1767517" cy="6156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646661" indent="14286">
                <a:spcBef>
                  <a:spcPts val="810"/>
                </a:spcBef>
              </a:pPr>
              <a:r>
                <a:rPr lang="id-ID" b="1" dirty="0"/>
                <a:t>CHARACTER, LEADERSHIP, AND ISLAMIC VALUES</a:t>
              </a: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94DAA9CE-494E-5145-8495-B423F6D04BFB}"/>
                </a:ext>
              </a:extLst>
            </p:cNvPr>
            <p:cNvSpPr/>
            <p:nvPr/>
          </p:nvSpPr>
          <p:spPr>
            <a:xfrm>
              <a:off x="-5994918" y="173265"/>
              <a:ext cx="1108861" cy="2308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b"/>
              <a:r>
                <a:rPr lang="en-US" sz="1650" dirty="0"/>
                <a:t>CHARACTER</a:t>
              </a:r>
              <a:endParaRPr lang="en-ID" sz="165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DC4A1976-C149-C14E-9ABA-1283EA8E034A}"/>
                </a:ext>
              </a:extLst>
            </p:cNvPr>
            <p:cNvSpPr/>
            <p:nvPr/>
          </p:nvSpPr>
          <p:spPr>
            <a:xfrm>
              <a:off x="-5008177" y="839134"/>
              <a:ext cx="1108861" cy="2308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b"/>
              <a:r>
                <a:rPr lang="en-US" sz="1650" dirty="0"/>
                <a:t>LEADERSHIP</a:t>
              </a:r>
              <a:endParaRPr lang="en-ID" sz="165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F399BC89-B206-1245-94D8-DB3FA045C83F}"/>
                </a:ext>
              </a:extLst>
            </p:cNvPr>
            <p:cNvSpPr/>
            <p:nvPr/>
          </p:nvSpPr>
          <p:spPr>
            <a:xfrm>
              <a:off x="-4033350" y="554312"/>
              <a:ext cx="1239694" cy="4001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b"/>
              <a:r>
                <a:rPr lang="en-US" sz="1650" dirty="0"/>
                <a:t>ETHICS AND ISLAMIC VALUES </a:t>
              </a:r>
              <a:endParaRPr lang="en-ID" sz="165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100D861E-3041-B94C-8F7F-1C204DF25C0B}"/>
              </a:ext>
            </a:extLst>
          </p:cNvPr>
          <p:cNvCxnSpPr>
            <a:cxnSpLocks/>
          </p:cNvCxnSpPr>
          <p:nvPr/>
        </p:nvCxnSpPr>
        <p:spPr>
          <a:xfrm>
            <a:off x="6675464" y="2594168"/>
            <a:ext cx="1088848" cy="1733287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0225A450-E628-CD45-915F-D04FD63F3B9E}"/>
              </a:ext>
            </a:extLst>
          </p:cNvPr>
          <p:cNvGrpSpPr/>
          <p:nvPr/>
        </p:nvGrpSpPr>
        <p:grpSpPr>
          <a:xfrm>
            <a:off x="10454093" y="-444111"/>
            <a:ext cx="5227670" cy="4045212"/>
            <a:chOff x="-114544" y="-3289125"/>
            <a:chExt cx="3485651" cy="2697224"/>
          </a:xfrm>
        </p:grpSpPr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2CB01A8C-786E-1C44-9850-EE0586BB86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5834" y="-3035338"/>
              <a:ext cx="348330" cy="91767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B9915421-18C3-5748-96BE-1C40EA56F5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4164" y="-1951692"/>
              <a:ext cx="795634" cy="151376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11CFC559-38B3-DB47-A071-2FA4C322CF0A}"/>
                </a:ext>
              </a:extLst>
            </p:cNvPr>
            <p:cNvCxnSpPr>
              <a:cxnSpLocks/>
            </p:cNvCxnSpPr>
            <p:nvPr/>
          </p:nvCxnSpPr>
          <p:spPr>
            <a:xfrm>
              <a:off x="1096579" y="-1565116"/>
              <a:ext cx="753219" cy="210096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526C064A-1E14-3541-A24B-35AB5DE2BB4D}"/>
                </a:ext>
              </a:extLst>
            </p:cNvPr>
            <p:cNvCxnSpPr>
              <a:cxnSpLocks/>
            </p:cNvCxnSpPr>
            <p:nvPr/>
          </p:nvCxnSpPr>
          <p:spPr>
            <a:xfrm>
              <a:off x="976402" y="-1262260"/>
              <a:ext cx="508943" cy="411434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D99E5BB3-05A2-5747-A041-CF57C279D0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5967" y="-2481740"/>
              <a:ext cx="587536" cy="445805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578B1D21-29E5-EE48-B04D-E7BC1F3012BC}"/>
                </a:ext>
              </a:extLst>
            </p:cNvPr>
            <p:cNvSpPr/>
            <p:nvPr/>
          </p:nvSpPr>
          <p:spPr>
            <a:xfrm rot="720000">
              <a:off x="1698974" y="-2187370"/>
              <a:ext cx="473790" cy="45964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AF7F484C-81BA-A24D-8E9E-9A666FA77B7F}"/>
                </a:ext>
              </a:extLst>
            </p:cNvPr>
            <p:cNvSpPr/>
            <p:nvPr/>
          </p:nvSpPr>
          <p:spPr>
            <a:xfrm rot="720000">
              <a:off x="1678029" y="-1566863"/>
              <a:ext cx="473790" cy="45964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D5AC6E2D-6C8F-2F47-A19C-11DD3EEB0D28}"/>
                </a:ext>
              </a:extLst>
            </p:cNvPr>
            <p:cNvSpPr/>
            <p:nvPr/>
          </p:nvSpPr>
          <p:spPr>
            <a:xfrm rot="720000">
              <a:off x="1273515" y="-1051542"/>
              <a:ext cx="473790" cy="45964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BE1AFFCA-CB90-2144-8DA0-A44594BD1140}"/>
                </a:ext>
              </a:extLst>
            </p:cNvPr>
            <p:cNvSpPr/>
            <p:nvPr/>
          </p:nvSpPr>
          <p:spPr>
            <a:xfrm rot="720000">
              <a:off x="1374717" y="-2786393"/>
              <a:ext cx="473790" cy="45964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45F44504-CE9C-234A-A59F-53D1085692CE}"/>
                </a:ext>
              </a:extLst>
            </p:cNvPr>
            <p:cNvSpPr/>
            <p:nvPr/>
          </p:nvSpPr>
          <p:spPr>
            <a:xfrm rot="720000">
              <a:off x="810548" y="-3289125"/>
              <a:ext cx="473790" cy="45964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8115CCEB-3D85-1847-A64E-05CC6DCD4E7D}"/>
                </a:ext>
              </a:extLst>
            </p:cNvPr>
            <p:cNvSpPr/>
            <p:nvPr/>
          </p:nvSpPr>
          <p:spPr>
            <a:xfrm>
              <a:off x="1533481" y="-2159485"/>
              <a:ext cx="1515209" cy="4001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"/>
              <a:r>
                <a:rPr lang="en-ID" sz="1650" dirty="0"/>
                <a:t>CREATIVE TEACHING AND LEARNING</a:t>
              </a:r>
              <a:endParaRPr lang="en-ID" sz="165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B30FA697-33EA-624D-AC73-DA00D45D6AF1}"/>
                </a:ext>
              </a:extLst>
            </p:cNvPr>
            <p:cNvSpPr/>
            <p:nvPr/>
          </p:nvSpPr>
          <p:spPr>
            <a:xfrm>
              <a:off x="1546945" y="-1560395"/>
              <a:ext cx="1480980" cy="4001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646661" indent="14286">
                <a:spcBef>
                  <a:spcPts val="810"/>
                </a:spcBef>
              </a:pPr>
              <a:r>
                <a:rPr lang="id-ID" sz="1650" dirty="0"/>
                <a:t>INNOVATIVE CURRICULUM</a:t>
              </a:r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0D9262A7-2BBB-B041-B77C-2D7E05D20873}"/>
                </a:ext>
              </a:extLst>
            </p:cNvPr>
            <p:cNvSpPr/>
            <p:nvPr/>
          </p:nvSpPr>
          <p:spPr>
            <a:xfrm>
              <a:off x="1096579" y="-1015730"/>
              <a:ext cx="2274528" cy="4001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646661" indent="14286">
                <a:spcBef>
                  <a:spcPts val="810"/>
                </a:spcBef>
              </a:pPr>
              <a:r>
                <a:rPr lang="id-ID" sz="1650" dirty="0"/>
                <a:t>TEACHER PROFESSIONAL DEVELOPMENT</a:t>
              </a:r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D5908EAA-2638-A042-8B3A-7CB86ACC9401}"/>
                </a:ext>
              </a:extLst>
            </p:cNvPr>
            <p:cNvSpPr/>
            <p:nvPr/>
          </p:nvSpPr>
          <p:spPr>
            <a:xfrm>
              <a:off x="1148008" y="-2748616"/>
              <a:ext cx="1515209" cy="4001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"/>
              <a:r>
                <a:rPr lang="en-ID" sz="1650" dirty="0"/>
                <a:t>ISLAMIC EDUCATION AND CONCELLING </a:t>
              </a:r>
              <a:endParaRPr lang="en-ID" sz="165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84928635-525B-D54F-B468-5A8E87800E50}"/>
                </a:ext>
              </a:extLst>
            </p:cNvPr>
            <p:cNvSpPr/>
            <p:nvPr/>
          </p:nvSpPr>
          <p:spPr>
            <a:xfrm>
              <a:off x="740834" y="-3251667"/>
              <a:ext cx="1156256" cy="4001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"/>
              <a:r>
                <a:rPr lang="en-ID" sz="1650" dirty="0"/>
                <a:t>LANGUANGES STUDIES</a:t>
              </a:r>
              <a:endParaRPr lang="en-ID" sz="165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4" name="Shape">
              <a:extLst>
                <a:ext uri="{FF2B5EF4-FFF2-40B4-BE49-F238E27FC236}">
                  <a16:creationId xmlns:a16="http://schemas.microsoft.com/office/drawing/2014/main" id="{783D85A1-5C3F-2C49-8E45-0B544BF8FACA}"/>
                </a:ext>
              </a:extLst>
            </p:cNvPr>
            <p:cNvSpPr/>
            <p:nvPr/>
          </p:nvSpPr>
          <p:spPr>
            <a:xfrm>
              <a:off x="-114544" y="-2289939"/>
              <a:ext cx="1303685" cy="1303646"/>
            </a:xfrm>
            <a:custGeom>
              <a:avLst/>
              <a:gdLst>
                <a:gd name="connsiteX0" fmla="*/ 18922 w 21600"/>
                <a:gd name="connsiteY0" fmla="*/ 8638 h 21600"/>
                <a:gd name="connsiteX1" fmla="*/ 16594 w 21600"/>
                <a:gd name="connsiteY1" fmla="*/ 10848 h 21600"/>
                <a:gd name="connsiteX2" fmla="*/ 14967 w 21600"/>
                <a:gd name="connsiteY2" fmla="*/ 9387 h 21600"/>
                <a:gd name="connsiteX3" fmla="*/ 15355 w 21600"/>
                <a:gd name="connsiteY3" fmla="*/ 6584 h 21600"/>
                <a:gd name="connsiteX4" fmla="*/ 11289 w 21600"/>
                <a:gd name="connsiteY4" fmla="*/ 0 h 21600"/>
                <a:gd name="connsiteX5" fmla="*/ 7222 w 21600"/>
                <a:gd name="connsiteY5" fmla="*/ 6403 h 21600"/>
                <a:gd name="connsiteX6" fmla="*/ 5342 w 21600"/>
                <a:gd name="connsiteY6" fmla="*/ 6403 h 21600"/>
                <a:gd name="connsiteX7" fmla="*/ 0 w 21600"/>
                <a:gd name="connsiteY7" fmla="*/ 6584 h 21600"/>
                <a:gd name="connsiteX8" fmla="*/ 2671 w 21600"/>
                <a:gd name="connsiteY8" fmla="*/ 10909 h 21600"/>
                <a:gd name="connsiteX9" fmla="*/ 5342 w 21600"/>
                <a:gd name="connsiteY9" fmla="*/ 6765 h 21600"/>
                <a:gd name="connsiteX10" fmla="*/ 7230 w 21600"/>
                <a:gd name="connsiteY10" fmla="*/ 6765 h 21600"/>
                <a:gd name="connsiteX11" fmla="*/ 8871 w 21600"/>
                <a:gd name="connsiteY11" fmla="*/ 11875 h 21600"/>
                <a:gd name="connsiteX12" fmla="*/ 7379 w 21600"/>
                <a:gd name="connsiteY12" fmla="*/ 14170 h 21600"/>
                <a:gd name="connsiteX13" fmla="*/ 5521 w 21600"/>
                <a:gd name="connsiteY13" fmla="*/ 12950 h 21600"/>
                <a:gd name="connsiteX14" fmla="*/ 2850 w 21600"/>
                <a:gd name="connsiteY14" fmla="*/ 17275 h 21600"/>
                <a:gd name="connsiteX15" fmla="*/ 5521 w 21600"/>
                <a:gd name="connsiteY15" fmla="*/ 21600 h 21600"/>
                <a:gd name="connsiteX16" fmla="*/ 8192 w 21600"/>
                <a:gd name="connsiteY16" fmla="*/ 17275 h 21600"/>
                <a:gd name="connsiteX17" fmla="*/ 7528 w 21600"/>
                <a:gd name="connsiteY17" fmla="*/ 14424 h 21600"/>
                <a:gd name="connsiteX18" fmla="*/ 9035 w 21600"/>
                <a:gd name="connsiteY18" fmla="*/ 12105 h 21600"/>
                <a:gd name="connsiteX19" fmla="*/ 8953 w 21600"/>
                <a:gd name="connsiteY19" fmla="*/ 11972 h 21600"/>
                <a:gd name="connsiteX20" fmla="*/ 11289 w 21600"/>
                <a:gd name="connsiteY20" fmla="*/ 13168 h 21600"/>
                <a:gd name="connsiteX21" fmla="*/ 14870 w 21600"/>
                <a:gd name="connsiteY21" fmla="*/ 9713 h 21600"/>
                <a:gd name="connsiteX22" fmla="*/ 16497 w 21600"/>
                <a:gd name="connsiteY22" fmla="*/ 11175 h 21600"/>
                <a:gd name="connsiteX23" fmla="*/ 16258 w 21600"/>
                <a:gd name="connsiteY23" fmla="*/ 12962 h 21600"/>
                <a:gd name="connsiteX24" fmla="*/ 18929 w 21600"/>
                <a:gd name="connsiteY24" fmla="*/ 17287 h 21600"/>
                <a:gd name="connsiteX25" fmla="*/ 21600 w 21600"/>
                <a:gd name="connsiteY25" fmla="*/ 12962 h 21600"/>
                <a:gd name="connsiteX26" fmla="*/ 18922 w 21600"/>
                <a:gd name="connsiteY26" fmla="*/ 8638 h 21600"/>
                <a:gd name="connsiteX27" fmla="*/ 9543 w 21600"/>
                <a:gd name="connsiteY27" fmla="*/ 10281 h 21600"/>
                <a:gd name="connsiteX28" fmla="*/ 8342 w 21600"/>
                <a:gd name="connsiteY28" fmla="*/ 10281 h 21600"/>
                <a:gd name="connsiteX29" fmla="*/ 7566 w 21600"/>
                <a:gd name="connsiteY29" fmla="*/ 6596 h 21600"/>
                <a:gd name="connsiteX30" fmla="*/ 8342 w 21600"/>
                <a:gd name="connsiteY30" fmla="*/ 2911 h 21600"/>
                <a:gd name="connsiteX31" fmla="*/ 9543 w 21600"/>
                <a:gd name="connsiteY31" fmla="*/ 2911 h 21600"/>
                <a:gd name="connsiteX32" fmla="*/ 10319 w 21600"/>
                <a:gd name="connsiteY32" fmla="*/ 6596 h 21600"/>
                <a:gd name="connsiteX33" fmla="*/ 9543 w 21600"/>
                <a:gd name="connsiteY33" fmla="*/ 10281 h 21600"/>
                <a:gd name="connsiteX0" fmla="*/ 16251 w 18929"/>
                <a:gd name="connsiteY0" fmla="*/ 8638 h 21600"/>
                <a:gd name="connsiteX1" fmla="*/ 13923 w 18929"/>
                <a:gd name="connsiteY1" fmla="*/ 10848 h 21600"/>
                <a:gd name="connsiteX2" fmla="*/ 12296 w 18929"/>
                <a:gd name="connsiteY2" fmla="*/ 9387 h 21600"/>
                <a:gd name="connsiteX3" fmla="*/ 12684 w 18929"/>
                <a:gd name="connsiteY3" fmla="*/ 6584 h 21600"/>
                <a:gd name="connsiteX4" fmla="*/ 8618 w 18929"/>
                <a:gd name="connsiteY4" fmla="*/ 0 h 21600"/>
                <a:gd name="connsiteX5" fmla="*/ 4551 w 18929"/>
                <a:gd name="connsiteY5" fmla="*/ 6403 h 21600"/>
                <a:gd name="connsiteX6" fmla="*/ 2671 w 18929"/>
                <a:gd name="connsiteY6" fmla="*/ 6403 h 21600"/>
                <a:gd name="connsiteX7" fmla="*/ 0 w 18929"/>
                <a:gd name="connsiteY7" fmla="*/ 10909 h 21600"/>
                <a:gd name="connsiteX8" fmla="*/ 2671 w 18929"/>
                <a:gd name="connsiteY8" fmla="*/ 6765 h 21600"/>
                <a:gd name="connsiteX9" fmla="*/ 4559 w 18929"/>
                <a:gd name="connsiteY9" fmla="*/ 6765 h 21600"/>
                <a:gd name="connsiteX10" fmla="*/ 6200 w 18929"/>
                <a:gd name="connsiteY10" fmla="*/ 11875 h 21600"/>
                <a:gd name="connsiteX11" fmla="*/ 4708 w 18929"/>
                <a:gd name="connsiteY11" fmla="*/ 14170 h 21600"/>
                <a:gd name="connsiteX12" fmla="*/ 2850 w 18929"/>
                <a:gd name="connsiteY12" fmla="*/ 12950 h 21600"/>
                <a:gd name="connsiteX13" fmla="*/ 179 w 18929"/>
                <a:gd name="connsiteY13" fmla="*/ 17275 h 21600"/>
                <a:gd name="connsiteX14" fmla="*/ 2850 w 18929"/>
                <a:gd name="connsiteY14" fmla="*/ 21600 h 21600"/>
                <a:gd name="connsiteX15" fmla="*/ 5521 w 18929"/>
                <a:gd name="connsiteY15" fmla="*/ 17275 h 21600"/>
                <a:gd name="connsiteX16" fmla="*/ 4857 w 18929"/>
                <a:gd name="connsiteY16" fmla="*/ 14424 h 21600"/>
                <a:gd name="connsiteX17" fmla="*/ 6364 w 18929"/>
                <a:gd name="connsiteY17" fmla="*/ 12105 h 21600"/>
                <a:gd name="connsiteX18" fmla="*/ 6282 w 18929"/>
                <a:gd name="connsiteY18" fmla="*/ 11972 h 21600"/>
                <a:gd name="connsiteX19" fmla="*/ 8618 w 18929"/>
                <a:gd name="connsiteY19" fmla="*/ 13168 h 21600"/>
                <a:gd name="connsiteX20" fmla="*/ 12199 w 18929"/>
                <a:gd name="connsiteY20" fmla="*/ 9713 h 21600"/>
                <a:gd name="connsiteX21" fmla="*/ 13826 w 18929"/>
                <a:gd name="connsiteY21" fmla="*/ 11175 h 21600"/>
                <a:gd name="connsiteX22" fmla="*/ 13587 w 18929"/>
                <a:gd name="connsiteY22" fmla="*/ 12962 h 21600"/>
                <a:gd name="connsiteX23" fmla="*/ 16258 w 18929"/>
                <a:gd name="connsiteY23" fmla="*/ 17287 h 21600"/>
                <a:gd name="connsiteX24" fmla="*/ 18929 w 18929"/>
                <a:gd name="connsiteY24" fmla="*/ 12962 h 21600"/>
                <a:gd name="connsiteX25" fmla="*/ 16251 w 18929"/>
                <a:gd name="connsiteY25" fmla="*/ 8638 h 21600"/>
                <a:gd name="connsiteX26" fmla="*/ 6872 w 18929"/>
                <a:gd name="connsiteY26" fmla="*/ 10281 h 21600"/>
                <a:gd name="connsiteX27" fmla="*/ 5671 w 18929"/>
                <a:gd name="connsiteY27" fmla="*/ 10281 h 21600"/>
                <a:gd name="connsiteX28" fmla="*/ 4895 w 18929"/>
                <a:gd name="connsiteY28" fmla="*/ 6596 h 21600"/>
                <a:gd name="connsiteX29" fmla="*/ 5671 w 18929"/>
                <a:gd name="connsiteY29" fmla="*/ 2911 h 21600"/>
                <a:gd name="connsiteX30" fmla="*/ 6872 w 18929"/>
                <a:gd name="connsiteY30" fmla="*/ 2911 h 21600"/>
                <a:gd name="connsiteX31" fmla="*/ 7648 w 18929"/>
                <a:gd name="connsiteY31" fmla="*/ 6596 h 21600"/>
                <a:gd name="connsiteX32" fmla="*/ 6872 w 18929"/>
                <a:gd name="connsiteY32" fmla="*/ 10281 h 21600"/>
                <a:gd name="connsiteX0" fmla="*/ 16072 w 18750"/>
                <a:gd name="connsiteY0" fmla="*/ 8638 h 21600"/>
                <a:gd name="connsiteX1" fmla="*/ 13744 w 18750"/>
                <a:gd name="connsiteY1" fmla="*/ 10848 h 21600"/>
                <a:gd name="connsiteX2" fmla="*/ 12117 w 18750"/>
                <a:gd name="connsiteY2" fmla="*/ 9387 h 21600"/>
                <a:gd name="connsiteX3" fmla="*/ 12505 w 18750"/>
                <a:gd name="connsiteY3" fmla="*/ 6584 h 21600"/>
                <a:gd name="connsiteX4" fmla="*/ 8439 w 18750"/>
                <a:gd name="connsiteY4" fmla="*/ 0 h 21600"/>
                <a:gd name="connsiteX5" fmla="*/ 4372 w 18750"/>
                <a:gd name="connsiteY5" fmla="*/ 6403 h 21600"/>
                <a:gd name="connsiteX6" fmla="*/ 2492 w 18750"/>
                <a:gd name="connsiteY6" fmla="*/ 6403 h 21600"/>
                <a:gd name="connsiteX7" fmla="*/ 2492 w 18750"/>
                <a:gd name="connsiteY7" fmla="*/ 6765 h 21600"/>
                <a:gd name="connsiteX8" fmla="*/ 4380 w 18750"/>
                <a:gd name="connsiteY8" fmla="*/ 6765 h 21600"/>
                <a:gd name="connsiteX9" fmla="*/ 6021 w 18750"/>
                <a:gd name="connsiteY9" fmla="*/ 11875 h 21600"/>
                <a:gd name="connsiteX10" fmla="*/ 4529 w 18750"/>
                <a:gd name="connsiteY10" fmla="*/ 14170 h 21600"/>
                <a:gd name="connsiteX11" fmla="*/ 2671 w 18750"/>
                <a:gd name="connsiteY11" fmla="*/ 12950 h 21600"/>
                <a:gd name="connsiteX12" fmla="*/ 0 w 18750"/>
                <a:gd name="connsiteY12" fmla="*/ 17275 h 21600"/>
                <a:gd name="connsiteX13" fmla="*/ 2671 w 18750"/>
                <a:gd name="connsiteY13" fmla="*/ 21600 h 21600"/>
                <a:gd name="connsiteX14" fmla="*/ 5342 w 18750"/>
                <a:gd name="connsiteY14" fmla="*/ 17275 h 21600"/>
                <a:gd name="connsiteX15" fmla="*/ 4678 w 18750"/>
                <a:gd name="connsiteY15" fmla="*/ 14424 h 21600"/>
                <a:gd name="connsiteX16" fmla="*/ 6185 w 18750"/>
                <a:gd name="connsiteY16" fmla="*/ 12105 h 21600"/>
                <a:gd name="connsiteX17" fmla="*/ 6103 w 18750"/>
                <a:gd name="connsiteY17" fmla="*/ 11972 h 21600"/>
                <a:gd name="connsiteX18" fmla="*/ 8439 w 18750"/>
                <a:gd name="connsiteY18" fmla="*/ 13168 h 21600"/>
                <a:gd name="connsiteX19" fmla="*/ 12020 w 18750"/>
                <a:gd name="connsiteY19" fmla="*/ 9713 h 21600"/>
                <a:gd name="connsiteX20" fmla="*/ 13647 w 18750"/>
                <a:gd name="connsiteY20" fmla="*/ 11175 h 21600"/>
                <a:gd name="connsiteX21" fmla="*/ 13408 w 18750"/>
                <a:gd name="connsiteY21" fmla="*/ 12962 h 21600"/>
                <a:gd name="connsiteX22" fmla="*/ 16079 w 18750"/>
                <a:gd name="connsiteY22" fmla="*/ 17287 h 21600"/>
                <a:gd name="connsiteX23" fmla="*/ 18750 w 18750"/>
                <a:gd name="connsiteY23" fmla="*/ 12962 h 21600"/>
                <a:gd name="connsiteX24" fmla="*/ 16072 w 18750"/>
                <a:gd name="connsiteY24" fmla="*/ 8638 h 21600"/>
                <a:gd name="connsiteX25" fmla="*/ 6693 w 18750"/>
                <a:gd name="connsiteY25" fmla="*/ 10281 h 21600"/>
                <a:gd name="connsiteX26" fmla="*/ 5492 w 18750"/>
                <a:gd name="connsiteY26" fmla="*/ 10281 h 21600"/>
                <a:gd name="connsiteX27" fmla="*/ 4716 w 18750"/>
                <a:gd name="connsiteY27" fmla="*/ 6596 h 21600"/>
                <a:gd name="connsiteX28" fmla="*/ 5492 w 18750"/>
                <a:gd name="connsiteY28" fmla="*/ 2911 h 21600"/>
                <a:gd name="connsiteX29" fmla="*/ 6693 w 18750"/>
                <a:gd name="connsiteY29" fmla="*/ 2911 h 21600"/>
                <a:gd name="connsiteX30" fmla="*/ 7469 w 18750"/>
                <a:gd name="connsiteY30" fmla="*/ 6596 h 21600"/>
                <a:gd name="connsiteX31" fmla="*/ 6693 w 18750"/>
                <a:gd name="connsiteY31" fmla="*/ 10281 h 21600"/>
                <a:gd name="connsiteX0" fmla="*/ 16072 w 18750"/>
                <a:gd name="connsiteY0" fmla="*/ 8638 h 21600"/>
                <a:gd name="connsiteX1" fmla="*/ 13744 w 18750"/>
                <a:gd name="connsiteY1" fmla="*/ 10848 h 21600"/>
                <a:gd name="connsiteX2" fmla="*/ 12117 w 18750"/>
                <a:gd name="connsiteY2" fmla="*/ 9387 h 21600"/>
                <a:gd name="connsiteX3" fmla="*/ 12505 w 18750"/>
                <a:gd name="connsiteY3" fmla="*/ 6584 h 21600"/>
                <a:gd name="connsiteX4" fmla="*/ 8439 w 18750"/>
                <a:gd name="connsiteY4" fmla="*/ 0 h 21600"/>
                <a:gd name="connsiteX5" fmla="*/ 4372 w 18750"/>
                <a:gd name="connsiteY5" fmla="*/ 6403 h 21600"/>
                <a:gd name="connsiteX6" fmla="*/ 2492 w 18750"/>
                <a:gd name="connsiteY6" fmla="*/ 6403 h 21600"/>
                <a:gd name="connsiteX7" fmla="*/ 4380 w 18750"/>
                <a:gd name="connsiteY7" fmla="*/ 6765 h 21600"/>
                <a:gd name="connsiteX8" fmla="*/ 6021 w 18750"/>
                <a:gd name="connsiteY8" fmla="*/ 11875 h 21600"/>
                <a:gd name="connsiteX9" fmla="*/ 4529 w 18750"/>
                <a:gd name="connsiteY9" fmla="*/ 14170 h 21600"/>
                <a:gd name="connsiteX10" fmla="*/ 2671 w 18750"/>
                <a:gd name="connsiteY10" fmla="*/ 12950 h 21600"/>
                <a:gd name="connsiteX11" fmla="*/ 0 w 18750"/>
                <a:gd name="connsiteY11" fmla="*/ 17275 h 21600"/>
                <a:gd name="connsiteX12" fmla="*/ 2671 w 18750"/>
                <a:gd name="connsiteY12" fmla="*/ 21600 h 21600"/>
                <a:gd name="connsiteX13" fmla="*/ 5342 w 18750"/>
                <a:gd name="connsiteY13" fmla="*/ 17275 h 21600"/>
                <a:gd name="connsiteX14" fmla="*/ 4678 w 18750"/>
                <a:gd name="connsiteY14" fmla="*/ 14424 h 21600"/>
                <a:gd name="connsiteX15" fmla="*/ 6185 w 18750"/>
                <a:gd name="connsiteY15" fmla="*/ 12105 h 21600"/>
                <a:gd name="connsiteX16" fmla="*/ 6103 w 18750"/>
                <a:gd name="connsiteY16" fmla="*/ 11972 h 21600"/>
                <a:gd name="connsiteX17" fmla="*/ 8439 w 18750"/>
                <a:gd name="connsiteY17" fmla="*/ 13168 h 21600"/>
                <a:gd name="connsiteX18" fmla="*/ 12020 w 18750"/>
                <a:gd name="connsiteY18" fmla="*/ 9713 h 21600"/>
                <a:gd name="connsiteX19" fmla="*/ 13647 w 18750"/>
                <a:gd name="connsiteY19" fmla="*/ 11175 h 21600"/>
                <a:gd name="connsiteX20" fmla="*/ 13408 w 18750"/>
                <a:gd name="connsiteY20" fmla="*/ 12962 h 21600"/>
                <a:gd name="connsiteX21" fmla="*/ 16079 w 18750"/>
                <a:gd name="connsiteY21" fmla="*/ 17287 h 21600"/>
                <a:gd name="connsiteX22" fmla="*/ 18750 w 18750"/>
                <a:gd name="connsiteY22" fmla="*/ 12962 h 21600"/>
                <a:gd name="connsiteX23" fmla="*/ 16072 w 18750"/>
                <a:gd name="connsiteY23" fmla="*/ 8638 h 21600"/>
                <a:gd name="connsiteX24" fmla="*/ 6693 w 18750"/>
                <a:gd name="connsiteY24" fmla="*/ 10281 h 21600"/>
                <a:gd name="connsiteX25" fmla="*/ 5492 w 18750"/>
                <a:gd name="connsiteY25" fmla="*/ 10281 h 21600"/>
                <a:gd name="connsiteX26" fmla="*/ 4716 w 18750"/>
                <a:gd name="connsiteY26" fmla="*/ 6596 h 21600"/>
                <a:gd name="connsiteX27" fmla="*/ 5492 w 18750"/>
                <a:gd name="connsiteY27" fmla="*/ 2911 h 21600"/>
                <a:gd name="connsiteX28" fmla="*/ 6693 w 18750"/>
                <a:gd name="connsiteY28" fmla="*/ 2911 h 21600"/>
                <a:gd name="connsiteX29" fmla="*/ 7469 w 18750"/>
                <a:gd name="connsiteY29" fmla="*/ 6596 h 21600"/>
                <a:gd name="connsiteX30" fmla="*/ 6693 w 18750"/>
                <a:gd name="connsiteY30" fmla="*/ 10281 h 21600"/>
                <a:gd name="connsiteX0" fmla="*/ 16072 w 18750"/>
                <a:gd name="connsiteY0" fmla="*/ 8638 h 21600"/>
                <a:gd name="connsiteX1" fmla="*/ 13744 w 18750"/>
                <a:gd name="connsiteY1" fmla="*/ 10848 h 21600"/>
                <a:gd name="connsiteX2" fmla="*/ 12117 w 18750"/>
                <a:gd name="connsiteY2" fmla="*/ 9387 h 21600"/>
                <a:gd name="connsiteX3" fmla="*/ 12505 w 18750"/>
                <a:gd name="connsiteY3" fmla="*/ 6584 h 21600"/>
                <a:gd name="connsiteX4" fmla="*/ 8439 w 18750"/>
                <a:gd name="connsiteY4" fmla="*/ 0 h 21600"/>
                <a:gd name="connsiteX5" fmla="*/ 4372 w 18750"/>
                <a:gd name="connsiteY5" fmla="*/ 6403 h 21600"/>
                <a:gd name="connsiteX6" fmla="*/ 4380 w 18750"/>
                <a:gd name="connsiteY6" fmla="*/ 6765 h 21600"/>
                <a:gd name="connsiteX7" fmla="*/ 6021 w 18750"/>
                <a:gd name="connsiteY7" fmla="*/ 11875 h 21600"/>
                <a:gd name="connsiteX8" fmla="*/ 4529 w 18750"/>
                <a:gd name="connsiteY8" fmla="*/ 14170 h 21600"/>
                <a:gd name="connsiteX9" fmla="*/ 2671 w 18750"/>
                <a:gd name="connsiteY9" fmla="*/ 12950 h 21600"/>
                <a:gd name="connsiteX10" fmla="*/ 0 w 18750"/>
                <a:gd name="connsiteY10" fmla="*/ 17275 h 21600"/>
                <a:gd name="connsiteX11" fmla="*/ 2671 w 18750"/>
                <a:gd name="connsiteY11" fmla="*/ 21600 h 21600"/>
                <a:gd name="connsiteX12" fmla="*/ 5342 w 18750"/>
                <a:gd name="connsiteY12" fmla="*/ 17275 h 21600"/>
                <a:gd name="connsiteX13" fmla="*/ 4678 w 18750"/>
                <a:gd name="connsiteY13" fmla="*/ 14424 h 21600"/>
                <a:gd name="connsiteX14" fmla="*/ 6185 w 18750"/>
                <a:gd name="connsiteY14" fmla="*/ 12105 h 21600"/>
                <a:gd name="connsiteX15" fmla="*/ 6103 w 18750"/>
                <a:gd name="connsiteY15" fmla="*/ 11972 h 21600"/>
                <a:gd name="connsiteX16" fmla="*/ 8439 w 18750"/>
                <a:gd name="connsiteY16" fmla="*/ 13168 h 21600"/>
                <a:gd name="connsiteX17" fmla="*/ 12020 w 18750"/>
                <a:gd name="connsiteY17" fmla="*/ 9713 h 21600"/>
                <a:gd name="connsiteX18" fmla="*/ 13647 w 18750"/>
                <a:gd name="connsiteY18" fmla="*/ 11175 h 21600"/>
                <a:gd name="connsiteX19" fmla="*/ 13408 w 18750"/>
                <a:gd name="connsiteY19" fmla="*/ 12962 h 21600"/>
                <a:gd name="connsiteX20" fmla="*/ 16079 w 18750"/>
                <a:gd name="connsiteY20" fmla="*/ 17287 h 21600"/>
                <a:gd name="connsiteX21" fmla="*/ 18750 w 18750"/>
                <a:gd name="connsiteY21" fmla="*/ 12962 h 21600"/>
                <a:gd name="connsiteX22" fmla="*/ 16072 w 18750"/>
                <a:gd name="connsiteY22" fmla="*/ 8638 h 21600"/>
                <a:gd name="connsiteX23" fmla="*/ 6693 w 18750"/>
                <a:gd name="connsiteY23" fmla="*/ 10281 h 21600"/>
                <a:gd name="connsiteX24" fmla="*/ 5492 w 18750"/>
                <a:gd name="connsiteY24" fmla="*/ 10281 h 21600"/>
                <a:gd name="connsiteX25" fmla="*/ 4716 w 18750"/>
                <a:gd name="connsiteY25" fmla="*/ 6596 h 21600"/>
                <a:gd name="connsiteX26" fmla="*/ 5492 w 18750"/>
                <a:gd name="connsiteY26" fmla="*/ 2911 h 21600"/>
                <a:gd name="connsiteX27" fmla="*/ 6693 w 18750"/>
                <a:gd name="connsiteY27" fmla="*/ 2911 h 21600"/>
                <a:gd name="connsiteX28" fmla="*/ 7469 w 18750"/>
                <a:gd name="connsiteY28" fmla="*/ 6596 h 21600"/>
                <a:gd name="connsiteX29" fmla="*/ 6693 w 18750"/>
                <a:gd name="connsiteY29" fmla="*/ 10281 h 21600"/>
                <a:gd name="connsiteX0" fmla="*/ 16112 w 18790"/>
                <a:gd name="connsiteY0" fmla="*/ 8638 h 21600"/>
                <a:gd name="connsiteX1" fmla="*/ 13784 w 18790"/>
                <a:gd name="connsiteY1" fmla="*/ 10848 h 21600"/>
                <a:gd name="connsiteX2" fmla="*/ 12157 w 18790"/>
                <a:gd name="connsiteY2" fmla="*/ 9387 h 21600"/>
                <a:gd name="connsiteX3" fmla="*/ 12545 w 18790"/>
                <a:gd name="connsiteY3" fmla="*/ 6584 h 21600"/>
                <a:gd name="connsiteX4" fmla="*/ 8479 w 18790"/>
                <a:gd name="connsiteY4" fmla="*/ 0 h 21600"/>
                <a:gd name="connsiteX5" fmla="*/ 4412 w 18790"/>
                <a:gd name="connsiteY5" fmla="*/ 6403 h 21600"/>
                <a:gd name="connsiteX6" fmla="*/ 4420 w 18790"/>
                <a:gd name="connsiteY6" fmla="*/ 6765 h 21600"/>
                <a:gd name="connsiteX7" fmla="*/ 6061 w 18790"/>
                <a:gd name="connsiteY7" fmla="*/ 11875 h 21600"/>
                <a:gd name="connsiteX8" fmla="*/ 4569 w 18790"/>
                <a:gd name="connsiteY8" fmla="*/ 14170 h 21600"/>
                <a:gd name="connsiteX9" fmla="*/ 40 w 18790"/>
                <a:gd name="connsiteY9" fmla="*/ 17275 h 21600"/>
                <a:gd name="connsiteX10" fmla="*/ 2711 w 18790"/>
                <a:gd name="connsiteY10" fmla="*/ 21600 h 21600"/>
                <a:gd name="connsiteX11" fmla="*/ 5382 w 18790"/>
                <a:gd name="connsiteY11" fmla="*/ 17275 h 21600"/>
                <a:gd name="connsiteX12" fmla="*/ 4718 w 18790"/>
                <a:gd name="connsiteY12" fmla="*/ 14424 h 21600"/>
                <a:gd name="connsiteX13" fmla="*/ 6225 w 18790"/>
                <a:gd name="connsiteY13" fmla="*/ 12105 h 21600"/>
                <a:gd name="connsiteX14" fmla="*/ 6143 w 18790"/>
                <a:gd name="connsiteY14" fmla="*/ 11972 h 21600"/>
                <a:gd name="connsiteX15" fmla="*/ 8479 w 18790"/>
                <a:gd name="connsiteY15" fmla="*/ 13168 h 21600"/>
                <a:gd name="connsiteX16" fmla="*/ 12060 w 18790"/>
                <a:gd name="connsiteY16" fmla="*/ 9713 h 21600"/>
                <a:gd name="connsiteX17" fmla="*/ 13687 w 18790"/>
                <a:gd name="connsiteY17" fmla="*/ 11175 h 21600"/>
                <a:gd name="connsiteX18" fmla="*/ 13448 w 18790"/>
                <a:gd name="connsiteY18" fmla="*/ 12962 h 21600"/>
                <a:gd name="connsiteX19" fmla="*/ 16119 w 18790"/>
                <a:gd name="connsiteY19" fmla="*/ 17287 h 21600"/>
                <a:gd name="connsiteX20" fmla="*/ 18790 w 18790"/>
                <a:gd name="connsiteY20" fmla="*/ 12962 h 21600"/>
                <a:gd name="connsiteX21" fmla="*/ 16112 w 18790"/>
                <a:gd name="connsiteY21" fmla="*/ 8638 h 21600"/>
                <a:gd name="connsiteX22" fmla="*/ 6733 w 18790"/>
                <a:gd name="connsiteY22" fmla="*/ 10281 h 21600"/>
                <a:gd name="connsiteX23" fmla="*/ 5532 w 18790"/>
                <a:gd name="connsiteY23" fmla="*/ 10281 h 21600"/>
                <a:gd name="connsiteX24" fmla="*/ 4756 w 18790"/>
                <a:gd name="connsiteY24" fmla="*/ 6596 h 21600"/>
                <a:gd name="connsiteX25" fmla="*/ 5532 w 18790"/>
                <a:gd name="connsiteY25" fmla="*/ 2911 h 21600"/>
                <a:gd name="connsiteX26" fmla="*/ 6733 w 18790"/>
                <a:gd name="connsiteY26" fmla="*/ 2911 h 21600"/>
                <a:gd name="connsiteX27" fmla="*/ 7509 w 18790"/>
                <a:gd name="connsiteY27" fmla="*/ 6596 h 21600"/>
                <a:gd name="connsiteX28" fmla="*/ 6733 w 18790"/>
                <a:gd name="connsiteY28" fmla="*/ 10281 h 21600"/>
                <a:gd name="connsiteX0" fmla="*/ 13410 w 16088"/>
                <a:gd name="connsiteY0" fmla="*/ 8638 h 21600"/>
                <a:gd name="connsiteX1" fmla="*/ 11082 w 16088"/>
                <a:gd name="connsiteY1" fmla="*/ 10848 h 21600"/>
                <a:gd name="connsiteX2" fmla="*/ 9455 w 16088"/>
                <a:gd name="connsiteY2" fmla="*/ 9387 h 21600"/>
                <a:gd name="connsiteX3" fmla="*/ 9843 w 16088"/>
                <a:gd name="connsiteY3" fmla="*/ 6584 h 21600"/>
                <a:gd name="connsiteX4" fmla="*/ 5777 w 16088"/>
                <a:gd name="connsiteY4" fmla="*/ 0 h 21600"/>
                <a:gd name="connsiteX5" fmla="*/ 1710 w 16088"/>
                <a:gd name="connsiteY5" fmla="*/ 6403 h 21600"/>
                <a:gd name="connsiteX6" fmla="*/ 1718 w 16088"/>
                <a:gd name="connsiteY6" fmla="*/ 6765 h 21600"/>
                <a:gd name="connsiteX7" fmla="*/ 3359 w 16088"/>
                <a:gd name="connsiteY7" fmla="*/ 11875 h 21600"/>
                <a:gd name="connsiteX8" fmla="*/ 1867 w 16088"/>
                <a:gd name="connsiteY8" fmla="*/ 14170 h 21600"/>
                <a:gd name="connsiteX9" fmla="*/ 9 w 16088"/>
                <a:gd name="connsiteY9" fmla="*/ 21600 h 21600"/>
                <a:gd name="connsiteX10" fmla="*/ 2680 w 16088"/>
                <a:gd name="connsiteY10" fmla="*/ 17275 h 21600"/>
                <a:gd name="connsiteX11" fmla="*/ 2016 w 16088"/>
                <a:gd name="connsiteY11" fmla="*/ 14424 h 21600"/>
                <a:gd name="connsiteX12" fmla="*/ 3523 w 16088"/>
                <a:gd name="connsiteY12" fmla="*/ 12105 h 21600"/>
                <a:gd name="connsiteX13" fmla="*/ 3441 w 16088"/>
                <a:gd name="connsiteY13" fmla="*/ 11972 h 21600"/>
                <a:gd name="connsiteX14" fmla="*/ 5777 w 16088"/>
                <a:gd name="connsiteY14" fmla="*/ 13168 h 21600"/>
                <a:gd name="connsiteX15" fmla="*/ 9358 w 16088"/>
                <a:gd name="connsiteY15" fmla="*/ 9713 h 21600"/>
                <a:gd name="connsiteX16" fmla="*/ 10985 w 16088"/>
                <a:gd name="connsiteY16" fmla="*/ 11175 h 21600"/>
                <a:gd name="connsiteX17" fmla="*/ 10746 w 16088"/>
                <a:gd name="connsiteY17" fmla="*/ 12962 h 21600"/>
                <a:gd name="connsiteX18" fmla="*/ 13417 w 16088"/>
                <a:gd name="connsiteY18" fmla="*/ 17287 h 21600"/>
                <a:gd name="connsiteX19" fmla="*/ 16088 w 16088"/>
                <a:gd name="connsiteY19" fmla="*/ 12962 h 21600"/>
                <a:gd name="connsiteX20" fmla="*/ 13410 w 16088"/>
                <a:gd name="connsiteY20" fmla="*/ 8638 h 21600"/>
                <a:gd name="connsiteX21" fmla="*/ 4031 w 16088"/>
                <a:gd name="connsiteY21" fmla="*/ 10281 h 21600"/>
                <a:gd name="connsiteX22" fmla="*/ 2830 w 16088"/>
                <a:gd name="connsiteY22" fmla="*/ 10281 h 21600"/>
                <a:gd name="connsiteX23" fmla="*/ 2054 w 16088"/>
                <a:gd name="connsiteY23" fmla="*/ 6596 h 21600"/>
                <a:gd name="connsiteX24" fmla="*/ 2830 w 16088"/>
                <a:gd name="connsiteY24" fmla="*/ 2911 h 21600"/>
                <a:gd name="connsiteX25" fmla="*/ 4031 w 16088"/>
                <a:gd name="connsiteY25" fmla="*/ 2911 h 21600"/>
                <a:gd name="connsiteX26" fmla="*/ 4807 w 16088"/>
                <a:gd name="connsiteY26" fmla="*/ 6596 h 21600"/>
                <a:gd name="connsiteX27" fmla="*/ 4031 w 16088"/>
                <a:gd name="connsiteY27" fmla="*/ 10281 h 21600"/>
                <a:gd name="connsiteX0" fmla="*/ 11700 w 14378"/>
                <a:gd name="connsiteY0" fmla="*/ 8638 h 17287"/>
                <a:gd name="connsiteX1" fmla="*/ 9372 w 14378"/>
                <a:gd name="connsiteY1" fmla="*/ 10848 h 17287"/>
                <a:gd name="connsiteX2" fmla="*/ 7745 w 14378"/>
                <a:gd name="connsiteY2" fmla="*/ 9387 h 17287"/>
                <a:gd name="connsiteX3" fmla="*/ 8133 w 14378"/>
                <a:gd name="connsiteY3" fmla="*/ 6584 h 17287"/>
                <a:gd name="connsiteX4" fmla="*/ 4067 w 14378"/>
                <a:gd name="connsiteY4" fmla="*/ 0 h 17287"/>
                <a:gd name="connsiteX5" fmla="*/ 0 w 14378"/>
                <a:gd name="connsiteY5" fmla="*/ 6403 h 17287"/>
                <a:gd name="connsiteX6" fmla="*/ 8 w 14378"/>
                <a:gd name="connsiteY6" fmla="*/ 6765 h 17287"/>
                <a:gd name="connsiteX7" fmla="*/ 1649 w 14378"/>
                <a:gd name="connsiteY7" fmla="*/ 11875 h 17287"/>
                <a:gd name="connsiteX8" fmla="*/ 157 w 14378"/>
                <a:gd name="connsiteY8" fmla="*/ 14170 h 17287"/>
                <a:gd name="connsiteX9" fmla="*/ 970 w 14378"/>
                <a:gd name="connsiteY9" fmla="*/ 17275 h 17287"/>
                <a:gd name="connsiteX10" fmla="*/ 306 w 14378"/>
                <a:gd name="connsiteY10" fmla="*/ 14424 h 17287"/>
                <a:gd name="connsiteX11" fmla="*/ 1813 w 14378"/>
                <a:gd name="connsiteY11" fmla="*/ 12105 h 17287"/>
                <a:gd name="connsiteX12" fmla="*/ 1731 w 14378"/>
                <a:gd name="connsiteY12" fmla="*/ 11972 h 17287"/>
                <a:gd name="connsiteX13" fmla="*/ 4067 w 14378"/>
                <a:gd name="connsiteY13" fmla="*/ 13168 h 17287"/>
                <a:gd name="connsiteX14" fmla="*/ 7648 w 14378"/>
                <a:gd name="connsiteY14" fmla="*/ 9713 h 17287"/>
                <a:gd name="connsiteX15" fmla="*/ 9275 w 14378"/>
                <a:gd name="connsiteY15" fmla="*/ 11175 h 17287"/>
                <a:gd name="connsiteX16" fmla="*/ 9036 w 14378"/>
                <a:gd name="connsiteY16" fmla="*/ 12962 h 17287"/>
                <a:gd name="connsiteX17" fmla="*/ 11707 w 14378"/>
                <a:gd name="connsiteY17" fmla="*/ 17287 h 17287"/>
                <a:gd name="connsiteX18" fmla="*/ 14378 w 14378"/>
                <a:gd name="connsiteY18" fmla="*/ 12962 h 17287"/>
                <a:gd name="connsiteX19" fmla="*/ 11700 w 14378"/>
                <a:gd name="connsiteY19" fmla="*/ 8638 h 17287"/>
                <a:gd name="connsiteX20" fmla="*/ 2321 w 14378"/>
                <a:gd name="connsiteY20" fmla="*/ 10281 h 17287"/>
                <a:gd name="connsiteX21" fmla="*/ 1120 w 14378"/>
                <a:gd name="connsiteY21" fmla="*/ 10281 h 17287"/>
                <a:gd name="connsiteX22" fmla="*/ 344 w 14378"/>
                <a:gd name="connsiteY22" fmla="*/ 6596 h 17287"/>
                <a:gd name="connsiteX23" fmla="*/ 1120 w 14378"/>
                <a:gd name="connsiteY23" fmla="*/ 2911 h 17287"/>
                <a:gd name="connsiteX24" fmla="*/ 2321 w 14378"/>
                <a:gd name="connsiteY24" fmla="*/ 2911 h 17287"/>
                <a:gd name="connsiteX25" fmla="*/ 3097 w 14378"/>
                <a:gd name="connsiteY25" fmla="*/ 6596 h 17287"/>
                <a:gd name="connsiteX26" fmla="*/ 2321 w 14378"/>
                <a:gd name="connsiteY26" fmla="*/ 10281 h 17287"/>
                <a:gd name="connsiteX0" fmla="*/ 11700 w 14378"/>
                <a:gd name="connsiteY0" fmla="*/ 8638 h 17287"/>
                <a:gd name="connsiteX1" fmla="*/ 9372 w 14378"/>
                <a:gd name="connsiteY1" fmla="*/ 10848 h 17287"/>
                <a:gd name="connsiteX2" fmla="*/ 7745 w 14378"/>
                <a:gd name="connsiteY2" fmla="*/ 9387 h 17287"/>
                <a:gd name="connsiteX3" fmla="*/ 8133 w 14378"/>
                <a:gd name="connsiteY3" fmla="*/ 6584 h 17287"/>
                <a:gd name="connsiteX4" fmla="*/ 4067 w 14378"/>
                <a:gd name="connsiteY4" fmla="*/ 0 h 17287"/>
                <a:gd name="connsiteX5" fmla="*/ 0 w 14378"/>
                <a:gd name="connsiteY5" fmla="*/ 6403 h 17287"/>
                <a:gd name="connsiteX6" fmla="*/ 8 w 14378"/>
                <a:gd name="connsiteY6" fmla="*/ 6765 h 17287"/>
                <a:gd name="connsiteX7" fmla="*/ 1649 w 14378"/>
                <a:gd name="connsiteY7" fmla="*/ 11875 h 17287"/>
                <a:gd name="connsiteX8" fmla="*/ 157 w 14378"/>
                <a:gd name="connsiteY8" fmla="*/ 14170 h 17287"/>
                <a:gd name="connsiteX9" fmla="*/ 306 w 14378"/>
                <a:gd name="connsiteY9" fmla="*/ 14424 h 17287"/>
                <a:gd name="connsiteX10" fmla="*/ 1813 w 14378"/>
                <a:gd name="connsiteY10" fmla="*/ 12105 h 17287"/>
                <a:gd name="connsiteX11" fmla="*/ 1731 w 14378"/>
                <a:gd name="connsiteY11" fmla="*/ 11972 h 17287"/>
                <a:gd name="connsiteX12" fmla="*/ 4067 w 14378"/>
                <a:gd name="connsiteY12" fmla="*/ 13168 h 17287"/>
                <a:gd name="connsiteX13" fmla="*/ 7648 w 14378"/>
                <a:gd name="connsiteY13" fmla="*/ 9713 h 17287"/>
                <a:gd name="connsiteX14" fmla="*/ 9275 w 14378"/>
                <a:gd name="connsiteY14" fmla="*/ 11175 h 17287"/>
                <a:gd name="connsiteX15" fmla="*/ 9036 w 14378"/>
                <a:gd name="connsiteY15" fmla="*/ 12962 h 17287"/>
                <a:gd name="connsiteX16" fmla="*/ 11707 w 14378"/>
                <a:gd name="connsiteY16" fmla="*/ 17287 h 17287"/>
                <a:gd name="connsiteX17" fmla="*/ 14378 w 14378"/>
                <a:gd name="connsiteY17" fmla="*/ 12962 h 17287"/>
                <a:gd name="connsiteX18" fmla="*/ 11700 w 14378"/>
                <a:gd name="connsiteY18" fmla="*/ 8638 h 17287"/>
                <a:gd name="connsiteX19" fmla="*/ 2321 w 14378"/>
                <a:gd name="connsiteY19" fmla="*/ 10281 h 17287"/>
                <a:gd name="connsiteX20" fmla="*/ 1120 w 14378"/>
                <a:gd name="connsiteY20" fmla="*/ 10281 h 17287"/>
                <a:gd name="connsiteX21" fmla="*/ 344 w 14378"/>
                <a:gd name="connsiteY21" fmla="*/ 6596 h 17287"/>
                <a:gd name="connsiteX22" fmla="*/ 1120 w 14378"/>
                <a:gd name="connsiteY22" fmla="*/ 2911 h 17287"/>
                <a:gd name="connsiteX23" fmla="*/ 2321 w 14378"/>
                <a:gd name="connsiteY23" fmla="*/ 2911 h 17287"/>
                <a:gd name="connsiteX24" fmla="*/ 3097 w 14378"/>
                <a:gd name="connsiteY24" fmla="*/ 6596 h 17287"/>
                <a:gd name="connsiteX25" fmla="*/ 2321 w 14378"/>
                <a:gd name="connsiteY25" fmla="*/ 10281 h 17287"/>
                <a:gd name="connsiteX0" fmla="*/ 11700 w 14378"/>
                <a:gd name="connsiteY0" fmla="*/ 8638 h 17287"/>
                <a:gd name="connsiteX1" fmla="*/ 9372 w 14378"/>
                <a:gd name="connsiteY1" fmla="*/ 10848 h 17287"/>
                <a:gd name="connsiteX2" fmla="*/ 7745 w 14378"/>
                <a:gd name="connsiteY2" fmla="*/ 9387 h 17287"/>
                <a:gd name="connsiteX3" fmla="*/ 8133 w 14378"/>
                <a:gd name="connsiteY3" fmla="*/ 6584 h 17287"/>
                <a:gd name="connsiteX4" fmla="*/ 4067 w 14378"/>
                <a:gd name="connsiteY4" fmla="*/ 0 h 17287"/>
                <a:gd name="connsiteX5" fmla="*/ 0 w 14378"/>
                <a:gd name="connsiteY5" fmla="*/ 6403 h 17287"/>
                <a:gd name="connsiteX6" fmla="*/ 8 w 14378"/>
                <a:gd name="connsiteY6" fmla="*/ 6765 h 17287"/>
                <a:gd name="connsiteX7" fmla="*/ 1649 w 14378"/>
                <a:gd name="connsiteY7" fmla="*/ 11875 h 17287"/>
                <a:gd name="connsiteX8" fmla="*/ 157 w 14378"/>
                <a:gd name="connsiteY8" fmla="*/ 14170 h 17287"/>
                <a:gd name="connsiteX9" fmla="*/ 1813 w 14378"/>
                <a:gd name="connsiteY9" fmla="*/ 12105 h 17287"/>
                <a:gd name="connsiteX10" fmla="*/ 1731 w 14378"/>
                <a:gd name="connsiteY10" fmla="*/ 11972 h 17287"/>
                <a:gd name="connsiteX11" fmla="*/ 4067 w 14378"/>
                <a:gd name="connsiteY11" fmla="*/ 13168 h 17287"/>
                <a:gd name="connsiteX12" fmla="*/ 7648 w 14378"/>
                <a:gd name="connsiteY12" fmla="*/ 9713 h 17287"/>
                <a:gd name="connsiteX13" fmla="*/ 9275 w 14378"/>
                <a:gd name="connsiteY13" fmla="*/ 11175 h 17287"/>
                <a:gd name="connsiteX14" fmla="*/ 9036 w 14378"/>
                <a:gd name="connsiteY14" fmla="*/ 12962 h 17287"/>
                <a:gd name="connsiteX15" fmla="*/ 11707 w 14378"/>
                <a:gd name="connsiteY15" fmla="*/ 17287 h 17287"/>
                <a:gd name="connsiteX16" fmla="*/ 14378 w 14378"/>
                <a:gd name="connsiteY16" fmla="*/ 12962 h 17287"/>
                <a:gd name="connsiteX17" fmla="*/ 11700 w 14378"/>
                <a:gd name="connsiteY17" fmla="*/ 8638 h 17287"/>
                <a:gd name="connsiteX18" fmla="*/ 2321 w 14378"/>
                <a:gd name="connsiteY18" fmla="*/ 10281 h 17287"/>
                <a:gd name="connsiteX19" fmla="*/ 1120 w 14378"/>
                <a:gd name="connsiteY19" fmla="*/ 10281 h 17287"/>
                <a:gd name="connsiteX20" fmla="*/ 344 w 14378"/>
                <a:gd name="connsiteY20" fmla="*/ 6596 h 17287"/>
                <a:gd name="connsiteX21" fmla="*/ 1120 w 14378"/>
                <a:gd name="connsiteY21" fmla="*/ 2911 h 17287"/>
                <a:gd name="connsiteX22" fmla="*/ 2321 w 14378"/>
                <a:gd name="connsiteY22" fmla="*/ 2911 h 17287"/>
                <a:gd name="connsiteX23" fmla="*/ 3097 w 14378"/>
                <a:gd name="connsiteY23" fmla="*/ 6596 h 17287"/>
                <a:gd name="connsiteX24" fmla="*/ 2321 w 14378"/>
                <a:gd name="connsiteY24" fmla="*/ 10281 h 17287"/>
                <a:gd name="connsiteX0" fmla="*/ 11700 w 14378"/>
                <a:gd name="connsiteY0" fmla="*/ 8638 h 17287"/>
                <a:gd name="connsiteX1" fmla="*/ 9372 w 14378"/>
                <a:gd name="connsiteY1" fmla="*/ 10848 h 17287"/>
                <a:gd name="connsiteX2" fmla="*/ 7745 w 14378"/>
                <a:gd name="connsiteY2" fmla="*/ 9387 h 17287"/>
                <a:gd name="connsiteX3" fmla="*/ 8133 w 14378"/>
                <a:gd name="connsiteY3" fmla="*/ 6584 h 17287"/>
                <a:gd name="connsiteX4" fmla="*/ 4067 w 14378"/>
                <a:gd name="connsiteY4" fmla="*/ 0 h 17287"/>
                <a:gd name="connsiteX5" fmla="*/ 0 w 14378"/>
                <a:gd name="connsiteY5" fmla="*/ 6403 h 17287"/>
                <a:gd name="connsiteX6" fmla="*/ 8 w 14378"/>
                <a:gd name="connsiteY6" fmla="*/ 6765 h 17287"/>
                <a:gd name="connsiteX7" fmla="*/ 1649 w 14378"/>
                <a:gd name="connsiteY7" fmla="*/ 11875 h 17287"/>
                <a:gd name="connsiteX8" fmla="*/ 1813 w 14378"/>
                <a:gd name="connsiteY8" fmla="*/ 12105 h 17287"/>
                <a:gd name="connsiteX9" fmla="*/ 1731 w 14378"/>
                <a:gd name="connsiteY9" fmla="*/ 11972 h 17287"/>
                <a:gd name="connsiteX10" fmla="*/ 4067 w 14378"/>
                <a:gd name="connsiteY10" fmla="*/ 13168 h 17287"/>
                <a:gd name="connsiteX11" fmla="*/ 7648 w 14378"/>
                <a:gd name="connsiteY11" fmla="*/ 9713 h 17287"/>
                <a:gd name="connsiteX12" fmla="*/ 9275 w 14378"/>
                <a:gd name="connsiteY12" fmla="*/ 11175 h 17287"/>
                <a:gd name="connsiteX13" fmla="*/ 9036 w 14378"/>
                <a:gd name="connsiteY13" fmla="*/ 12962 h 17287"/>
                <a:gd name="connsiteX14" fmla="*/ 11707 w 14378"/>
                <a:gd name="connsiteY14" fmla="*/ 17287 h 17287"/>
                <a:gd name="connsiteX15" fmla="*/ 14378 w 14378"/>
                <a:gd name="connsiteY15" fmla="*/ 12962 h 17287"/>
                <a:gd name="connsiteX16" fmla="*/ 11700 w 14378"/>
                <a:gd name="connsiteY16" fmla="*/ 8638 h 17287"/>
                <a:gd name="connsiteX17" fmla="*/ 2321 w 14378"/>
                <a:gd name="connsiteY17" fmla="*/ 10281 h 17287"/>
                <a:gd name="connsiteX18" fmla="*/ 1120 w 14378"/>
                <a:gd name="connsiteY18" fmla="*/ 10281 h 17287"/>
                <a:gd name="connsiteX19" fmla="*/ 344 w 14378"/>
                <a:gd name="connsiteY19" fmla="*/ 6596 h 17287"/>
                <a:gd name="connsiteX20" fmla="*/ 1120 w 14378"/>
                <a:gd name="connsiteY20" fmla="*/ 2911 h 17287"/>
                <a:gd name="connsiteX21" fmla="*/ 2321 w 14378"/>
                <a:gd name="connsiteY21" fmla="*/ 2911 h 17287"/>
                <a:gd name="connsiteX22" fmla="*/ 3097 w 14378"/>
                <a:gd name="connsiteY22" fmla="*/ 6596 h 17287"/>
                <a:gd name="connsiteX23" fmla="*/ 2321 w 14378"/>
                <a:gd name="connsiteY23" fmla="*/ 10281 h 17287"/>
                <a:gd name="connsiteX0" fmla="*/ 11700 w 14378"/>
                <a:gd name="connsiteY0" fmla="*/ 8638 h 13359"/>
                <a:gd name="connsiteX1" fmla="*/ 9372 w 14378"/>
                <a:gd name="connsiteY1" fmla="*/ 10848 h 13359"/>
                <a:gd name="connsiteX2" fmla="*/ 7745 w 14378"/>
                <a:gd name="connsiteY2" fmla="*/ 9387 h 13359"/>
                <a:gd name="connsiteX3" fmla="*/ 8133 w 14378"/>
                <a:gd name="connsiteY3" fmla="*/ 6584 h 13359"/>
                <a:gd name="connsiteX4" fmla="*/ 4067 w 14378"/>
                <a:gd name="connsiteY4" fmla="*/ 0 h 13359"/>
                <a:gd name="connsiteX5" fmla="*/ 0 w 14378"/>
                <a:gd name="connsiteY5" fmla="*/ 6403 h 13359"/>
                <a:gd name="connsiteX6" fmla="*/ 8 w 14378"/>
                <a:gd name="connsiteY6" fmla="*/ 6765 h 13359"/>
                <a:gd name="connsiteX7" fmla="*/ 1649 w 14378"/>
                <a:gd name="connsiteY7" fmla="*/ 11875 h 13359"/>
                <a:gd name="connsiteX8" fmla="*/ 1813 w 14378"/>
                <a:gd name="connsiteY8" fmla="*/ 12105 h 13359"/>
                <a:gd name="connsiteX9" fmla="*/ 1731 w 14378"/>
                <a:gd name="connsiteY9" fmla="*/ 11972 h 13359"/>
                <a:gd name="connsiteX10" fmla="*/ 4067 w 14378"/>
                <a:gd name="connsiteY10" fmla="*/ 13168 h 13359"/>
                <a:gd name="connsiteX11" fmla="*/ 7648 w 14378"/>
                <a:gd name="connsiteY11" fmla="*/ 9713 h 13359"/>
                <a:gd name="connsiteX12" fmla="*/ 9275 w 14378"/>
                <a:gd name="connsiteY12" fmla="*/ 11175 h 13359"/>
                <a:gd name="connsiteX13" fmla="*/ 9036 w 14378"/>
                <a:gd name="connsiteY13" fmla="*/ 12962 h 13359"/>
                <a:gd name="connsiteX14" fmla="*/ 14378 w 14378"/>
                <a:gd name="connsiteY14" fmla="*/ 12962 h 13359"/>
                <a:gd name="connsiteX15" fmla="*/ 11700 w 14378"/>
                <a:gd name="connsiteY15" fmla="*/ 8638 h 13359"/>
                <a:gd name="connsiteX16" fmla="*/ 2321 w 14378"/>
                <a:gd name="connsiteY16" fmla="*/ 10281 h 13359"/>
                <a:gd name="connsiteX17" fmla="*/ 1120 w 14378"/>
                <a:gd name="connsiteY17" fmla="*/ 10281 h 13359"/>
                <a:gd name="connsiteX18" fmla="*/ 344 w 14378"/>
                <a:gd name="connsiteY18" fmla="*/ 6596 h 13359"/>
                <a:gd name="connsiteX19" fmla="*/ 1120 w 14378"/>
                <a:gd name="connsiteY19" fmla="*/ 2911 h 13359"/>
                <a:gd name="connsiteX20" fmla="*/ 2321 w 14378"/>
                <a:gd name="connsiteY20" fmla="*/ 2911 h 13359"/>
                <a:gd name="connsiteX21" fmla="*/ 3097 w 14378"/>
                <a:gd name="connsiteY21" fmla="*/ 6596 h 13359"/>
                <a:gd name="connsiteX22" fmla="*/ 2321 w 14378"/>
                <a:gd name="connsiteY22" fmla="*/ 10281 h 13359"/>
                <a:gd name="connsiteX0" fmla="*/ 11700 w 11700"/>
                <a:gd name="connsiteY0" fmla="*/ 8638 h 13168"/>
                <a:gd name="connsiteX1" fmla="*/ 9372 w 11700"/>
                <a:gd name="connsiteY1" fmla="*/ 10848 h 13168"/>
                <a:gd name="connsiteX2" fmla="*/ 7745 w 11700"/>
                <a:gd name="connsiteY2" fmla="*/ 9387 h 13168"/>
                <a:gd name="connsiteX3" fmla="*/ 8133 w 11700"/>
                <a:gd name="connsiteY3" fmla="*/ 6584 h 13168"/>
                <a:gd name="connsiteX4" fmla="*/ 4067 w 11700"/>
                <a:gd name="connsiteY4" fmla="*/ 0 h 13168"/>
                <a:gd name="connsiteX5" fmla="*/ 0 w 11700"/>
                <a:gd name="connsiteY5" fmla="*/ 6403 h 13168"/>
                <a:gd name="connsiteX6" fmla="*/ 8 w 11700"/>
                <a:gd name="connsiteY6" fmla="*/ 6765 h 13168"/>
                <a:gd name="connsiteX7" fmla="*/ 1649 w 11700"/>
                <a:gd name="connsiteY7" fmla="*/ 11875 h 13168"/>
                <a:gd name="connsiteX8" fmla="*/ 1813 w 11700"/>
                <a:gd name="connsiteY8" fmla="*/ 12105 h 13168"/>
                <a:gd name="connsiteX9" fmla="*/ 1731 w 11700"/>
                <a:gd name="connsiteY9" fmla="*/ 11972 h 13168"/>
                <a:gd name="connsiteX10" fmla="*/ 4067 w 11700"/>
                <a:gd name="connsiteY10" fmla="*/ 13168 h 13168"/>
                <a:gd name="connsiteX11" fmla="*/ 7648 w 11700"/>
                <a:gd name="connsiteY11" fmla="*/ 9713 h 13168"/>
                <a:gd name="connsiteX12" fmla="*/ 9275 w 11700"/>
                <a:gd name="connsiteY12" fmla="*/ 11175 h 13168"/>
                <a:gd name="connsiteX13" fmla="*/ 9036 w 11700"/>
                <a:gd name="connsiteY13" fmla="*/ 12962 h 13168"/>
                <a:gd name="connsiteX14" fmla="*/ 11700 w 11700"/>
                <a:gd name="connsiteY14" fmla="*/ 8638 h 13168"/>
                <a:gd name="connsiteX15" fmla="*/ 2321 w 11700"/>
                <a:gd name="connsiteY15" fmla="*/ 10281 h 13168"/>
                <a:gd name="connsiteX16" fmla="*/ 1120 w 11700"/>
                <a:gd name="connsiteY16" fmla="*/ 10281 h 13168"/>
                <a:gd name="connsiteX17" fmla="*/ 344 w 11700"/>
                <a:gd name="connsiteY17" fmla="*/ 6596 h 13168"/>
                <a:gd name="connsiteX18" fmla="*/ 1120 w 11700"/>
                <a:gd name="connsiteY18" fmla="*/ 2911 h 13168"/>
                <a:gd name="connsiteX19" fmla="*/ 2321 w 11700"/>
                <a:gd name="connsiteY19" fmla="*/ 2911 h 13168"/>
                <a:gd name="connsiteX20" fmla="*/ 3097 w 11700"/>
                <a:gd name="connsiteY20" fmla="*/ 6596 h 13168"/>
                <a:gd name="connsiteX21" fmla="*/ 2321 w 11700"/>
                <a:gd name="connsiteY21" fmla="*/ 10281 h 13168"/>
                <a:gd name="connsiteX0" fmla="*/ 9036 w 9422"/>
                <a:gd name="connsiteY0" fmla="*/ 12962 h 13168"/>
                <a:gd name="connsiteX1" fmla="*/ 9372 w 9422"/>
                <a:gd name="connsiteY1" fmla="*/ 10848 h 13168"/>
                <a:gd name="connsiteX2" fmla="*/ 7745 w 9422"/>
                <a:gd name="connsiteY2" fmla="*/ 9387 h 13168"/>
                <a:gd name="connsiteX3" fmla="*/ 8133 w 9422"/>
                <a:gd name="connsiteY3" fmla="*/ 6584 h 13168"/>
                <a:gd name="connsiteX4" fmla="*/ 4067 w 9422"/>
                <a:gd name="connsiteY4" fmla="*/ 0 h 13168"/>
                <a:gd name="connsiteX5" fmla="*/ 0 w 9422"/>
                <a:gd name="connsiteY5" fmla="*/ 6403 h 13168"/>
                <a:gd name="connsiteX6" fmla="*/ 8 w 9422"/>
                <a:gd name="connsiteY6" fmla="*/ 6765 h 13168"/>
                <a:gd name="connsiteX7" fmla="*/ 1649 w 9422"/>
                <a:gd name="connsiteY7" fmla="*/ 11875 h 13168"/>
                <a:gd name="connsiteX8" fmla="*/ 1813 w 9422"/>
                <a:gd name="connsiteY8" fmla="*/ 12105 h 13168"/>
                <a:gd name="connsiteX9" fmla="*/ 1731 w 9422"/>
                <a:gd name="connsiteY9" fmla="*/ 11972 h 13168"/>
                <a:gd name="connsiteX10" fmla="*/ 4067 w 9422"/>
                <a:gd name="connsiteY10" fmla="*/ 13168 h 13168"/>
                <a:gd name="connsiteX11" fmla="*/ 7648 w 9422"/>
                <a:gd name="connsiteY11" fmla="*/ 9713 h 13168"/>
                <a:gd name="connsiteX12" fmla="*/ 9275 w 9422"/>
                <a:gd name="connsiteY12" fmla="*/ 11175 h 13168"/>
                <a:gd name="connsiteX13" fmla="*/ 9036 w 9422"/>
                <a:gd name="connsiteY13" fmla="*/ 12962 h 13168"/>
                <a:gd name="connsiteX14" fmla="*/ 2321 w 9422"/>
                <a:gd name="connsiteY14" fmla="*/ 10281 h 13168"/>
                <a:gd name="connsiteX15" fmla="*/ 1120 w 9422"/>
                <a:gd name="connsiteY15" fmla="*/ 10281 h 13168"/>
                <a:gd name="connsiteX16" fmla="*/ 344 w 9422"/>
                <a:gd name="connsiteY16" fmla="*/ 6596 h 13168"/>
                <a:gd name="connsiteX17" fmla="*/ 1120 w 9422"/>
                <a:gd name="connsiteY17" fmla="*/ 2911 h 13168"/>
                <a:gd name="connsiteX18" fmla="*/ 2321 w 9422"/>
                <a:gd name="connsiteY18" fmla="*/ 2911 h 13168"/>
                <a:gd name="connsiteX19" fmla="*/ 3097 w 9422"/>
                <a:gd name="connsiteY19" fmla="*/ 6596 h 13168"/>
                <a:gd name="connsiteX20" fmla="*/ 2321 w 9422"/>
                <a:gd name="connsiteY20" fmla="*/ 10281 h 13168"/>
                <a:gd name="connsiteX0" fmla="*/ 9844 w 10116"/>
                <a:gd name="connsiteY0" fmla="*/ 8486 h 10000"/>
                <a:gd name="connsiteX1" fmla="*/ 9947 w 10116"/>
                <a:gd name="connsiteY1" fmla="*/ 8238 h 10000"/>
                <a:gd name="connsiteX2" fmla="*/ 8220 w 10116"/>
                <a:gd name="connsiteY2" fmla="*/ 7129 h 10000"/>
                <a:gd name="connsiteX3" fmla="*/ 8632 w 10116"/>
                <a:gd name="connsiteY3" fmla="*/ 5000 h 10000"/>
                <a:gd name="connsiteX4" fmla="*/ 4316 w 10116"/>
                <a:gd name="connsiteY4" fmla="*/ 0 h 10000"/>
                <a:gd name="connsiteX5" fmla="*/ 0 w 10116"/>
                <a:gd name="connsiteY5" fmla="*/ 4863 h 10000"/>
                <a:gd name="connsiteX6" fmla="*/ 8 w 10116"/>
                <a:gd name="connsiteY6" fmla="*/ 5137 h 10000"/>
                <a:gd name="connsiteX7" fmla="*/ 1750 w 10116"/>
                <a:gd name="connsiteY7" fmla="*/ 9018 h 10000"/>
                <a:gd name="connsiteX8" fmla="*/ 1924 w 10116"/>
                <a:gd name="connsiteY8" fmla="*/ 9193 h 10000"/>
                <a:gd name="connsiteX9" fmla="*/ 1837 w 10116"/>
                <a:gd name="connsiteY9" fmla="*/ 9092 h 10000"/>
                <a:gd name="connsiteX10" fmla="*/ 4316 w 10116"/>
                <a:gd name="connsiteY10" fmla="*/ 10000 h 10000"/>
                <a:gd name="connsiteX11" fmla="*/ 8117 w 10116"/>
                <a:gd name="connsiteY11" fmla="*/ 7376 h 10000"/>
                <a:gd name="connsiteX12" fmla="*/ 9844 w 10116"/>
                <a:gd name="connsiteY12" fmla="*/ 8486 h 10000"/>
                <a:gd name="connsiteX13" fmla="*/ 2463 w 10116"/>
                <a:gd name="connsiteY13" fmla="*/ 7808 h 10000"/>
                <a:gd name="connsiteX14" fmla="*/ 1189 w 10116"/>
                <a:gd name="connsiteY14" fmla="*/ 7808 h 10000"/>
                <a:gd name="connsiteX15" fmla="*/ 365 w 10116"/>
                <a:gd name="connsiteY15" fmla="*/ 5009 h 10000"/>
                <a:gd name="connsiteX16" fmla="*/ 1189 w 10116"/>
                <a:gd name="connsiteY16" fmla="*/ 2211 h 10000"/>
                <a:gd name="connsiteX17" fmla="*/ 2463 w 10116"/>
                <a:gd name="connsiteY17" fmla="*/ 2211 h 10000"/>
                <a:gd name="connsiteX18" fmla="*/ 3287 w 10116"/>
                <a:gd name="connsiteY18" fmla="*/ 5009 h 10000"/>
                <a:gd name="connsiteX19" fmla="*/ 2463 w 10116"/>
                <a:gd name="connsiteY19" fmla="*/ 7808 h 10000"/>
                <a:gd name="connsiteX0" fmla="*/ 8117 w 9947"/>
                <a:gd name="connsiteY0" fmla="*/ 7376 h 10000"/>
                <a:gd name="connsiteX1" fmla="*/ 9947 w 9947"/>
                <a:gd name="connsiteY1" fmla="*/ 8238 h 10000"/>
                <a:gd name="connsiteX2" fmla="*/ 8220 w 9947"/>
                <a:gd name="connsiteY2" fmla="*/ 7129 h 10000"/>
                <a:gd name="connsiteX3" fmla="*/ 8632 w 9947"/>
                <a:gd name="connsiteY3" fmla="*/ 5000 h 10000"/>
                <a:gd name="connsiteX4" fmla="*/ 4316 w 9947"/>
                <a:gd name="connsiteY4" fmla="*/ 0 h 10000"/>
                <a:gd name="connsiteX5" fmla="*/ 0 w 9947"/>
                <a:gd name="connsiteY5" fmla="*/ 4863 h 10000"/>
                <a:gd name="connsiteX6" fmla="*/ 8 w 9947"/>
                <a:gd name="connsiteY6" fmla="*/ 5137 h 10000"/>
                <a:gd name="connsiteX7" fmla="*/ 1750 w 9947"/>
                <a:gd name="connsiteY7" fmla="*/ 9018 h 10000"/>
                <a:gd name="connsiteX8" fmla="*/ 1924 w 9947"/>
                <a:gd name="connsiteY8" fmla="*/ 9193 h 10000"/>
                <a:gd name="connsiteX9" fmla="*/ 1837 w 9947"/>
                <a:gd name="connsiteY9" fmla="*/ 9092 h 10000"/>
                <a:gd name="connsiteX10" fmla="*/ 4316 w 9947"/>
                <a:gd name="connsiteY10" fmla="*/ 10000 h 10000"/>
                <a:gd name="connsiteX11" fmla="*/ 8117 w 9947"/>
                <a:gd name="connsiteY11" fmla="*/ 7376 h 10000"/>
                <a:gd name="connsiteX12" fmla="*/ 2463 w 9947"/>
                <a:gd name="connsiteY12" fmla="*/ 7808 h 10000"/>
                <a:gd name="connsiteX13" fmla="*/ 1189 w 9947"/>
                <a:gd name="connsiteY13" fmla="*/ 7808 h 10000"/>
                <a:gd name="connsiteX14" fmla="*/ 365 w 9947"/>
                <a:gd name="connsiteY14" fmla="*/ 5009 h 10000"/>
                <a:gd name="connsiteX15" fmla="*/ 1189 w 9947"/>
                <a:gd name="connsiteY15" fmla="*/ 2211 h 10000"/>
                <a:gd name="connsiteX16" fmla="*/ 2463 w 9947"/>
                <a:gd name="connsiteY16" fmla="*/ 2211 h 10000"/>
                <a:gd name="connsiteX17" fmla="*/ 3287 w 9947"/>
                <a:gd name="connsiteY17" fmla="*/ 5009 h 10000"/>
                <a:gd name="connsiteX18" fmla="*/ 2463 w 9947"/>
                <a:gd name="connsiteY18" fmla="*/ 7808 h 10000"/>
                <a:gd name="connsiteX0" fmla="*/ 8160 w 8678"/>
                <a:gd name="connsiteY0" fmla="*/ 7376 h 10000"/>
                <a:gd name="connsiteX1" fmla="*/ 8264 w 8678"/>
                <a:gd name="connsiteY1" fmla="*/ 7129 h 10000"/>
                <a:gd name="connsiteX2" fmla="*/ 8678 w 8678"/>
                <a:gd name="connsiteY2" fmla="*/ 5000 h 10000"/>
                <a:gd name="connsiteX3" fmla="*/ 4339 w 8678"/>
                <a:gd name="connsiteY3" fmla="*/ 0 h 10000"/>
                <a:gd name="connsiteX4" fmla="*/ 0 w 8678"/>
                <a:gd name="connsiteY4" fmla="*/ 4863 h 10000"/>
                <a:gd name="connsiteX5" fmla="*/ 8 w 8678"/>
                <a:gd name="connsiteY5" fmla="*/ 5137 h 10000"/>
                <a:gd name="connsiteX6" fmla="*/ 1759 w 8678"/>
                <a:gd name="connsiteY6" fmla="*/ 9018 h 10000"/>
                <a:gd name="connsiteX7" fmla="*/ 1934 w 8678"/>
                <a:gd name="connsiteY7" fmla="*/ 9193 h 10000"/>
                <a:gd name="connsiteX8" fmla="*/ 1847 w 8678"/>
                <a:gd name="connsiteY8" fmla="*/ 9092 h 10000"/>
                <a:gd name="connsiteX9" fmla="*/ 4339 w 8678"/>
                <a:gd name="connsiteY9" fmla="*/ 10000 h 10000"/>
                <a:gd name="connsiteX10" fmla="*/ 8160 w 8678"/>
                <a:gd name="connsiteY10" fmla="*/ 7376 h 10000"/>
                <a:gd name="connsiteX11" fmla="*/ 2476 w 8678"/>
                <a:gd name="connsiteY11" fmla="*/ 7808 h 10000"/>
                <a:gd name="connsiteX12" fmla="*/ 1195 w 8678"/>
                <a:gd name="connsiteY12" fmla="*/ 7808 h 10000"/>
                <a:gd name="connsiteX13" fmla="*/ 367 w 8678"/>
                <a:gd name="connsiteY13" fmla="*/ 5009 h 10000"/>
                <a:gd name="connsiteX14" fmla="*/ 1195 w 8678"/>
                <a:gd name="connsiteY14" fmla="*/ 2211 h 10000"/>
                <a:gd name="connsiteX15" fmla="*/ 2476 w 8678"/>
                <a:gd name="connsiteY15" fmla="*/ 2211 h 10000"/>
                <a:gd name="connsiteX16" fmla="*/ 3305 w 8678"/>
                <a:gd name="connsiteY16" fmla="*/ 5009 h 10000"/>
                <a:gd name="connsiteX17" fmla="*/ 2476 w 8678"/>
                <a:gd name="connsiteY17" fmla="*/ 780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678" h="10000" extrusionOk="0">
                  <a:moveTo>
                    <a:pt x="8160" y="7376"/>
                  </a:moveTo>
                  <a:cubicBezTo>
                    <a:pt x="8195" y="7294"/>
                    <a:pt x="8229" y="7211"/>
                    <a:pt x="8264" y="7129"/>
                  </a:cubicBezTo>
                  <a:cubicBezTo>
                    <a:pt x="8526" y="6477"/>
                    <a:pt x="8678" y="5762"/>
                    <a:pt x="8678" y="5000"/>
                  </a:cubicBezTo>
                  <a:cubicBezTo>
                    <a:pt x="8678" y="2239"/>
                    <a:pt x="6736" y="0"/>
                    <a:pt x="4339" y="0"/>
                  </a:cubicBezTo>
                  <a:cubicBezTo>
                    <a:pt x="1983" y="0"/>
                    <a:pt x="64" y="2165"/>
                    <a:pt x="0" y="4863"/>
                  </a:cubicBezTo>
                  <a:cubicBezTo>
                    <a:pt x="3" y="4954"/>
                    <a:pt x="5" y="5046"/>
                    <a:pt x="8" y="5137"/>
                  </a:cubicBezTo>
                  <a:cubicBezTo>
                    <a:pt x="48" y="6725"/>
                    <a:pt x="725" y="8128"/>
                    <a:pt x="1759" y="9018"/>
                  </a:cubicBezTo>
                  <a:lnTo>
                    <a:pt x="1934" y="9193"/>
                  </a:lnTo>
                  <a:cubicBezTo>
                    <a:pt x="1905" y="9159"/>
                    <a:pt x="1876" y="9126"/>
                    <a:pt x="1847" y="9092"/>
                  </a:cubicBezTo>
                  <a:cubicBezTo>
                    <a:pt x="2556" y="9661"/>
                    <a:pt x="3415" y="10000"/>
                    <a:pt x="4339" y="10000"/>
                  </a:cubicBezTo>
                  <a:cubicBezTo>
                    <a:pt x="5987" y="10000"/>
                    <a:pt x="7428" y="8935"/>
                    <a:pt x="8160" y="7376"/>
                  </a:cubicBezTo>
                  <a:close/>
                  <a:moveTo>
                    <a:pt x="2476" y="7808"/>
                  </a:moveTo>
                  <a:cubicBezTo>
                    <a:pt x="2150" y="8284"/>
                    <a:pt x="1520" y="8284"/>
                    <a:pt x="1195" y="7808"/>
                  </a:cubicBezTo>
                  <a:cubicBezTo>
                    <a:pt x="678" y="7037"/>
                    <a:pt x="367" y="6064"/>
                    <a:pt x="367" y="5009"/>
                  </a:cubicBezTo>
                  <a:cubicBezTo>
                    <a:pt x="367" y="3954"/>
                    <a:pt x="678" y="2981"/>
                    <a:pt x="1195" y="2211"/>
                  </a:cubicBezTo>
                  <a:cubicBezTo>
                    <a:pt x="1520" y="1734"/>
                    <a:pt x="2150" y="1734"/>
                    <a:pt x="2476" y="2211"/>
                  </a:cubicBezTo>
                  <a:cubicBezTo>
                    <a:pt x="2994" y="2981"/>
                    <a:pt x="3305" y="3954"/>
                    <a:pt x="3305" y="5009"/>
                  </a:cubicBezTo>
                  <a:cubicBezTo>
                    <a:pt x="3305" y="6064"/>
                    <a:pt x="3002" y="7028"/>
                    <a:pt x="2476" y="7808"/>
                  </a:cubicBezTo>
                  <a:close/>
                </a:path>
              </a:pathLst>
            </a:custGeom>
            <a:solidFill>
              <a:srgbClr val="FFC000"/>
            </a:solidFill>
            <a:ln w="12700">
              <a:solidFill>
                <a:schemeClr val="accent4"/>
              </a:solidFill>
              <a:miter lim="400000"/>
            </a:ln>
          </p:spPr>
          <p:txBody>
            <a:bodyPr lIns="57141" tIns="57141" rIns="57141" bIns="57141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lang="en-ID" sz="1650" b="1" dirty="0">
                <a:solidFill>
                  <a:schemeClr val="bg1"/>
                </a:solidFill>
              </a:endParaRPr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2D262519-B23B-B848-B8A3-318E27209A20}"/>
                </a:ext>
              </a:extLst>
            </p:cNvPr>
            <p:cNvSpPr/>
            <p:nvPr/>
          </p:nvSpPr>
          <p:spPr>
            <a:xfrm>
              <a:off x="101153" y="-1858774"/>
              <a:ext cx="2026367" cy="4309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646661" indent="14286">
                <a:spcBef>
                  <a:spcPts val="810"/>
                </a:spcBef>
              </a:pPr>
              <a:r>
                <a:rPr lang="id-ID" b="1" dirty="0"/>
                <a:t>ISLAMIC INNOVATIVE EDUCATION</a:t>
              </a:r>
            </a:p>
          </p:txBody>
        </p:sp>
      </p:grpSp>
      <p:sp>
        <p:nvSpPr>
          <p:cNvPr id="216" name="Shape">
            <a:extLst>
              <a:ext uri="{FF2B5EF4-FFF2-40B4-BE49-F238E27FC236}">
                <a16:creationId xmlns:a16="http://schemas.microsoft.com/office/drawing/2014/main" id="{9A7D37AF-EB0B-954C-97FE-516ACE5CE972}"/>
              </a:ext>
            </a:extLst>
          </p:cNvPr>
          <p:cNvSpPr/>
          <p:nvPr/>
        </p:nvSpPr>
        <p:spPr>
          <a:xfrm>
            <a:off x="7016463" y="4024389"/>
            <a:ext cx="3049290" cy="30492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384" y="10800"/>
                </a:moveTo>
                <a:cubicBezTo>
                  <a:pt x="21384" y="7967"/>
                  <a:pt x="20266" y="5400"/>
                  <a:pt x="18462" y="3507"/>
                </a:cubicBezTo>
                <a:lnTo>
                  <a:pt x="21600" y="368"/>
                </a:lnTo>
                <a:lnTo>
                  <a:pt x="21232" y="0"/>
                </a:lnTo>
                <a:lnTo>
                  <a:pt x="18093" y="3138"/>
                </a:lnTo>
                <a:cubicBezTo>
                  <a:pt x="16187" y="1334"/>
                  <a:pt x="13621" y="216"/>
                  <a:pt x="10800" y="216"/>
                </a:cubicBezTo>
                <a:cubicBezTo>
                  <a:pt x="7967" y="216"/>
                  <a:pt x="5400" y="1334"/>
                  <a:pt x="3507" y="3138"/>
                </a:cubicBezTo>
                <a:lnTo>
                  <a:pt x="368" y="0"/>
                </a:lnTo>
                <a:lnTo>
                  <a:pt x="0" y="368"/>
                </a:lnTo>
                <a:lnTo>
                  <a:pt x="3138" y="3507"/>
                </a:lnTo>
                <a:cubicBezTo>
                  <a:pt x="1334" y="5413"/>
                  <a:pt x="216" y="7979"/>
                  <a:pt x="216" y="10800"/>
                </a:cubicBezTo>
                <a:cubicBezTo>
                  <a:pt x="216" y="13633"/>
                  <a:pt x="1334" y="16200"/>
                  <a:pt x="3138" y="18093"/>
                </a:cubicBezTo>
                <a:lnTo>
                  <a:pt x="0" y="21232"/>
                </a:lnTo>
                <a:lnTo>
                  <a:pt x="368" y="21600"/>
                </a:lnTo>
                <a:lnTo>
                  <a:pt x="3507" y="18462"/>
                </a:lnTo>
                <a:cubicBezTo>
                  <a:pt x="5413" y="20266"/>
                  <a:pt x="7979" y="21384"/>
                  <a:pt x="10800" y="21384"/>
                </a:cubicBezTo>
                <a:cubicBezTo>
                  <a:pt x="13633" y="21384"/>
                  <a:pt x="16200" y="20266"/>
                  <a:pt x="18093" y="18462"/>
                </a:cubicBezTo>
                <a:lnTo>
                  <a:pt x="21232" y="21600"/>
                </a:lnTo>
                <a:lnTo>
                  <a:pt x="21600" y="21232"/>
                </a:lnTo>
                <a:lnTo>
                  <a:pt x="18462" y="18093"/>
                </a:lnTo>
                <a:cubicBezTo>
                  <a:pt x="20279" y="16200"/>
                  <a:pt x="21384" y="13633"/>
                  <a:pt x="21384" y="10800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57141" tIns="57141" rIns="57141" bIns="57141" anchor="ctr"/>
          <a:lstStyle/>
          <a:p>
            <a:pPr algn="ctr" fontAlgn="ctr"/>
            <a:r>
              <a:rPr lang="en-ID" sz="3000" dirty="0">
                <a:solidFill>
                  <a:schemeClr val="bg1"/>
                </a:solidFill>
                <a:latin typeface="Calibri" panose="020F0502020204030204" pitchFamily="34" charset="0"/>
              </a:rPr>
              <a:t>ISLAMIC ECONOMICS AND EDUCATION</a:t>
            </a:r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678A4C01-33BB-4145-9413-7A66F1E2330A}"/>
              </a:ext>
            </a:extLst>
          </p:cNvPr>
          <p:cNvGrpSpPr/>
          <p:nvPr/>
        </p:nvGrpSpPr>
        <p:grpSpPr>
          <a:xfrm>
            <a:off x="3422718" y="7485018"/>
            <a:ext cx="4901323" cy="2898027"/>
            <a:chOff x="-5971859" y="-754147"/>
            <a:chExt cx="3268053" cy="1932316"/>
          </a:xfrm>
        </p:grpSpPr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6A95419D-97BF-C44E-90D7-816EF49CCE40}"/>
                </a:ext>
              </a:extLst>
            </p:cNvPr>
            <p:cNvSpPr/>
            <p:nvPr/>
          </p:nvSpPr>
          <p:spPr>
            <a:xfrm rot="720000">
              <a:off x="-5426511" y="-54701"/>
              <a:ext cx="473790" cy="45964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6B209BCB-86C3-FD46-BEBA-FC4BA687FE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5125265" y="36418"/>
              <a:ext cx="397982" cy="108617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31A7A665-E939-BB43-BC05-345F3D6E01E5}"/>
                </a:ext>
              </a:extLst>
            </p:cNvPr>
            <p:cNvSpPr/>
            <p:nvPr/>
          </p:nvSpPr>
          <p:spPr>
            <a:xfrm rot="720000">
              <a:off x="-4855026" y="609366"/>
              <a:ext cx="473790" cy="45964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03835599-53D7-864C-9EAC-8D5D4AC29330}"/>
                </a:ext>
              </a:extLst>
            </p:cNvPr>
            <p:cNvSpPr/>
            <p:nvPr/>
          </p:nvSpPr>
          <p:spPr>
            <a:xfrm rot="720000">
              <a:off x="-3838349" y="718528"/>
              <a:ext cx="473790" cy="45964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DD244DC5-C290-F94D-AB2E-2A76406400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4595650" y="361656"/>
              <a:ext cx="257019" cy="495003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AA8AAC8A-E0E7-134D-AE91-9EE615C9405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-3803027" y="361787"/>
              <a:ext cx="201574" cy="507773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4" name="Shape">
              <a:extLst>
                <a:ext uri="{FF2B5EF4-FFF2-40B4-BE49-F238E27FC236}">
                  <a16:creationId xmlns:a16="http://schemas.microsoft.com/office/drawing/2014/main" id="{AAD2A8A8-28BE-0841-95A9-DBE93BF406C0}"/>
                </a:ext>
              </a:extLst>
            </p:cNvPr>
            <p:cNvSpPr/>
            <p:nvPr/>
          </p:nvSpPr>
          <p:spPr>
            <a:xfrm>
              <a:off x="-4735036" y="-754147"/>
              <a:ext cx="1303685" cy="1303646"/>
            </a:xfrm>
            <a:custGeom>
              <a:avLst/>
              <a:gdLst>
                <a:gd name="connsiteX0" fmla="*/ 18922 w 21600"/>
                <a:gd name="connsiteY0" fmla="*/ 8638 h 21600"/>
                <a:gd name="connsiteX1" fmla="*/ 16594 w 21600"/>
                <a:gd name="connsiteY1" fmla="*/ 10848 h 21600"/>
                <a:gd name="connsiteX2" fmla="*/ 14967 w 21600"/>
                <a:gd name="connsiteY2" fmla="*/ 9387 h 21600"/>
                <a:gd name="connsiteX3" fmla="*/ 15355 w 21600"/>
                <a:gd name="connsiteY3" fmla="*/ 6584 h 21600"/>
                <a:gd name="connsiteX4" fmla="*/ 11289 w 21600"/>
                <a:gd name="connsiteY4" fmla="*/ 0 h 21600"/>
                <a:gd name="connsiteX5" fmla="*/ 7222 w 21600"/>
                <a:gd name="connsiteY5" fmla="*/ 6403 h 21600"/>
                <a:gd name="connsiteX6" fmla="*/ 5342 w 21600"/>
                <a:gd name="connsiteY6" fmla="*/ 6403 h 21600"/>
                <a:gd name="connsiteX7" fmla="*/ 0 w 21600"/>
                <a:gd name="connsiteY7" fmla="*/ 6584 h 21600"/>
                <a:gd name="connsiteX8" fmla="*/ 2671 w 21600"/>
                <a:gd name="connsiteY8" fmla="*/ 10909 h 21600"/>
                <a:gd name="connsiteX9" fmla="*/ 5342 w 21600"/>
                <a:gd name="connsiteY9" fmla="*/ 6765 h 21600"/>
                <a:gd name="connsiteX10" fmla="*/ 7230 w 21600"/>
                <a:gd name="connsiteY10" fmla="*/ 6765 h 21600"/>
                <a:gd name="connsiteX11" fmla="*/ 8871 w 21600"/>
                <a:gd name="connsiteY11" fmla="*/ 11875 h 21600"/>
                <a:gd name="connsiteX12" fmla="*/ 7379 w 21600"/>
                <a:gd name="connsiteY12" fmla="*/ 14170 h 21600"/>
                <a:gd name="connsiteX13" fmla="*/ 5521 w 21600"/>
                <a:gd name="connsiteY13" fmla="*/ 12950 h 21600"/>
                <a:gd name="connsiteX14" fmla="*/ 2850 w 21600"/>
                <a:gd name="connsiteY14" fmla="*/ 17275 h 21600"/>
                <a:gd name="connsiteX15" fmla="*/ 5521 w 21600"/>
                <a:gd name="connsiteY15" fmla="*/ 21600 h 21600"/>
                <a:gd name="connsiteX16" fmla="*/ 8192 w 21600"/>
                <a:gd name="connsiteY16" fmla="*/ 17275 h 21600"/>
                <a:gd name="connsiteX17" fmla="*/ 7528 w 21600"/>
                <a:gd name="connsiteY17" fmla="*/ 14424 h 21600"/>
                <a:gd name="connsiteX18" fmla="*/ 9035 w 21600"/>
                <a:gd name="connsiteY18" fmla="*/ 12105 h 21600"/>
                <a:gd name="connsiteX19" fmla="*/ 8953 w 21600"/>
                <a:gd name="connsiteY19" fmla="*/ 11972 h 21600"/>
                <a:gd name="connsiteX20" fmla="*/ 11289 w 21600"/>
                <a:gd name="connsiteY20" fmla="*/ 13168 h 21600"/>
                <a:gd name="connsiteX21" fmla="*/ 14870 w 21600"/>
                <a:gd name="connsiteY21" fmla="*/ 9713 h 21600"/>
                <a:gd name="connsiteX22" fmla="*/ 16497 w 21600"/>
                <a:gd name="connsiteY22" fmla="*/ 11175 h 21600"/>
                <a:gd name="connsiteX23" fmla="*/ 16258 w 21600"/>
                <a:gd name="connsiteY23" fmla="*/ 12962 h 21600"/>
                <a:gd name="connsiteX24" fmla="*/ 18929 w 21600"/>
                <a:gd name="connsiteY24" fmla="*/ 17287 h 21600"/>
                <a:gd name="connsiteX25" fmla="*/ 21600 w 21600"/>
                <a:gd name="connsiteY25" fmla="*/ 12962 h 21600"/>
                <a:gd name="connsiteX26" fmla="*/ 18922 w 21600"/>
                <a:gd name="connsiteY26" fmla="*/ 8638 h 21600"/>
                <a:gd name="connsiteX27" fmla="*/ 9543 w 21600"/>
                <a:gd name="connsiteY27" fmla="*/ 10281 h 21600"/>
                <a:gd name="connsiteX28" fmla="*/ 8342 w 21600"/>
                <a:gd name="connsiteY28" fmla="*/ 10281 h 21600"/>
                <a:gd name="connsiteX29" fmla="*/ 7566 w 21600"/>
                <a:gd name="connsiteY29" fmla="*/ 6596 h 21600"/>
                <a:gd name="connsiteX30" fmla="*/ 8342 w 21600"/>
                <a:gd name="connsiteY30" fmla="*/ 2911 h 21600"/>
                <a:gd name="connsiteX31" fmla="*/ 9543 w 21600"/>
                <a:gd name="connsiteY31" fmla="*/ 2911 h 21600"/>
                <a:gd name="connsiteX32" fmla="*/ 10319 w 21600"/>
                <a:gd name="connsiteY32" fmla="*/ 6596 h 21600"/>
                <a:gd name="connsiteX33" fmla="*/ 9543 w 21600"/>
                <a:gd name="connsiteY33" fmla="*/ 10281 h 21600"/>
                <a:gd name="connsiteX0" fmla="*/ 16251 w 18929"/>
                <a:gd name="connsiteY0" fmla="*/ 8638 h 21600"/>
                <a:gd name="connsiteX1" fmla="*/ 13923 w 18929"/>
                <a:gd name="connsiteY1" fmla="*/ 10848 h 21600"/>
                <a:gd name="connsiteX2" fmla="*/ 12296 w 18929"/>
                <a:gd name="connsiteY2" fmla="*/ 9387 h 21600"/>
                <a:gd name="connsiteX3" fmla="*/ 12684 w 18929"/>
                <a:gd name="connsiteY3" fmla="*/ 6584 h 21600"/>
                <a:gd name="connsiteX4" fmla="*/ 8618 w 18929"/>
                <a:gd name="connsiteY4" fmla="*/ 0 h 21600"/>
                <a:gd name="connsiteX5" fmla="*/ 4551 w 18929"/>
                <a:gd name="connsiteY5" fmla="*/ 6403 h 21600"/>
                <a:gd name="connsiteX6" fmla="*/ 2671 w 18929"/>
                <a:gd name="connsiteY6" fmla="*/ 6403 h 21600"/>
                <a:gd name="connsiteX7" fmla="*/ 0 w 18929"/>
                <a:gd name="connsiteY7" fmla="*/ 10909 h 21600"/>
                <a:gd name="connsiteX8" fmla="*/ 2671 w 18929"/>
                <a:gd name="connsiteY8" fmla="*/ 6765 h 21600"/>
                <a:gd name="connsiteX9" fmla="*/ 4559 w 18929"/>
                <a:gd name="connsiteY9" fmla="*/ 6765 h 21600"/>
                <a:gd name="connsiteX10" fmla="*/ 6200 w 18929"/>
                <a:gd name="connsiteY10" fmla="*/ 11875 h 21600"/>
                <a:gd name="connsiteX11" fmla="*/ 4708 w 18929"/>
                <a:gd name="connsiteY11" fmla="*/ 14170 h 21600"/>
                <a:gd name="connsiteX12" fmla="*/ 2850 w 18929"/>
                <a:gd name="connsiteY12" fmla="*/ 12950 h 21600"/>
                <a:gd name="connsiteX13" fmla="*/ 179 w 18929"/>
                <a:gd name="connsiteY13" fmla="*/ 17275 h 21600"/>
                <a:gd name="connsiteX14" fmla="*/ 2850 w 18929"/>
                <a:gd name="connsiteY14" fmla="*/ 21600 h 21600"/>
                <a:gd name="connsiteX15" fmla="*/ 5521 w 18929"/>
                <a:gd name="connsiteY15" fmla="*/ 17275 h 21600"/>
                <a:gd name="connsiteX16" fmla="*/ 4857 w 18929"/>
                <a:gd name="connsiteY16" fmla="*/ 14424 h 21600"/>
                <a:gd name="connsiteX17" fmla="*/ 6364 w 18929"/>
                <a:gd name="connsiteY17" fmla="*/ 12105 h 21600"/>
                <a:gd name="connsiteX18" fmla="*/ 6282 w 18929"/>
                <a:gd name="connsiteY18" fmla="*/ 11972 h 21600"/>
                <a:gd name="connsiteX19" fmla="*/ 8618 w 18929"/>
                <a:gd name="connsiteY19" fmla="*/ 13168 h 21600"/>
                <a:gd name="connsiteX20" fmla="*/ 12199 w 18929"/>
                <a:gd name="connsiteY20" fmla="*/ 9713 h 21600"/>
                <a:gd name="connsiteX21" fmla="*/ 13826 w 18929"/>
                <a:gd name="connsiteY21" fmla="*/ 11175 h 21600"/>
                <a:gd name="connsiteX22" fmla="*/ 13587 w 18929"/>
                <a:gd name="connsiteY22" fmla="*/ 12962 h 21600"/>
                <a:gd name="connsiteX23" fmla="*/ 16258 w 18929"/>
                <a:gd name="connsiteY23" fmla="*/ 17287 h 21600"/>
                <a:gd name="connsiteX24" fmla="*/ 18929 w 18929"/>
                <a:gd name="connsiteY24" fmla="*/ 12962 h 21600"/>
                <a:gd name="connsiteX25" fmla="*/ 16251 w 18929"/>
                <a:gd name="connsiteY25" fmla="*/ 8638 h 21600"/>
                <a:gd name="connsiteX26" fmla="*/ 6872 w 18929"/>
                <a:gd name="connsiteY26" fmla="*/ 10281 h 21600"/>
                <a:gd name="connsiteX27" fmla="*/ 5671 w 18929"/>
                <a:gd name="connsiteY27" fmla="*/ 10281 h 21600"/>
                <a:gd name="connsiteX28" fmla="*/ 4895 w 18929"/>
                <a:gd name="connsiteY28" fmla="*/ 6596 h 21600"/>
                <a:gd name="connsiteX29" fmla="*/ 5671 w 18929"/>
                <a:gd name="connsiteY29" fmla="*/ 2911 h 21600"/>
                <a:gd name="connsiteX30" fmla="*/ 6872 w 18929"/>
                <a:gd name="connsiteY30" fmla="*/ 2911 h 21600"/>
                <a:gd name="connsiteX31" fmla="*/ 7648 w 18929"/>
                <a:gd name="connsiteY31" fmla="*/ 6596 h 21600"/>
                <a:gd name="connsiteX32" fmla="*/ 6872 w 18929"/>
                <a:gd name="connsiteY32" fmla="*/ 10281 h 21600"/>
                <a:gd name="connsiteX0" fmla="*/ 16072 w 18750"/>
                <a:gd name="connsiteY0" fmla="*/ 8638 h 21600"/>
                <a:gd name="connsiteX1" fmla="*/ 13744 w 18750"/>
                <a:gd name="connsiteY1" fmla="*/ 10848 h 21600"/>
                <a:gd name="connsiteX2" fmla="*/ 12117 w 18750"/>
                <a:gd name="connsiteY2" fmla="*/ 9387 h 21600"/>
                <a:gd name="connsiteX3" fmla="*/ 12505 w 18750"/>
                <a:gd name="connsiteY3" fmla="*/ 6584 h 21600"/>
                <a:gd name="connsiteX4" fmla="*/ 8439 w 18750"/>
                <a:gd name="connsiteY4" fmla="*/ 0 h 21600"/>
                <a:gd name="connsiteX5" fmla="*/ 4372 w 18750"/>
                <a:gd name="connsiteY5" fmla="*/ 6403 h 21600"/>
                <a:gd name="connsiteX6" fmla="*/ 2492 w 18750"/>
                <a:gd name="connsiteY6" fmla="*/ 6403 h 21600"/>
                <a:gd name="connsiteX7" fmla="*/ 2492 w 18750"/>
                <a:gd name="connsiteY7" fmla="*/ 6765 h 21600"/>
                <a:gd name="connsiteX8" fmla="*/ 4380 w 18750"/>
                <a:gd name="connsiteY8" fmla="*/ 6765 h 21600"/>
                <a:gd name="connsiteX9" fmla="*/ 6021 w 18750"/>
                <a:gd name="connsiteY9" fmla="*/ 11875 h 21600"/>
                <a:gd name="connsiteX10" fmla="*/ 4529 w 18750"/>
                <a:gd name="connsiteY10" fmla="*/ 14170 h 21600"/>
                <a:gd name="connsiteX11" fmla="*/ 2671 w 18750"/>
                <a:gd name="connsiteY11" fmla="*/ 12950 h 21600"/>
                <a:gd name="connsiteX12" fmla="*/ 0 w 18750"/>
                <a:gd name="connsiteY12" fmla="*/ 17275 h 21600"/>
                <a:gd name="connsiteX13" fmla="*/ 2671 w 18750"/>
                <a:gd name="connsiteY13" fmla="*/ 21600 h 21600"/>
                <a:gd name="connsiteX14" fmla="*/ 5342 w 18750"/>
                <a:gd name="connsiteY14" fmla="*/ 17275 h 21600"/>
                <a:gd name="connsiteX15" fmla="*/ 4678 w 18750"/>
                <a:gd name="connsiteY15" fmla="*/ 14424 h 21600"/>
                <a:gd name="connsiteX16" fmla="*/ 6185 w 18750"/>
                <a:gd name="connsiteY16" fmla="*/ 12105 h 21600"/>
                <a:gd name="connsiteX17" fmla="*/ 6103 w 18750"/>
                <a:gd name="connsiteY17" fmla="*/ 11972 h 21600"/>
                <a:gd name="connsiteX18" fmla="*/ 8439 w 18750"/>
                <a:gd name="connsiteY18" fmla="*/ 13168 h 21600"/>
                <a:gd name="connsiteX19" fmla="*/ 12020 w 18750"/>
                <a:gd name="connsiteY19" fmla="*/ 9713 h 21600"/>
                <a:gd name="connsiteX20" fmla="*/ 13647 w 18750"/>
                <a:gd name="connsiteY20" fmla="*/ 11175 h 21600"/>
                <a:gd name="connsiteX21" fmla="*/ 13408 w 18750"/>
                <a:gd name="connsiteY21" fmla="*/ 12962 h 21600"/>
                <a:gd name="connsiteX22" fmla="*/ 16079 w 18750"/>
                <a:gd name="connsiteY22" fmla="*/ 17287 h 21600"/>
                <a:gd name="connsiteX23" fmla="*/ 18750 w 18750"/>
                <a:gd name="connsiteY23" fmla="*/ 12962 h 21600"/>
                <a:gd name="connsiteX24" fmla="*/ 16072 w 18750"/>
                <a:gd name="connsiteY24" fmla="*/ 8638 h 21600"/>
                <a:gd name="connsiteX25" fmla="*/ 6693 w 18750"/>
                <a:gd name="connsiteY25" fmla="*/ 10281 h 21600"/>
                <a:gd name="connsiteX26" fmla="*/ 5492 w 18750"/>
                <a:gd name="connsiteY26" fmla="*/ 10281 h 21600"/>
                <a:gd name="connsiteX27" fmla="*/ 4716 w 18750"/>
                <a:gd name="connsiteY27" fmla="*/ 6596 h 21600"/>
                <a:gd name="connsiteX28" fmla="*/ 5492 w 18750"/>
                <a:gd name="connsiteY28" fmla="*/ 2911 h 21600"/>
                <a:gd name="connsiteX29" fmla="*/ 6693 w 18750"/>
                <a:gd name="connsiteY29" fmla="*/ 2911 h 21600"/>
                <a:gd name="connsiteX30" fmla="*/ 7469 w 18750"/>
                <a:gd name="connsiteY30" fmla="*/ 6596 h 21600"/>
                <a:gd name="connsiteX31" fmla="*/ 6693 w 18750"/>
                <a:gd name="connsiteY31" fmla="*/ 10281 h 21600"/>
                <a:gd name="connsiteX0" fmla="*/ 16072 w 18750"/>
                <a:gd name="connsiteY0" fmla="*/ 8638 h 21600"/>
                <a:gd name="connsiteX1" fmla="*/ 13744 w 18750"/>
                <a:gd name="connsiteY1" fmla="*/ 10848 h 21600"/>
                <a:gd name="connsiteX2" fmla="*/ 12117 w 18750"/>
                <a:gd name="connsiteY2" fmla="*/ 9387 h 21600"/>
                <a:gd name="connsiteX3" fmla="*/ 12505 w 18750"/>
                <a:gd name="connsiteY3" fmla="*/ 6584 h 21600"/>
                <a:gd name="connsiteX4" fmla="*/ 8439 w 18750"/>
                <a:gd name="connsiteY4" fmla="*/ 0 h 21600"/>
                <a:gd name="connsiteX5" fmla="*/ 4372 w 18750"/>
                <a:gd name="connsiteY5" fmla="*/ 6403 h 21600"/>
                <a:gd name="connsiteX6" fmla="*/ 2492 w 18750"/>
                <a:gd name="connsiteY6" fmla="*/ 6403 h 21600"/>
                <a:gd name="connsiteX7" fmla="*/ 4380 w 18750"/>
                <a:gd name="connsiteY7" fmla="*/ 6765 h 21600"/>
                <a:gd name="connsiteX8" fmla="*/ 6021 w 18750"/>
                <a:gd name="connsiteY8" fmla="*/ 11875 h 21600"/>
                <a:gd name="connsiteX9" fmla="*/ 4529 w 18750"/>
                <a:gd name="connsiteY9" fmla="*/ 14170 h 21600"/>
                <a:gd name="connsiteX10" fmla="*/ 2671 w 18750"/>
                <a:gd name="connsiteY10" fmla="*/ 12950 h 21600"/>
                <a:gd name="connsiteX11" fmla="*/ 0 w 18750"/>
                <a:gd name="connsiteY11" fmla="*/ 17275 h 21600"/>
                <a:gd name="connsiteX12" fmla="*/ 2671 w 18750"/>
                <a:gd name="connsiteY12" fmla="*/ 21600 h 21600"/>
                <a:gd name="connsiteX13" fmla="*/ 5342 w 18750"/>
                <a:gd name="connsiteY13" fmla="*/ 17275 h 21600"/>
                <a:gd name="connsiteX14" fmla="*/ 4678 w 18750"/>
                <a:gd name="connsiteY14" fmla="*/ 14424 h 21600"/>
                <a:gd name="connsiteX15" fmla="*/ 6185 w 18750"/>
                <a:gd name="connsiteY15" fmla="*/ 12105 h 21600"/>
                <a:gd name="connsiteX16" fmla="*/ 6103 w 18750"/>
                <a:gd name="connsiteY16" fmla="*/ 11972 h 21600"/>
                <a:gd name="connsiteX17" fmla="*/ 8439 w 18750"/>
                <a:gd name="connsiteY17" fmla="*/ 13168 h 21600"/>
                <a:gd name="connsiteX18" fmla="*/ 12020 w 18750"/>
                <a:gd name="connsiteY18" fmla="*/ 9713 h 21600"/>
                <a:gd name="connsiteX19" fmla="*/ 13647 w 18750"/>
                <a:gd name="connsiteY19" fmla="*/ 11175 h 21600"/>
                <a:gd name="connsiteX20" fmla="*/ 13408 w 18750"/>
                <a:gd name="connsiteY20" fmla="*/ 12962 h 21600"/>
                <a:gd name="connsiteX21" fmla="*/ 16079 w 18750"/>
                <a:gd name="connsiteY21" fmla="*/ 17287 h 21600"/>
                <a:gd name="connsiteX22" fmla="*/ 18750 w 18750"/>
                <a:gd name="connsiteY22" fmla="*/ 12962 h 21600"/>
                <a:gd name="connsiteX23" fmla="*/ 16072 w 18750"/>
                <a:gd name="connsiteY23" fmla="*/ 8638 h 21600"/>
                <a:gd name="connsiteX24" fmla="*/ 6693 w 18750"/>
                <a:gd name="connsiteY24" fmla="*/ 10281 h 21600"/>
                <a:gd name="connsiteX25" fmla="*/ 5492 w 18750"/>
                <a:gd name="connsiteY25" fmla="*/ 10281 h 21600"/>
                <a:gd name="connsiteX26" fmla="*/ 4716 w 18750"/>
                <a:gd name="connsiteY26" fmla="*/ 6596 h 21600"/>
                <a:gd name="connsiteX27" fmla="*/ 5492 w 18750"/>
                <a:gd name="connsiteY27" fmla="*/ 2911 h 21600"/>
                <a:gd name="connsiteX28" fmla="*/ 6693 w 18750"/>
                <a:gd name="connsiteY28" fmla="*/ 2911 h 21600"/>
                <a:gd name="connsiteX29" fmla="*/ 7469 w 18750"/>
                <a:gd name="connsiteY29" fmla="*/ 6596 h 21600"/>
                <a:gd name="connsiteX30" fmla="*/ 6693 w 18750"/>
                <a:gd name="connsiteY30" fmla="*/ 10281 h 21600"/>
                <a:gd name="connsiteX0" fmla="*/ 16072 w 18750"/>
                <a:gd name="connsiteY0" fmla="*/ 8638 h 21600"/>
                <a:gd name="connsiteX1" fmla="*/ 13744 w 18750"/>
                <a:gd name="connsiteY1" fmla="*/ 10848 h 21600"/>
                <a:gd name="connsiteX2" fmla="*/ 12117 w 18750"/>
                <a:gd name="connsiteY2" fmla="*/ 9387 h 21600"/>
                <a:gd name="connsiteX3" fmla="*/ 12505 w 18750"/>
                <a:gd name="connsiteY3" fmla="*/ 6584 h 21600"/>
                <a:gd name="connsiteX4" fmla="*/ 8439 w 18750"/>
                <a:gd name="connsiteY4" fmla="*/ 0 h 21600"/>
                <a:gd name="connsiteX5" fmla="*/ 4372 w 18750"/>
                <a:gd name="connsiteY5" fmla="*/ 6403 h 21600"/>
                <a:gd name="connsiteX6" fmla="*/ 4380 w 18750"/>
                <a:gd name="connsiteY6" fmla="*/ 6765 h 21600"/>
                <a:gd name="connsiteX7" fmla="*/ 6021 w 18750"/>
                <a:gd name="connsiteY7" fmla="*/ 11875 h 21600"/>
                <a:gd name="connsiteX8" fmla="*/ 4529 w 18750"/>
                <a:gd name="connsiteY8" fmla="*/ 14170 h 21600"/>
                <a:gd name="connsiteX9" fmla="*/ 2671 w 18750"/>
                <a:gd name="connsiteY9" fmla="*/ 12950 h 21600"/>
                <a:gd name="connsiteX10" fmla="*/ 0 w 18750"/>
                <a:gd name="connsiteY10" fmla="*/ 17275 h 21600"/>
                <a:gd name="connsiteX11" fmla="*/ 2671 w 18750"/>
                <a:gd name="connsiteY11" fmla="*/ 21600 h 21600"/>
                <a:gd name="connsiteX12" fmla="*/ 5342 w 18750"/>
                <a:gd name="connsiteY12" fmla="*/ 17275 h 21600"/>
                <a:gd name="connsiteX13" fmla="*/ 4678 w 18750"/>
                <a:gd name="connsiteY13" fmla="*/ 14424 h 21600"/>
                <a:gd name="connsiteX14" fmla="*/ 6185 w 18750"/>
                <a:gd name="connsiteY14" fmla="*/ 12105 h 21600"/>
                <a:gd name="connsiteX15" fmla="*/ 6103 w 18750"/>
                <a:gd name="connsiteY15" fmla="*/ 11972 h 21600"/>
                <a:gd name="connsiteX16" fmla="*/ 8439 w 18750"/>
                <a:gd name="connsiteY16" fmla="*/ 13168 h 21600"/>
                <a:gd name="connsiteX17" fmla="*/ 12020 w 18750"/>
                <a:gd name="connsiteY17" fmla="*/ 9713 h 21600"/>
                <a:gd name="connsiteX18" fmla="*/ 13647 w 18750"/>
                <a:gd name="connsiteY18" fmla="*/ 11175 h 21600"/>
                <a:gd name="connsiteX19" fmla="*/ 13408 w 18750"/>
                <a:gd name="connsiteY19" fmla="*/ 12962 h 21600"/>
                <a:gd name="connsiteX20" fmla="*/ 16079 w 18750"/>
                <a:gd name="connsiteY20" fmla="*/ 17287 h 21600"/>
                <a:gd name="connsiteX21" fmla="*/ 18750 w 18750"/>
                <a:gd name="connsiteY21" fmla="*/ 12962 h 21600"/>
                <a:gd name="connsiteX22" fmla="*/ 16072 w 18750"/>
                <a:gd name="connsiteY22" fmla="*/ 8638 h 21600"/>
                <a:gd name="connsiteX23" fmla="*/ 6693 w 18750"/>
                <a:gd name="connsiteY23" fmla="*/ 10281 h 21600"/>
                <a:gd name="connsiteX24" fmla="*/ 5492 w 18750"/>
                <a:gd name="connsiteY24" fmla="*/ 10281 h 21600"/>
                <a:gd name="connsiteX25" fmla="*/ 4716 w 18750"/>
                <a:gd name="connsiteY25" fmla="*/ 6596 h 21600"/>
                <a:gd name="connsiteX26" fmla="*/ 5492 w 18750"/>
                <a:gd name="connsiteY26" fmla="*/ 2911 h 21600"/>
                <a:gd name="connsiteX27" fmla="*/ 6693 w 18750"/>
                <a:gd name="connsiteY27" fmla="*/ 2911 h 21600"/>
                <a:gd name="connsiteX28" fmla="*/ 7469 w 18750"/>
                <a:gd name="connsiteY28" fmla="*/ 6596 h 21600"/>
                <a:gd name="connsiteX29" fmla="*/ 6693 w 18750"/>
                <a:gd name="connsiteY29" fmla="*/ 10281 h 21600"/>
                <a:gd name="connsiteX0" fmla="*/ 16112 w 18790"/>
                <a:gd name="connsiteY0" fmla="*/ 8638 h 21600"/>
                <a:gd name="connsiteX1" fmla="*/ 13784 w 18790"/>
                <a:gd name="connsiteY1" fmla="*/ 10848 h 21600"/>
                <a:gd name="connsiteX2" fmla="*/ 12157 w 18790"/>
                <a:gd name="connsiteY2" fmla="*/ 9387 h 21600"/>
                <a:gd name="connsiteX3" fmla="*/ 12545 w 18790"/>
                <a:gd name="connsiteY3" fmla="*/ 6584 h 21600"/>
                <a:gd name="connsiteX4" fmla="*/ 8479 w 18790"/>
                <a:gd name="connsiteY4" fmla="*/ 0 h 21600"/>
                <a:gd name="connsiteX5" fmla="*/ 4412 w 18790"/>
                <a:gd name="connsiteY5" fmla="*/ 6403 h 21600"/>
                <a:gd name="connsiteX6" fmla="*/ 4420 w 18790"/>
                <a:gd name="connsiteY6" fmla="*/ 6765 h 21600"/>
                <a:gd name="connsiteX7" fmla="*/ 6061 w 18790"/>
                <a:gd name="connsiteY7" fmla="*/ 11875 h 21600"/>
                <a:gd name="connsiteX8" fmla="*/ 4569 w 18790"/>
                <a:gd name="connsiteY8" fmla="*/ 14170 h 21600"/>
                <a:gd name="connsiteX9" fmla="*/ 40 w 18790"/>
                <a:gd name="connsiteY9" fmla="*/ 17275 h 21600"/>
                <a:gd name="connsiteX10" fmla="*/ 2711 w 18790"/>
                <a:gd name="connsiteY10" fmla="*/ 21600 h 21600"/>
                <a:gd name="connsiteX11" fmla="*/ 5382 w 18790"/>
                <a:gd name="connsiteY11" fmla="*/ 17275 h 21600"/>
                <a:gd name="connsiteX12" fmla="*/ 4718 w 18790"/>
                <a:gd name="connsiteY12" fmla="*/ 14424 h 21600"/>
                <a:gd name="connsiteX13" fmla="*/ 6225 w 18790"/>
                <a:gd name="connsiteY13" fmla="*/ 12105 h 21600"/>
                <a:gd name="connsiteX14" fmla="*/ 6143 w 18790"/>
                <a:gd name="connsiteY14" fmla="*/ 11972 h 21600"/>
                <a:gd name="connsiteX15" fmla="*/ 8479 w 18790"/>
                <a:gd name="connsiteY15" fmla="*/ 13168 h 21600"/>
                <a:gd name="connsiteX16" fmla="*/ 12060 w 18790"/>
                <a:gd name="connsiteY16" fmla="*/ 9713 h 21600"/>
                <a:gd name="connsiteX17" fmla="*/ 13687 w 18790"/>
                <a:gd name="connsiteY17" fmla="*/ 11175 h 21600"/>
                <a:gd name="connsiteX18" fmla="*/ 13448 w 18790"/>
                <a:gd name="connsiteY18" fmla="*/ 12962 h 21600"/>
                <a:gd name="connsiteX19" fmla="*/ 16119 w 18790"/>
                <a:gd name="connsiteY19" fmla="*/ 17287 h 21600"/>
                <a:gd name="connsiteX20" fmla="*/ 18790 w 18790"/>
                <a:gd name="connsiteY20" fmla="*/ 12962 h 21600"/>
                <a:gd name="connsiteX21" fmla="*/ 16112 w 18790"/>
                <a:gd name="connsiteY21" fmla="*/ 8638 h 21600"/>
                <a:gd name="connsiteX22" fmla="*/ 6733 w 18790"/>
                <a:gd name="connsiteY22" fmla="*/ 10281 h 21600"/>
                <a:gd name="connsiteX23" fmla="*/ 5532 w 18790"/>
                <a:gd name="connsiteY23" fmla="*/ 10281 h 21600"/>
                <a:gd name="connsiteX24" fmla="*/ 4756 w 18790"/>
                <a:gd name="connsiteY24" fmla="*/ 6596 h 21600"/>
                <a:gd name="connsiteX25" fmla="*/ 5532 w 18790"/>
                <a:gd name="connsiteY25" fmla="*/ 2911 h 21600"/>
                <a:gd name="connsiteX26" fmla="*/ 6733 w 18790"/>
                <a:gd name="connsiteY26" fmla="*/ 2911 h 21600"/>
                <a:gd name="connsiteX27" fmla="*/ 7509 w 18790"/>
                <a:gd name="connsiteY27" fmla="*/ 6596 h 21600"/>
                <a:gd name="connsiteX28" fmla="*/ 6733 w 18790"/>
                <a:gd name="connsiteY28" fmla="*/ 10281 h 21600"/>
                <a:gd name="connsiteX0" fmla="*/ 13410 w 16088"/>
                <a:gd name="connsiteY0" fmla="*/ 8638 h 21600"/>
                <a:gd name="connsiteX1" fmla="*/ 11082 w 16088"/>
                <a:gd name="connsiteY1" fmla="*/ 10848 h 21600"/>
                <a:gd name="connsiteX2" fmla="*/ 9455 w 16088"/>
                <a:gd name="connsiteY2" fmla="*/ 9387 h 21600"/>
                <a:gd name="connsiteX3" fmla="*/ 9843 w 16088"/>
                <a:gd name="connsiteY3" fmla="*/ 6584 h 21600"/>
                <a:gd name="connsiteX4" fmla="*/ 5777 w 16088"/>
                <a:gd name="connsiteY4" fmla="*/ 0 h 21600"/>
                <a:gd name="connsiteX5" fmla="*/ 1710 w 16088"/>
                <a:gd name="connsiteY5" fmla="*/ 6403 h 21600"/>
                <a:gd name="connsiteX6" fmla="*/ 1718 w 16088"/>
                <a:gd name="connsiteY6" fmla="*/ 6765 h 21600"/>
                <a:gd name="connsiteX7" fmla="*/ 3359 w 16088"/>
                <a:gd name="connsiteY7" fmla="*/ 11875 h 21600"/>
                <a:gd name="connsiteX8" fmla="*/ 1867 w 16088"/>
                <a:gd name="connsiteY8" fmla="*/ 14170 h 21600"/>
                <a:gd name="connsiteX9" fmla="*/ 9 w 16088"/>
                <a:gd name="connsiteY9" fmla="*/ 21600 h 21600"/>
                <a:gd name="connsiteX10" fmla="*/ 2680 w 16088"/>
                <a:gd name="connsiteY10" fmla="*/ 17275 h 21600"/>
                <a:gd name="connsiteX11" fmla="*/ 2016 w 16088"/>
                <a:gd name="connsiteY11" fmla="*/ 14424 h 21600"/>
                <a:gd name="connsiteX12" fmla="*/ 3523 w 16088"/>
                <a:gd name="connsiteY12" fmla="*/ 12105 h 21600"/>
                <a:gd name="connsiteX13" fmla="*/ 3441 w 16088"/>
                <a:gd name="connsiteY13" fmla="*/ 11972 h 21600"/>
                <a:gd name="connsiteX14" fmla="*/ 5777 w 16088"/>
                <a:gd name="connsiteY14" fmla="*/ 13168 h 21600"/>
                <a:gd name="connsiteX15" fmla="*/ 9358 w 16088"/>
                <a:gd name="connsiteY15" fmla="*/ 9713 h 21600"/>
                <a:gd name="connsiteX16" fmla="*/ 10985 w 16088"/>
                <a:gd name="connsiteY16" fmla="*/ 11175 h 21600"/>
                <a:gd name="connsiteX17" fmla="*/ 10746 w 16088"/>
                <a:gd name="connsiteY17" fmla="*/ 12962 h 21600"/>
                <a:gd name="connsiteX18" fmla="*/ 13417 w 16088"/>
                <a:gd name="connsiteY18" fmla="*/ 17287 h 21600"/>
                <a:gd name="connsiteX19" fmla="*/ 16088 w 16088"/>
                <a:gd name="connsiteY19" fmla="*/ 12962 h 21600"/>
                <a:gd name="connsiteX20" fmla="*/ 13410 w 16088"/>
                <a:gd name="connsiteY20" fmla="*/ 8638 h 21600"/>
                <a:gd name="connsiteX21" fmla="*/ 4031 w 16088"/>
                <a:gd name="connsiteY21" fmla="*/ 10281 h 21600"/>
                <a:gd name="connsiteX22" fmla="*/ 2830 w 16088"/>
                <a:gd name="connsiteY22" fmla="*/ 10281 h 21600"/>
                <a:gd name="connsiteX23" fmla="*/ 2054 w 16088"/>
                <a:gd name="connsiteY23" fmla="*/ 6596 h 21600"/>
                <a:gd name="connsiteX24" fmla="*/ 2830 w 16088"/>
                <a:gd name="connsiteY24" fmla="*/ 2911 h 21600"/>
                <a:gd name="connsiteX25" fmla="*/ 4031 w 16088"/>
                <a:gd name="connsiteY25" fmla="*/ 2911 h 21600"/>
                <a:gd name="connsiteX26" fmla="*/ 4807 w 16088"/>
                <a:gd name="connsiteY26" fmla="*/ 6596 h 21600"/>
                <a:gd name="connsiteX27" fmla="*/ 4031 w 16088"/>
                <a:gd name="connsiteY27" fmla="*/ 10281 h 21600"/>
                <a:gd name="connsiteX0" fmla="*/ 11700 w 14378"/>
                <a:gd name="connsiteY0" fmla="*/ 8638 h 17287"/>
                <a:gd name="connsiteX1" fmla="*/ 9372 w 14378"/>
                <a:gd name="connsiteY1" fmla="*/ 10848 h 17287"/>
                <a:gd name="connsiteX2" fmla="*/ 7745 w 14378"/>
                <a:gd name="connsiteY2" fmla="*/ 9387 h 17287"/>
                <a:gd name="connsiteX3" fmla="*/ 8133 w 14378"/>
                <a:gd name="connsiteY3" fmla="*/ 6584 h 17287"/>
                <a:gd name="connsiteX4" fmla="*/ 4067 w 14378"/>
                <a:gd name="connsiteY4" fmla="*/ 0 h 17287"/>
                <a:gd name="connsiteX5" fmla="*/ 0 w 14378"/>
                <a:gd name="connsiteY5" fmla="*/ 6403 h 17287"/>
                <a:gd name="connsiteX6" fmla="*/ 8 w 14378"/>
                <a:gd name="connsiteY6" fmla="*/ 6765 h 17287"/>
                <a:gd name="connsiteX7" fmla="*/ 1649 w 14378"/>
                <a:gd name="connsiteY7" fmla="*/ 11875 h 17287"/>
                <a:gd name="connsiteX8" fmla="*/ 157 w 14378"/>
                <a:gd name="connsiteY8" fmla="*/ 14170 h 17287"/>
                <a:gd name="connsiteX9" fmla="*/ 970 w 14378"/>
                <a:gd name="connsiteY9" fmla="*/ 17275 h 17287"/>
                <a:gd name="connsiteX10" fmla="*/ 306 w 14378"/>
                <a:gd name="connsiteY10" fmla="*/ 14424 h 17287"/>
                <a:gd name="connsiteX11" fmla="*/ 1813 w 14378"/>
                <a:gd name="connsiteY11" fmla="*/ 12105 h 17287"/>
                <a:gd name="connsiteX12" fmla="*/ 1731 w 14378"/>
                <a:gd name="connsiteY12" fmla="*/ 11972 h 17287"/>
                <a:gd name="connsiteX13" fmla="*/ 4067 w 14378"/>
                <a:gd name="connsiteY13" fmla="*/ 13168 h 17287"/>
                <a:gd name="connsiteX14" fmla="*/ 7648 w 14378"/>
                <a:gd name="connsiteY14" fmla="*/ 9713 h 17287"/>
                <a:gd name="connsiteX15" fmla="*/ 9275 w 14378"/>
                <a:gd name="connsiteY15" fmla="*/ 11175 h 17287"/>
                <a:gd name="connsiteX16" fmla="*/ 9036 w 14378"/>
                <a:gd name="connsiteY16" fmla="*/ 12962 h 17287"/>
                <a:gd name="connsiteX17" fmla="*/ 11707 w 14378"/>
                <a:gd name="connsiteY17" fmla="*/ 17287 h 17287"/>
                <a:gd name="connsiteX18" fmla="*/ 14378 w 14378"/>
                <a:gd name="connsiteY18" fmla="*/ 12962 h 17287"/>
                <a:gd name="connsiteX19" fmla="*/ 11700 w 14378"/>
                <a:gd name="connsiteY19" fmla="*/ 8638 h 17287"/>
                <a:gd name="connsiteX20" fmla="*/ 2321 w 14378"/>
                <a:gd name="connsiteY20" fmla="*/ 10281 h 17287"/>
                <a:gd name="connsiteX21" fmla="*/ 1120 w 14378"/>
                <a:gd name="connsiteY21" fmla="*/ 10281 h 17287"/>
                <a:gd name="connsiteX22" fmla="*/ 344 w 14378"/>
                <a:gd name="connsiteY22" fmla="*/ 6596 h 17287"/>
                <a:gd name="connsiteX23" fmla="*/ 1120 w 14378"/>
                <a:gd name="connsiteY23" fmla="*/ 2911 h 17287"/>
                <a:gd name="connsiteX24" fmla="*/ 2321 w 14378"/>
                <a:gd name="connsiteY24" fmla="*/ 2911 h 17287"/>
                <a:gd name="connsiteX25" fmla="*/ 3097 w 14378"/>
                <a:gd name="connsiteY25" fmla="*/ 6596 h 17287"/>
                <a:gd name="connsiteX26" fmla="*/ 2321 w 14378"/>
                <a:gd name="connsiteY26" fmla="*/ 10281 h 17287"/>
                <a:gd name="connsiteX0" fmla="*/ 11700 w 14378"/>
                <a:gd name="connsiteY0" fmla="*/ 8638 h 17287"/>
                <a:gd name="connsiteX1" fmla="*/ 9372 w 14378"/>
                <a:gd name="connsiteY1" fmla="*/ 10848 h 17287"/>
                <a:gd name="connsiteX2" fmla="*/ 7745 w 14378"/>
                <a:gd name="connsiteY2" fmla="*/ 9387 h 17287"/>
                <a:gd name="connsiteX3" fmla="*/ 8133 w 14378"/>
                <a:gd name="connsiteY3" fmla="*/ 6584 h 17287"/>
                <a:gd name="connsiteX4" fmla="*/ 4067 w 14378"/>
                <a:gd name="connsiteY4" fmla="*/ 0 h 17287"/>
                <a:gd name="connsiteX5" fmla="*/ 0 w 14378"/>
                <a:gd name="connsiteY5" fmla="*/ 6403 h 17287"/>
                <a:gd name="connsiteX6" fmla="*/ 8 w 14378"/>
                <a:gd name="connsiteY6" fmla="*/ 6765 h 17287"/>
                <a:gd name="connsiteX7" fmla="*/ 1649 w 14378"/>
                <a:gd name="connsiteY7" fmla="*/ 11875 h 17287"/>
                <a:gd name="connsiteX8" fmla="*/ 157 w 14378"/>
                <a:gd name="connsiteY8" fmla="*/ 14170 h 17287"/>
                <a:gd name="connsiteX9" fmla="*/ 306 w 14378"/>
                <a:gd name="connsiteY9" fmla="*/ 14424 h 17287"/>
                <a:gd name="connsiteX10" fmla="*/ 1813 w 14378"/>
                <a:gd name="connsiteY10" fmla="*/ 12105 h 17287"/>
                <a:gd name="connsiteX11" fmla="*/ 1731 w 14378"/>
                <a:gd name="connsiteY11" fmla="*/ 11972 h 17287"/>
                <a:gd name="connsiteX12" fmla="*/ 4067 w 14378"/>
                <a:gd name="connsiteY12" fmla="*/ 13168 h 17287"/>
                <a:gd name="connsiteX13" fmla="*/ 7648 w 14378"/>
                <a:gd name="connsiteY13" fmla="*/ 9713 h 17287"/>
                <a:gd name="connsiteX14" fmla="*/ 9275 w 14378"/>
                <a:gd name="connsiteY14" fmla="*/ 11175 h 17287"/>
                <a:gd name="connsiteX15" fmla="*/ 9036 w 14378"/>
                <a:gd name="connsiteY15" fmla="*/ 12962 h 17287"/>
                <a:gd name="connsiteX16" fmla="*/ 11707 w 14378"/>
                <a:gd name="connsiteY16" fmla="*/ 17287 h 17287"/>
                <a:gd name="connsiteX17" fmla="*/ 14378 w 14378"/>
                <a:gd name="connsiteY17" fmla="*/ 12962 h 17287"/>
                <a:gd name="connsiteX18" fmla="*/ 11700 w 14378"/>
                <a:gd name="connsiteY18" fmla="*/ 8638 h 17287"/>
                <a:gd name="connsiteX19" fmla="*/ 2321 w 14378"/>
                <a:gd name="connsiteY19" fmla="*/ 10281 h 17287"/>
                <a:gd name="connsiteX20" fmla="*/ 1120 w 14378"/>
                <a:gd name="connsiteY20" fmla="*/ 10281 h 17287"/>
                <a:gd name="connsiteX21" fmla="*/ 344 w 14378"/>
                <a:gd name="connsiteY21" fmla="*/ 6596 h 17287"/>
                <a:gd name="connsiteX22" fmla="*/ 1120 w 14378"/>
                <a:gd name="connsiteY22" fmla="*/ 2911 h 17287"/>
                <a:gd name="connsiteX23" fmla="*/ 2321 w 14378"/>
                <a:gd name="connsiteY23" fmla="*/ 2911 h 17287"/>
                <a:gd name="connsiteX24" fmla="*/ 3097 w 14378"/>
                <a:gd name="connsiteY24" fmla="*/ 6596 h 17287"/>
                <a:gd name="connsiteX25" fmla="*/ 2321 w 14378"/>
                <a:gd name="connsiteY25" fmla="*/ 10281 h 17287"/>
                <a:gd name="connsiteX0" fmla="*/ 11700 w 14378"/>
                <a:gd name="connsiteY0" fmla="*/ 8638 h 17287"/>
                <a:gd name="connsiteX1" fmla="*/ 9372 w 14378"/>
                <a:gd name="connsiteY1" fmla="*/ 10848 h 17287"/>
                <a:gd name="connsiteX2" fmla="*/ 7745 w 14378"/>
                <a:gd name="connsiteY2" fmla="*/ 9387 h 17287"/>
                <a:gd name="connsiteX3" fmla="*/ 8133 w 14378"/>
                <a:gd name="connsiteY3" fmla="*/ 6584 h 17287"/>
                <a:gd name="connsiteX4" fmla="*/ 4067 w 14378"/>
                <a:gd name="connsiteY4" fmla="*/ 0 h 17287"/>
                <a:gd name="connsiteX5" fmla="*/ 0 w 14378"/>
                <a:gd name="connsiteY5" fmla="*/ 6403 h 17287"/>
                <a:gd name="connsiteX6" fmla="*/ 8 w 14378"/>
                <a:gd name="connsiteY6" fmla="*/ 6765 h 17287"/>
                <a:gd name="connsiteX7" fmla="*/ 1649 w 14378"/>
                <a:gd name="connsiteY7" fmla="*/ 11875 h 17287"/>
                <a:gd name="connsiteX8" fmla="*/ 157 w 14378"/>
                <a:gd name="connsiteY8" fmla="*/ 14170 h 17287"/>
                <a:gd name="connsiteX9" fmla="*/ 1813 w 14378"/>
                <a:gd name="connsiteY9" fmla="*/ 12105 h 17287"/>
                <a:gd name="connsiteX10" fmla="*/ 1731 w 14378"/>
                <a:gd name="connsiteY10" fmla="*/ 11972 h 17287"/>
                <a:gd name="connsiteX11" fmla="*/ 4067 w 14378"/>
                <a:gd name="connsiteY11" fmla="*/ 13168 h 17287"/>
                <a:gd name="connsiteX12" fmla="*/ 7648 w 14378"/>
                <a:gd name="connsiteY12" fmla="*/ 9713 h 17287"/>
                <a:gd name="connsiteX13" fmla="*/ 9275 w 14378"/>
                <a:gd name="connsiteY13" fmla="*/ 11175 h 17287"/>
                <a:gd name="connsiteX14" fmla="*/ 9036 w 14378"/>
                <a:gd name="connsiteY14" fmla="*/ 12962 h 17287"/>
                <a:gd name="connsiteX15" fmla="*/ 11707 w 14378"/>
                <a:gd name="connsiteY15" fmla="*/ 17287 h 17287"/>
                <a:gd name="connsiteX16" fmla="*/ 14378 w 14378"/>
                <a:gd name="connsiteY16" fmla="*/ 12962 h 17287"/>
                <a:gd name="connsiteX17" fmla="*/ 11700 w 14378"/>
                <a:gd name="connsiteY17" fmla="*/ 8638 h 17287"/>
                <a:gd name="connsiteX18" fmla="*/ 2321 w 14378"/>
                <a:gd name="connsiteY18" fmla="*/ 10281 h 17287"/>
                <a:gd name="connsiteX19" fmla="*/ 1120 w 14378"/>
                <a:gd name="connsiteY19" fmla="*/ 10281 h 17287"/>
                <a:gd name="connsiteX20" fmla="*/ 344 w 14378"/>
                <a:gd name="connsiteY20" fmla="*/ 6596 h 17287"/>
                <a:gd name="connsiteX21" fmla="*/ 1120 w 14378"/>
                <a:gd name="connsiteY21" fmla="*/ 2911 h 17287"/>
                <a:gd name="connsiteX22" fmla="*/ 2321 w 14378"/>
                <a:gd name="connsiteY22" fmla="*/ 2911 h 17287"/>
                <a:gd name="connsiteX23" fmla="*/ 3097 w 14378"/>
                <a:gd name="connsiteY23" fmla="*/ 6596 h 17287"/>
                <a:gd name="connsiteX24" fmla="*/ 2321 w 14378"/>
                <a:gd name="connsiteY24" fmla="*/ 10281 h 17287"/>
                <a:gd name="connsiteX0" fmla="*/ 11700 w 14378"/>
                <a:gd name="connsiteY0" fmla="*/ 8638 h 17287"/>
                <a:gd name="connsiteX1" fmla="*/ 9372 w 14378"/>
                <a:gd name="connsiteY1" fmla="*/ 10848 h 17287"/>
                <a:gd name="connsiteX2" fmla="*/ 7745 w 14378"/>
                <a:gd name="connsiteY2" fmla="*/ 9387 h 17287"/>
                <a:gd name="connsiteX3" fmla="*/ 8133 w 14378"/>
                <a:gd name="connsiteY3" fmla="*/ 6584 h 17287"/>
                <a:gd name="connsiteX4" fmla="*/ 4067 w 14378"/>
                <a:gd name="connsiteY4" fmla="*/ 0 h 17287"/>
                <a:gd name="connsiteX5" fmla="*/ 0 w 14378"/>
                <a:gd name="connsiteY5" fmla="*/ 6403 h 17287"/>
                <a:gd name="connsiteX6" fmla="*/ 8 w 14378"/>
                <a:gd name="connsiteY6" fmla="*/ 6765 h 17287"/>
                <a:gd name="connsiteX7" fmla="*/ 1649 w 14378"/>
                <a:gd name="connsiteY7" fmla="*/ 11875 h 17287"/>
                <a:gd name="connsiteX8" fmla="*/ 1813 w 14378"/>
                <a:gd name="connsiteY8" fmla="*/ 12105 h 17287"/>
                <a:gd name="connsiteX9" fmla="*/ 1731 w 14378"/>
                <a:gd name="connsiteY9" fmla="*/ 11972 h 17287"/>
                <a:gd name="connsiteX10" fmla="*/ 4067 w 14378"/>
                <a:gd name="connsiteY10" fmla="*/ 13168 h 17287"/>
                <a:gd name="connsiteX11" fmla="*/ 7648 w 14378"/>
                <a:gd name="connsiteY11" fmla="*/ 9713 h 17287"/>
                <a:gd name="connsiteX12" fmla="*/ 9275 w 14378"/>
                <a:gd name="connsiteY12" fmla="*/ 11175 h 17287"/>
                <a:gd name="connsiteX13" fmla="*/ 9036 w 14378"/>
                <a:gd name="connsiteY13" fmla="*/ 12962 h 17287"/>
                <a:gd name="connsiteX14" fmla="*/ 11707 w 14378"/>
                <a:gd name="connsiteY14" fmla="*/ 17287 h 17287"/>
                <a:gd name="connsiteX15" fmla="*/ 14378 w 14378"/>
                <a:gd name="connsiteY15" fmla="*/ 12962 h 17287"/>
                <a:gd name="connsiteX16" fmla="*/ 11700 w 14378"/>
                <a:gd name="connsiteY16" fmla="*/ 8638 h 17287"/>
                <a:gd name="connsiteX17" fmla="*/ 2321 w 14378"/>
                <a:gd name="connsiteY17" fmla="*/ 10281 h 17287"/>
                <a:gd name="connsiteX18" fmla="*/ 1120 w 14378"/>
                <a:gd name="connsiteY18" fmla="*/ 10281 h 17287"/>
                <a:gd name="connsiteX19" fmla="*/ 344 w 14378"/>
                <a:gd name="connsiteY19" fmla="*/ 6596 h 17287"/>
                <a:gd name="connsiteX20" fmla="*/ 1120 w 14378"/>
                <a:gd name="connsiteY20" fmla="*/ 2911 h 17287"/>
                <a:gd name="connsiteX21" fmla="*/ 2321 w 14378"/>
                <a:gd name="connsiteY21" fmla="*/ 2911 h 17287"/>
                <a:gd name="connsiteX22" fmla="*/ 3097 w 14378"/>
                <a:gd name="connsiteY22" fmla="*/ 6596 h 17287"/>
                <a:gd name="connsiteX23" fmla="*/ 2321 w 14378"/>
                <a:gd name="connsiteY23" fmla="*/ 10281 h 17287"/>
                <a:gd name="connsiteX0" fmla="*/ 11700 w 14378"/>
                <a:gd name="connsiteY0" fmla="*/ 8638 h 13359"/>
                <a:gd name="connsiteX1" fmla="*/ 9372 w 14378"/>
                <a:gd name="connsiteY1" fmla="*/ 10848 h 13359"/>
                <a:gd name="connsiteX2" fmla="*/ 7745 w 14378"/>
                <a:gd name="connsiteY2" fmla="*/ 9387 h 13359"/>
                <a:gd name="connsiteX3" fmla="*/ 8133 w 14378"/>
                <a:gd name="connsiteY3" fmla="*/ 6584 h 13359"/>
                <a:gd name="connsiteX4" fmla="*/ 4067 w 14378"/>
                <a:gd name="connsiteY4" fmla="*/ 0 h 13359"/>
                <a:gd name="connsiteX5" fmla="*/ 0 w 14378"/>
                <a:gd name="connsiteY5" fmla="*/ 6403 h 13359"/>
                <a:gd name="connsiteX6" fmla="*/ 8 w 14378"/>
                <a:gd name="connsiteY6" fmla="*/ 6765 h 13359"/>
                <a:gd name="connsiteX7" fmla="*/ 1649 w 14378"/>
                <a:gd name="connsiteY7" fmla="*/ 11875 h 13359"/>
                <a:gd name="connsiteX8" fmla="*/ 1813 w 14378"/>
                <a:gd name="connsiteY8" fmla="*/ 12105 h 13359"/>
                <a:gd name="connsiteX9" fmla="*/ 1731 w 14378"/>
                <a:gd name="connsiteY9" fmla="*/ 11972 h 13359"/>
                <a:gd name="connsiteX10" fmla="*/ 4067 w 14378"/>
                <a:gd name="connsiteY10" fmla="*/ 13168 h 13359"/>
                <a:gd name="connsiteX11" fmla="*/ 7648 w 14378"/>
                <a:gd name="connsiteY11" fmla="*/ 9713 h 13359"/>
                <a:gd name="connsiteX12" fmla="*/ 9275 w 14378"/>
                <a:gd name="connsiteY12" fmla="*/ 11175 h 13359"/>
                <a:gd name="connsiteX13" fmla="*/ 9036 w 14378"/>
                <a:gd name="connsiteY13" fmla="*/ 12962 h 13359"/>
                <a:gd name="connsiteX14" fmla="*/ 14378 w 14378"/>
                <a:gd name="connsiteY14" fmla="*/ 12962 h 13359"/>
                <a:gd name="connsiteX15" fmla="*/ 11700 w 14378"/>
                <a:gd name="connsiteY15" fmla="*/ 8638 h 13359"/>
                <a:gd name="connsiteX16" fmla="*/ 2321 w 14378"/>
                <a:gd name="connsiteY16" fmla="*/ 10281 h 13359"/>
                <a:gd name="connsiteX17" fmla="*/ 1120 w 14378"/>
                <a:gd name="connsiteY17" fmla="*/ 10281 h 13359"/>
                <a:gd name="connsiteX18" fmla="*/ 344 w 14378"/>
                <a:gd name="connsiteY18" fmla="*/ 6596 h 13359"/>
                <a:gd name="connsiteX19" fmla="*/ 1120 w 14378"/>
                <a:gd name="connsiteY19" fmla="*/ 2911 h 13359"/>
                <a:gd name="connsiteX20" fmla="*/ 2321 w 14378"/>
                <a:gd name="connsiteY20" fmla="*/ 2911 h 13359"/>
                <a:gd name="connsiteX21" fmla="*/ 3097 w 14378"/>
                <a:gd name="connsiteY21" fmla="*/ 6596 h 13359"/>
                <a:gd name="connsiteX22" fmla="*/ 2321 w 14378"/>
                <a:gd name="connsiteY22" fmla="*/ 10281 h 13359"/>
                <a:gd name="connsiteX0" fmla="*/ 11700 w 11700"/>
                <a:gd name="connsiteY0" fmla="*/ 8638 h 13168"/>
                <a:gd name="connsiteX1" fmla="*/ 9372 w 11700"/>
                <a:gd name="connsiteY1" fmla="*/ 10848 h 13168"/>
                <a:gd name="connsiteX2" fmla="*/ 7745 w 11700"/>
                <a:gd name="connsiteY2" fmla="*/ 9387 h 13168"/>
                <a:gd name="connsiteX3" fmla="*/ 8133 w 11700"/>
                <a:gd name="connsiteY3" fmla="*/ 6584 h 13168"/>
                <a:gd name="connsiteX4" fmla="*/ 4067 w 11700"/>
                <a:gd name="connsiteY4" fmla="*/ 0 h 13168"/>
                <a:gd name="connsiteX5" fmla="*/ 0 w 11700"/>
                <a:gd name="connsiteY5" fmla="*/ 6403 h 13168"/>
                <a:gd name="connsiteX6" fmla="*/ 8 w 11700"/>
                <a:gd name="connsiteY6" fmla="*/ 6765 h 13168"/>
                <a:gd name="connsiteX7" fmla="*/ 1649 w 11700"/>
                <a:gd name="connsiteY7" fmla="*/ 11875 h 13168"/>
                <a:gd name="connsiteX8" fmla="*/ 1813 w 11700"/>
                <a:gd name="connsiteY8" fmla="*/ 12105 h 13168"/>
                <a:gd name="connsiteX9" fmla="*/ 1731 w 11700"/>
                <a:gd name="connsiteY9" fmla="*/ 11972 h 13168"/>
                <a:gd name="connsiteX10" fmla="*/ 4067 w 11700"/>
                <a:gd name="connsiteY10" fmla="*/ 13168 h 13168"/>
                <a:gd name="connsiteX11" fmla="*/ 7648 w 11700"/>
                <a:gd name="connsiteY11" fmla="*/ 9713 h 13168"/>
                <a:gd name="connsiteX12" fmla="*/ 9275 w 11700"/>
                <a:gd name="connsiteY12" fmla="*/ 11175 h 13168"/>
                <a:gd name="connsiteX13" fmla="*/ 9036 w 11700"/>
                <a:gd name="connsiteY13" fmla="*/ 12962 h 13168"/>
                <a:gd name="connsiteX14" fmla="*/ 11700 w 11700"/>
                <a:gd name="connsiteY14" fmla="*/ 8638 h 13168"/>
                <a:gd name="connsiteX15" fmla="*/ 2321 w 11700"/>
                <a:gd name="connsiteY15" fmla="*/ 10281 h 13168"/>
                <a:gd name="connsiteX16" fmla="*/ 1120 w 11700"/>
                <a:gd name="connsiteY16" fmla="*/ 10281 h 13168"/>
                <a:gd name="connsiteX17" fmla="*/ 344 w 11700"/>
                <a:gd name="connsiteY17" fmla="*/ 6596 h 13168"/>
                <a:gd name="connsiteX18" fmla="*/ 1120 w 11700"/>
                <a:gd name="connsiteY18" fmla="*/ 2911 h 13168"/>
                <a:gd name="connsiteX19" fmla="*/ 2321 w 11700"/>
                <a:gd name="connsiteY19" fmla="*/ 2911 h 13168"/>
                <a:gd name="connsiteX20" fmla="*/ 3097 w 11700"/>
                <a:gd name="connsiteY20" fmla="*/ 6596 h 13168"/>
                <a:gd name="connsiteX21" fmla="*/ 2321 w 11700"/>
                <a:gd name="connsiteY21" fmla="*/ 10281 h 13168"/>
                <a:gd name="connsiteX0" fmla="*/ 9036 w 9422"/>
                <a:gd name="connsiteY0" fmla="*/ 12962 h 13168"/>
                <a:gd name="connsiteX1" fmla="*/ 9372 w 9422"/>
                <a:gd name="connsiteY1" fmla="*/ 10848 h 13168"/>
                <a:gd name="connsiteX2" fmla="*/ 7745 w 9422"/>
                <a:gd name="connsiteY2" fmla="*/ 9387 h 13168"/>
                <a:gd name="connsiteX3" fmla="*/ 8133 w 9422"/>
                <a:gd name="connsiteY3" fmla="*/ 6584 h 13168"/>
                <a:gd name="connsiteX4" fmla="*/ 4067 w 9422"/>
                <a:gd name="connsiteY4" fmla="*/ 0 h 13168"/>
                <a:gd name="connsiteX5" fmla="*/ 0 w 9422"/>
                <a:gd name="connsiteY5" fmla="*/ 6403 h 13168"/>
                <a:gd name="connsiteX6" fmla="*/ 8 w 9422"/>
                <a:gd name="connsiteY6" fmla="*/ 6765 h 13168"/>
                <a:gd name="connsiteX7" fmla="*/ 1649 w 9422"/>
                <a:gd name="connsiteY7" fmla="*/ 11875 h 13168"/>
                <a:gd name="connsiteX8" fmla="*/ 1813 w 9422"/>
                <a:gd name="connsiteY8" fmla="*/ 12105 h 13168"/>
                <a:gd name="connsiteX9" fmla="*/ 1731 w 9422"/>
                <a:gd name="connsiteY9" fmla="*/ 11972 h 13168"/>
                <a:gd name="connsiteX10" fmla="*/ 4067 w 9422"/>
                <a:gd name="connsiteY10" fmla="*/ 13168 h 13168"/>
                <a:gd name="connsiteX11" fmla="*/ 7648 w 9422"/>
                <a:gd name="connsiteY11" fmla="*/ 9713 h 13168"/>
                <a:gd name="connsiteX12" fmla="*/ 9275 w 9422"/>
                <a:gd name="connsiteY12" fmla="*/ 11175 h 13168"/>
                <a:gd name="connsiteX13" fmla="*/ 9036 w 9422"/>
                <a:gd name="connsiteY13" fmla="*/ 12962 h 13168"/>
                <a:gd name="connsiteX14" fmla="*/ 2321 w 9422"/>
                <a:gd name="connsiteY14" fmla="*/ 10281 h 13168"/>
                <a:gd name="connsiteX15" fmla="*/ 1120 w 9422"/>
                <a:gd name="connsiteY15" fmla="*/ 10281 h 13168"/>
                <a:gd name="connsiteX16" fmla="*/ 344 w 9422"/>
                <a:gd name="connsiteY16" fmla="*/ 6596 h 13168"/>
                <a:gd name="connsiteX17" fmla="*/ 1120 w 9422"/>
                <a:gd name="connsiteY17" fmla="*/ 2911 h 13168"/>
                <a:gd name="connsiteX18" fmla="*/ 2321 w 9422"/>
                <a:gd name="connsiteY18" fmla="*/ 2911 h 13168"/>
                <a:gd name="connsiteX19" fmla="*/ 3097 w 9422"/>
                <a:gd name="connsiteY19" fmla="*/ 6596 h 13168"/>
                <a:gd name="connsiteX20" fmla="*/ 2321 w 9422"/>
                <a:gd name="connsiteY20" fmla="*/ 10281 h 13168"/>
                <a:gd name="connsiteX0" fmla="*/ 9844 w 10116"/>
                <a:gd name="connsiteY0" fmla="*/ 8486 h 10000"/>
                <a:gd name="connsiteX1" fmla="*/ 9947 w 10116"/>
                <a:gd name="connsiteY1" fmla="*/ 8238 h 10000"/>
                <a:gd name="connsiteX2" fmla="*/ 8220 w 10116"/>
                <a:gd name="connsiteY2" fmla="*/ 7129 h 10000"/>
                <a:gd name="connsiteX3" fmla="*/ 8632 w 10116"/>
                <a:gd name="connsiteY3" fmla="*/ 5000 h 10000"/>
                <a:gd name="connsiteX4" fmla="*/ 4316 w 10116"/>
                <a:gd name="connsiteY4" fmla="*/ 0 h 10000"/>
                <a:gd name="connsiteX5" fmla="*/ 0 w 10116"/>
                <a:gd name="connsiteY5" fmla="*/ 4863 h 10000"/>
                <a:gd name="connsiteX6" fmla="*/ 8 w 10116"/>
                <a:gd name="connsiteY6" fmla="*/ 5137 h 10000"/>
                <a:gd name="connsiteX7" fmla="*/ 1750 w 10116"/>
                <a:gd name="connsiteY7" fmla="*/ 9018 h 10000"/>
                <a:gd name="connsiteX8" fmla="*/ 1924 w 10116"/>
                <a:gd name="connsiteY8" fmla="*/ 9193 h 10000"/>
                <a:gd name="connsiteX9" fmla="*/ 1837 w 10116"/>
                <a:gd name="connsiteY9" fmla="*/ 9092 h 10000"/>
                <a:gd name="connsiteX10" fmla="*/ 4316 w 10116"/>
                <a:gd name="connsiteY10" fmla="*/ 10000 h 10000"/>
                <a:gd name="connsiteX11" fmla="*/ 8117 w 10116"/>
                <a:gd name="connsiteY11" fmla="*/ 7376 h 10000"/>
                <a:gd name="connsiteX12" fmla="*/ 9844 w 10116"/>
                <a:gd name="connsiteY12" fmla="*/ 8486 h 10000"/>
                <a:gd name="connsiteX13" fmla="*/ 2463 w 10116"/>
                <a:gd name="connsiteY13" fmla="*/ 7808 h 10000"/>
                <a:gd name="connsiteX14" fmla="*/ 1189 w 10116"/>
                <a:gd name="connsiteY14" fmla="*/ 7808 h 10000"/>
                <a:gd name="connsiteX15" fmla="*/ 365 w 10116"/>
                <a:gd name="connsiteY15" fmla="*/ 5009 h 10000"/>
                <a:gd name="connsiteX16" fmla="*/ 1189 w 10116"/>
                <a:gd name="connsiteY16" fmla="*/ 2211 h 10000"/>
                <a:gd name="connsiteX17" fmla="*/ 2463 w 10116"/>
                <a:gd name="connsiteY17" fmla="*/ 2211 h 10000"/>
                <a:gd name="connsiteX18" fmla="*/ 3287 w 10116"/>
                <a:gd name="connsiteY18" fmla="*/ 5009 h 10000"/>
                <a:gd name="connsiteX19" fmla="*/ 2463 w 10116"/>
                <a:gd name="connsiteY19" fmla="*/ 7808 h 10000"/>
                <a:gd name="connsiteX0" fmla="*/ 8117 w 9947"/>
                <a:gd name="connsiteY0" fmla="*/ 7376 h 10000"/>
                <a:gd name="connsiteX1" fmla="*/ 9947 w 9947"/>
                <a:gd name="connsiteY1" fmla="*/ 8238 h 10000"/>
                <a:gd name="connsiteX2" fmla="*/ 8220 w 9947"/>
                <a:gd name="connsiteY2" fmla="*/ 7129 h 10000"/>
                <a:gd name="connsiteX3" fmla="*/ 8632 w 9947"/>
                <a:gd name="connsiteY3" fmla="*/ 5000 h 10000"/>
                <a:gd name="connsiteX4" fmla="*/ 4316 w 9947"/>
                <a:gd name="connsiteY4" fmla="*/ 0 h 10000"/>
                <a:gd name="connsiteX5" fmla="*/ 0 w 9947"/>
                <a:gd name="connsiteY5" fmla="*/ 4863 h 10000"/>
                <a:gd name="connsiteX6" fmla="*/ 8 w 9947"/>
                <a:gd name="connsiteY6" fmla="*/ 5137 h 10000"/>
                <a:gd name="connsiteX7" fmla="*/ 1750 w 9947"/>
                <a:gd name="connsiteY7" fmla="*/ 9018 h 10000"/>
                <a:gd name="connsiteX8" fmla="*/ 1924 w 9947"/>
                <a:gd name="connsiteY8" fmla="*/ 9193 h 10000"/>
                <a:gd name="connsiteX9" fmla="*/ 1837 w 9947"/>
                <a:gd name="connsiteY9" fmla="*/ 9092 h 10000"/>
                <a:gd name="connsiteX10" fmla="*/ 4316 w 9947"/>
                <a:gd name="connsiteY10" fmla="*/ 10000 h 10000"/>
                <a:gd name="connsiteX11" fmla="*/ 8117 w 9947"/>
                <a:gd name="connsiteY11" fmla="*/ 7376 h 10000"/>
                <a:gd name="connsiteX12" fmla="*/ 2463 w 9947"/>
                <a:gd name="connsiteY12" fmla="*/ 7808 h 10000"/>
                <a:gd name="connsiteX13" fmla="*/ 1189 w 9947"/>
                <a:gd name="connsiteY13" fmla="*/ 7808 h 10000"/>
                <a:gd name="connsiteX14" fmla="*/ 365 w 9947"/>
                <a:gd name="connsiteY14" fmla="*/ 5009 h 10000"/>
                <a:gd name="connsiteX15" fmla="*/ 1189 w 9947"/>
                <a:gd name="connsiteY15" fmla="*/ 2211 h 10000"/>
                <a:gd name="connsiteX16" fmla="*/ 2463 w 9947"/>
                <a:gd name="connsiteY16" fmla="*/ 2211 h 10000"/>
                <a:gd name="connsiteX17" fmla="*/ 3287 w 9947"/>
                <a:gd name="connsiteY17" fmla="*/ 5009 h 10000"/>
                <a:gd name="connsiteX18" fmla="*/ 2463 w 9947"/>
                <a:gd name="connsiteY18" fmla="*/ 7808 h 10000"/>
                <a:gd name="connsiteX0" fmla="*/ 8160 w 8678"/>
                <a:gd name="connsiteY0" fmla="*/ 7376 h 10000"/>
                <a:gd name="connsiteX1" fmla="*/ 8264 w 8678"/>
                <a:gd name="connsiteY1" fmla="*/ 7129 h 10000"/>
                <a:gd name="connsiteX2" fmla="*/ 8678 w 8678"/>
                <a:gd name="connsiteY2" fmla="*/ 5000 h 10000"/>
                <a:gd name="connsiteX3" fmla="*/ 4339 w 8678"/>
                <a:gd name="connsiteY3" fmla="*/ 0 h 10000"/>
                <a:gd name="connsiteX4" fmla="*/ 0 w 8678"/>
                <a:gd name="connsiteY4" fmla="*/ 4863 h 10000"/>
                <a:gd name="connsiteX5" fmla="*/ 8 w 8678"/>
                <a:gd name="connsiteY5" fmla="*/ 5137 h 10000"/>
                <a:gd name="connsiteX6" fmla="*/ 1759 w 8678"/>
                <a:gd name="connsiteY6" fmla="*/ 9018 h 10000"/>
                <a:gd name="connsiteX7" fmla="*/ 1934 w 8678"/>
                <a:gd name="connsiteY7" fmla="*/ 9193 h 10000"/>
                <a:gd name="connsiteX8" fmla="*/ 1847 w 8678"/>
                <a:gd name="connsiteY8" fmla="*/ 9092 h 10000"/>
                <a:gd name="connsiteX9" fmla="*/ 4339 w 8678"/>
                <a:gd name="connsiteY9" fmla="*/ 10000 h 10000"/>
                <a:gd name="connsiteX10" fmla="*/ 8160 w 8678"/>
                <a:gd name="connsiteY10" fmla="*/ 7376 h 10000"/>
                <a:gd name="connsiteX11" fmla="*/ 2476 w 8678"/>
                <a:gd name="connsiteY11" fmla="*/ 7808 h 10000"/>
                <a:gd name="connsiteX12" fmla="*/ 1195 w 8678"/>
                <a:gd name="connsiteY12" fmla="*/ 7808 h 10000"/>
                <a:gd name="connsiteX13" fmla="*/ 367 w 8678"/>
                <a:gd name="connsiteY13" fmla="*/ 5009 h 10000"/>
                <a:gd name="connsiteX14" fmla="*/ 1195 w 8678"/>
                <a:gd name="connsiteY14" fmla="*/ 2211 h 10000"/>
                <a:gd name="connsiteX15" fmla="*/ 2476 w 8678"/>
                <a:gd name="connsiteY15" fmla="*/ 2211 h 10000"/>
                <a:gd name="connsiteX16" fmla="*/ 3305 w 8678"/>
                <a:gd name="connsiteY16" fmla="*/ 5009 h 10000"/>
                <a:gd name="connsiteX17" fmla="*/ 2476 w 8678"/>
                <a:gd name="connsiteY17" fmla="*/ 780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678" h="10000" extrusionOk="0">
                  <a:moveTo>
                    <a:pt x="8160" y="7376"/>
                  </a:moveTo>
                  <a:cubicBezTo>
                    <a:pt x="8195" y="7294"/>
                    <a:pt x="8229" y="7211"/>
                    <a:pt x="8264" y="7129"/>
                  </a:cubicBezTo>
                  <a:cubicBezTo>
                    <a:pt x="8526" y="6477"/>
                    <a:pt x="8678" y="5762"/>
                    <a:pt x="8678" y="5000"/>
                  </a:cubicBezTo>
                  <a:cubicBezTo>
                    <a:pt x="8678" y="2239"/>
                    <a:pt x="6736" y="0"/>
                    <a:pt x="4339" y="0"/>
                  </a:cubicBezTo>
                  <a:cubicBezTo>
                    <a:pt x="1983" y="0"/>
                    <a:pt x="64" y="2165"/>
                    <a:pt x="0" y="4863"/>
                  </a:cubicBezTo>
                  <a:cubicBezTo>
                    <a:pt x="3" y="4954"/>
                    <a:pt x="5" y="5046"/>
                    <a:pt x="8" y="5137"/>
                  </a:cubicBezTo>
                  <a:cubicBezTo>
                    <a:pt x="48" y="6725"/>
                    <a:pt x="725" y="8128"/>
                    <a:pt x="1759" y="9018"/>
                  </a:cubicBezTo>
                  <a:lnTo>
                    <a:pt x="1934" y="9193"/>
                  </a:lnTo>
                  <a:cubicBezTo>
                    <a:pt x="1905" y="9159"/>
                    <a:pt x="1876" y="9126"/>
                    <a:pt x="1847" y="9092"/>
                  </a:cubicBezTo>
                  <a:cubicBezTo>
                    <a:pt x="2556" y="9661"/>
                    <a:pt x="3415" y="10000"/>
                    <a:pt x="4339" y="10000"/>
                  </a:cubicBezTo>
                  <a:cubicBezTo>
                    <a:pt x="5987" y="10000"/>
                    <a:pt x="7428" y="8935"/>
                    <a:pt x="8160" y="7376"/>
                  </a:cubicBezTo>
                  <a:close/>
                  <a:moveTo>
                    <a:pt x="2476" y="7808"/>
                  </a:moveTo>
                  <a:cubicBezTo>
                    <a:pt x="2150" y="8284"/>
                    <a:pt x="1520" y="8284"/>
                    <a:pt x="1195" y="7808"/>
                  </a:cubicBezTo>
                  <a:cubicBezTo>
                    <a:pt x="678" y="7037"/>
                    <a:pt x="367" y="6064"/>
                    <a:pt x="367" y="5009"/>
                  </a:cubicBezTo>
                  <a:cubicBezTo>
                    <a:pt x="367" y="3954"/>
                    <a:pt x="678" y="2981"/>
                    <a:pt x="1195" y="2211"/>
                  </a:cubicBezTo>
                  <a:cubicBezTo>
                    <a:pt x="1520" y="1734"/>
                    <a:pt x="2150" y="1734"/>
                    <a:pt x="2476" y="2211"/>
                  </a:cubicBezTo>
                  <a:cubicBezTo>
                    <a:pt x="2994" y="2981"/>
                    <a:pt x="3305" y="3954"/>
                    <a:pt x="3305" y="5009"/>
                  </a:cubicBezTo>
                  <a:cubicBezTo>
                    <a:pt x="3305" y="6064"/>
                    <a:pt x="3002" y="7028"/>
                    <a:pt x="2476" y="7808"/>
                  </a:cubicBezTo>
                  <a:close/>
                </a:path>
              </a:pathLst>
            </a:custGeom>
            <a:solidFill>
              <a:srgbClr val="FFC000"/>
            </a:solidFill>
            <a:ln w="12700">
              <a:solidFill>
                <a:schemeClr val="accent4"/>
              </a:solidFill>
              <a:miter lim="400000"/>
            </a:ln>
          </p:spPr>
          <p:txBody>
            <a:bodyPr lIns="57141" tIns="57141" rIns="57141" bIns="57141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lang="en-ID" sz="1650" b="1" dirty="0">
                <a:solidFill>
                  <a:schemeClr val="bg1"/>
                </a:solidFill>
              </a:endParaRPr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40A1DC52-9595-D74D-8885-3EB5C852AB7F}"/>
                </a:ext>
              </a:extLst>
            </p:cNvPr>
            <p:cNvSpPr/>
            <p:nvPr/>
          </p:nvSpPr>
          <p:spPr>
            <a:xfrm>
              <a:off x="-4471323" y="-477122"/>
              <a:ext cx="1767517" cy="7524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646661" indent="14286">
                <a:spcBef>
                  <a:spcPts val="810"/>
                </a:spcBef>
              </a:pPr>
              <a:r>
                <a:rPr lang="id-ID" b="1" dirty="0"/>
                <a:t>ISLAMIC</a:t>
              </a:r>
            </a:p>
            <a:p>
              <a:pPr marR="646661" indent="14286">
                <a:spcBef>
                  <a:spcPts val="810"/>
                </a:spcBef>
              </a:pPr>
              <a:r>
                <a:rPr lang="id-ID" b="1" dirty="0"/>
                <a:t>ECONOMICS AND</a:t>
              </a:r>
            </a:p>
            <a:p>
              <a:pPr marR="646661" indent="14286">
                <a:spcBef>
                  <a:spcPts val="810"/>
                </a:spcBef>
              </a:pPr>
              <a:r>
                <a:rPr lang="id-ID" b="1" dirty="0"/>
                <a:t>FINANCE</a:t>
              </a:r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A608B7D0-134D-294F-BD97-58F72F44C430}"/>
                </a:ext>
              </a:extLst>
            </p:cNvPr>
            <p:cNvSpPr/>
            <p:nvPr/>
          </p:nvSpPr>
          <p:spPr>
            <a:xfrm>
              <a:off x="-5971859" y="37887"/>
              <a:ext cx="1108861" cy="2308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b"/>
              <a:r>
                <a:rPr lang="en-US" sz="1650" dirty="0"/>
                <a:t>CHARACTER</a:t>
              </a:r>
              <a:endParaRPr lang="en-ID" sz="165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899B9AA1-6EDD-814F-9DB5-96308A13FD2A}"/>
                </a:ext>
              </a:extLst>
            </p:cNvPr>
            <p:cNvSpPr/>
            <p:nvPr/>
          </p:nvSpPr>
          <p:spPr>
            <a:xfrm>
              <a:off x="-5307104" y="725854"/>
              <a:ext cx="1108861" cy="2308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b"/>
              <a:r>
                <a:rPr lang="en-US" sz="1650" dirty="0"/>
                <a:t>LEADERSHIP</a:t>
              </a:r>
              <a:endParaRPr lang="en-ID" sz="165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8BBCA946-6A58-664E-AFFE-5AD9A8D088A9}"/>
                </a:ext>
              </a:extLst>
            </p:cNvPr>
            <p:cNvSpPr/>
            <p:nvPr/>
          </p:nvSpPr>
          <p:spPr>
            <a:xfrm>
              <a:off x="-4360879" y="753438"/>
              <a:ext cx="1239694" cy="4001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b"/>
              <a:r>
                <a:rPr lang="en-US" sz="1650" dirty="0"/>
                <a:t>ETHICS AND ISLAMIC VALUES </a:t>
              </a:r>
              <a:endParaRPr lang="en-ID" sz="165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8065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Freeform 82">
            <a:extLst>
              <a:ext uri="{FF2B5EF4-FFF2-40B4-BE49-F238E27FC236}">
                <a16:creationId xmlns:a16="http://schemas.microsoft.com/office/drawing/2014/main" id="{CC709CAF-9ABE-804E-8463-AA8B9D935748}"/>
              </a:ext>
            </a:extLst>
          </p:cNvPr>
          <p:cNvSpPr/>
          <p:nvPr/>
        </p:nvSpPr>
        <p:spPr>
          <a:xfrm>
            <a:off x="-857954" y="0"/>
            <a:ext cx="13153220" cy="4963364"/>
          </a:xfrm>
          <a:custGeom>
            <a:avLst/>
            <a:gdLst>
              <a:gd name="connsiteX0" fmla="*/ 4230599 w 8770167"/>
              <a:gd name="connsiteY0" fmla="*/ 585838 h 3309420"/>
              <a:gd name="connsiteX1" fmla="*/ 3816262 w 8770167"/>
              <a:gd name="connsiteY1" fmla="*/ 585838 h 3309420"/>
              <a:gd name="connsiteX2" fmla="*/ 3301912 w 8770167"/>
              <a:gd name="connsiteY2" fmla="*/ 300088 h 3309420"/>
              <a:gd name="connsiteX3" fmla="*/ 2701837 w 8770167"/>
              <a:gd name="connsiteY3" fmla="*/ 171501 h 3309420"/>
              <a:gd name="connsiteX4" fmla="*/ 1873162 w 8770167"/>
              <a:gd name="connsiteY4" fmla="*/ 171501 h 3309420"/>
              <a:gd name="connsiteX5" fmla="*/ 1130211 w 8770167"/>
              <a:gd name="connsiteY5" fmla="*/ 328663 h 3309420"/>
              <a:gd name="connsiteX6" fmla="*/ 487274 w 8770167"/>
              <a:gd name="connsiteY6" fmla="*/ 757288 h 3309420"/>
              <a:gd name="connsiteX7" fmla="*/ 158661 w 8770167"/>
              <a:gd name="connsiteY7" fmla="*/ 1343076 h 3309420"/>
              <a:gd name="connsiteX8" fmla="*/ 1499 w 8770167"/>
              <a:gd name="connsiteY8" fmla="*/ 1700263 h 3309420"/>
              <a:gd name="connsiteX9" fmla="*/ 244386 w 8770167"/>
              <a:gd name="connsiteY9" fmla="*/ 2528938 h 3309420"/>
              <a:gd name="connsiteX10" fmla="*/ 773024 w 8770167"/>
              <a:gd name="connsiteY10" fmla="*/ 2986138 h 3309420"/>
              <a:gd name="connsiteX11" fmla="*/ 1630274 w 8770167"/>
              <a:gd name="connsiteY11" fmla="*/ 3214738 h 3309420"/>
              <a:gd name="connsiteX12" fmla="*/ 3087599 w 8770167"/>
              <a:gd name="connsiteY12" fmla="*/ 3300463 h 3309420"/>
              <a:gd name="connsiteX13" fmla="*/ 4187737 w 8770167"/>
              <a:gd name="connsiteY13" fmla="*/ 3014713 h 3309420"/>
              <a:gd name="connsiteX14" fmla="*/ 4702087 w 8770167"/>
              <a:gd name="connsiteY14" fmla="*/ 2786113 h 3309420"/>
              <a:gd name="connsiteX15" fmla="*/ 5730787 w 8770167"/>
              <a:gd name="connsiteY15" fmla="*/ 2971851 h 3309420"/>
              <a:gd name="connsiteX16" fmla="*/ 6645187 w 8770167"/>
              <a:gd name="connsiteY16" fmla="*/ 3057576 h 3309420"/>
              <a:gd name="connsiteX17" fmla="*/ 7702462 w 8770167"/>
              <a:gd name="connsiteY17" fmla="*/ 3100438 h 3309420"/>
              <a:gd name="connsiteX18" fmla="*/ 8331112 w 8770167"/>
              <a:gd name="connsiteY18" fmla="*/ 2843263 h 3309420"/>
              <a:gd name="connsiteX19" fmla="*/ 8745449 w 8770167"/>
              <a:gd name="connsiteY19" fmla="*/ 2400351 h 3309420"/>
              <a:gd name="connsiteX20" fmla="*/ 8688299 w 8770167"/>
              <a:gd name="connsiteY20" fmla="*/ 1585963 h 3309420"/>
              <a:gd name="connsiteX21" fmla="*/ 8402549 w 8770167"/>
              <a:gd name="connsiteY21" fmla="*/ 1071613 h 3309420"/>
              <a:gd name="connsiteX22" fmla="*/ 7659599 w 8770167"/>
              <a:gd name="connsiteY22" fmla="*/ 728713 h 3309420"/>
              <a:gd name="connsiteX23" fmla="*/ 7302412 w 8770167"/>
              <a:gd name="connsiteY23" fmla="*/ 385813 h 3309420"/>
              <a:gd name="connsiteX24" fmla="*/ 6816637 w 8770167"/>
              <a:gd name="connsiteY24" fmla="*/ 142926 h 3309420"/>
              <a:gd name="connsiteX25" fmla="*/ 6187987 w 8770167"/>
              <a:gd name="connsiteY25" fmla="*/ 51 h 3309420"/>
              <a:gd name="connsiteX26" fmla="*/ 5259299 w 8770167"/>
              <a:gd name="connsiteY26" fmla="*/ 157213 h 3309420"/>
              <a:gd name="connsiteX27" fmla="*/ 4530637 w 8770167"/>
              <a:gd name="connsiteY27" fmla="*/ 571551 h 3309420"/>
              <a:gd name="connsiteX28" fmla="*/ 4230599 w 8770167"/>
              <a:gd name="connsiteY28" fmla="*/ 585838 h 330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770167" h="3309420">
                <a:moveTo>
                  <a:pt x="4230599" y="585838"/>
                </a:moveTo>
                <a:cubicBezTo>
                  <a:pt x="4111536" y="588219"/>
                  <a:pt x="3971043" y="633463"/>
                  <a:pt x="3816262" y="585838"/>
                </a:cubicBezTo>
                <a:cubicBezTo>
                  <a:pt x="3661481" y="538213"/>
                  <a:pt x="3487649" y="369144"/>
                  <a:pt x="3301912" y="300088"/>
                </a:cubicBezTo>
                <a:cubicBezTo>
                  <a:pt x="3116174" y="231032"/>
                  <a:pt x="2939962" y="192932"/>
                  <a:pt x="2701837" y="171501"/>
                </a:cubicBezTo>
                <a:cubicBezTo>
                  <a:pt x="2463712" y="150070"/>
                  <a:pt x="2135100" y="145307"/>
                  <a:pt x="1873162" y="171501"/>
                </a:cubicBezTo>
                <a:cubicBezTo>
                  <a:pt x="1611224" y="197695"/>
                  <a:pt x="1361192" y="231032"/>
                  <a:pt x="1130211" y="328663"/>
                </a:cubicBezTo>
                <a:cubicBezTo>
                  <a:pt x="899230" y="426294"/>
                  <a:pt x="649199" y="588219"/>
                  <a:pt x="487274" y="757288"/>
                </a:cubicBezTo>
                <a:cubicBezTo>
                  <a:pt x="325349" y="926357"/>
                  <a:pt x="239624" y="1185913"/>
                  <a:pt x="158661" y="1343076"/>
                </a:cubicBezTo>
                <a:cubicBezTo>
                  <a:pt x="77698" y="1500239"/>
                  <a:pt x="-12789" y="1502619"/>
                  <a:pt x="1499" y="1700263"/>
                </a:cubicBezTo>
                <a:cubicBezTo>
                  <a:pt x="15786" y="1897907"/>
                  <a:pt x="115799" y="2314626"/>
                  <a:pt x="244386" y="2528938"/>
                </a:cubicBezTo>
                <a:cubicBezTo>
                  <a:pt x="372973" y="2743250"/>
                  <a:pt x="542043" y="2871838"/>
                  <a:pt x="773024" y="2986138"/>
                </a:cubicBezTo>
                <a:cubicBezTo>
                  <a:pt x="1004005" y="3100438"/>
                  <a:pt x="1244512" y="3162351"/>
                  <a:pt x="1630274" y="3214738"/>
                </a:cubicBezTo>
                <a:cubicBezTo>
                  <a:pt x="2016036" y="3267125"/>
                  <a:pt x="2661355" y="3333801"/>
                  <a:pt x="3087599" y="3300463"/>
                </a:cubicBezTo>
                <a:cubicBezTo>
                  <a:pt x="3513843" y="3267126"/>
                  <a:pt x="3918656" y="3100438"/>
                  <a:pt x="4187737" y="3014713"/>
                </a:cubicBezTo>
                <a:cubicBezTo>
                  <a:pt x="4456818" y="2928988"/>
                  <a:pt x="4444912" y="2793257"/>
                  <a:pt x="4702087" y="2786113"/>
                </a:cubicBezTo>
                <a:cubicBezTo>
                  <a:pt x="4959262" y="2778969"/>
                  <a:pt x="5406937" y="2926607"/>
                  <a:pt x="5730787" y="2971851"/>
                </a:cubicBezTo>
                <a:cubicBezTo>
                  <a:pt x="6054637" y="3017095"/>
                  <a:pt x="6316575" y="3036145"/>
                  <a:pt x="6645187" y="3057576"/>
                </a:cubicBezTo>
                <a:cubicBezTo>
                  <a:pt x="6973799" y="3079007"/>
                  <a:pt x="7421475" y="3136157"/>
                  <a:pt x="7702462" y="3100438"/>
                </a:cubicBezTo>
                <a:cubicBezTo>
                  <a:pt x="7983449" y="3064719"/>
                  <a:pt x="8157281" y="2959944"/>
                  <a:pt x="8331112" y="2843263"/>
                </a:cubicBezTo>
                <a:cubicBezTo>
                  <a:pt x="8504943" y="2726582"/>
                  <a:pt x="8685918" y="2609901"/>
                  <a:pt x="8745449" y="2400351"/>
                </a:cubicBezTo>
                <a:cubicBezTo>
                  <a:pt x="8804980" y="2190801"/>
                  <a:pt x="8745449" y="1807419"/>
                  <a:pt x="8688299" y="1585963"/>
                </a:cubicBezTo>
                <a:cubicBezTo>
                  <a:pt x="8631149" y="1364507"/>
                  <a:pt x="8573999" y="1214488"/>
                  <a:pt x="8402549" y="1071613"/>
                </a:cubicBezTo>
                <a:cubicBezTo>
                  <a:pt x="8231099" y="928738"/>
                  <a:pt x="7842955" y="843013"/>
                  <a:pt x="7659599" y="728713"/>
                </a:cubicBezTo>
                <a:cubicBezTo>
                  <a:pt x="7476243" y="614413"/>
                  <a:pt x="7442906" y="483444"/>
                  <a:pt x="7302412" y="385813"/>
                </a:cubicBezTo>
                <a:cubicBezTo>
                  <a:pt x="7161918" y="288182"/>
                  <a:pt x="7002375" y="207220"/>
                  <a:pt x="6816637" y="142926"/>
                </a:cubicBezTo>
                <a:cubicBezTo>
                  <a:pt x="6630900" y="78632"/>
                  <a:pt x="6447543" y="-2330"/>
                  <a:pt x="6187987" y="51"/>
                </a:cubicBezTo>
                <a:cubicBezTo>
                  <a:pt x="5928431" y="2432"/>
                  <a:pt x="5535524" y="61963"/>
                  <a:pt x="5259299" y="157213"/>
                </a:cubicBezTo>
                <a:cubicBezTo>
                  <a:pt x="4983074" y="252463"/>
                  <a:pt x="4706850" y="497732"/>
                  <a:pt x="4530637" y="571551"/>
                </a:cubicBezTo>
                <a:cubicBezTo>
                  <a:pt x="4354425" y="645370"/>
                  <a:pt x="4349662" y="583457"/>
                  <a:pt x="4230599" y="585838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4" name="Freeform 83">
            <a:extLst>
              <a:ext uri="{FF2B5EF4-FFF2-40B4-BE49-F238E27FC236}">
                <a16:creationId xmlns:a16="http://schemas.microsoft.com/office/drawing/2014/main" id="{762CDDF8-4A9E-3746-8653-2A743C9CB49E}"/>
              </a:ext>
            </a:extLst>
          </p:cNvPr>
          <p:cNvSpPr/>
          <p:nvPr/>
        </p:nvSpPr>
        <p:spPr>
          <a:xfrm>
            <a:off x="-946233" y="-1189842"/>
            <a:ext cx="21460747" cy="6118526"/>
          </a:xfrm>
          <a:custGeom>
            <a:avLst/>
            <a:gdLst>
              <a:gd name="connsiteX0" fmla="*/ 3460786 w 14309373"/>
              <a:gd name="connsiteY0" fmla="*/ 1979264 h 4079647"/>
              <a:gd name="connsiteX1" fmla="*/ 3460786 w 14309373"/>
              <a:gd name="connsiteY1" fmla="*/ 1593502 h 4079647"/>
              <a:gd name="connsiteX2" fmla="*/ 3703674 w 14309373"/>
              <a:gd name="connsiteY2" fmla="*/ 1264889 h 4079647"/>
              <a:gd name="connsiteX3" fmla="*/ 5018124 w 14309373"/>
              <a:gd name="connsiteY3" fmla="*/ 950564 h 4079647"/>
              <a:gd name="connsiteX4" fmla="*/ 6261136 w 14309373"/>
              <a:gd name="connsiteY4" fmla="*/ 721964 h 4079647"/>
              <a:gd name="connsiteX5" fmla="*/ 7489861 w 14309373"/>
              <a:gd name="connsiteY5" fmla="*/ 593377 h 4079647"/>
              <a:gd name="connsiteX6" fmla="*/ 8932899 w 14309373"/>
              <a:gd name="connsiteY6" fmla="*/ 493364 h 4079647"/>
              <a:gd name="connsiteX7" fmla="*/ 9833011 w 14309373"/>
              <a:gd name="connsiteY7" fmla="*/ 421927 h 4079647"/>
              <a:gd name="connsiteX8" fmla="*/ 10947436 w 14309373"/>
              <a:gd name="connsiteY8" fmla="*/ 721964 h 4079647"/>
              <a:gd name="connsiteX9" fmla="*/ 11247474 w 14309373"/>
              <a:gd name="connsiteY9" fmla="*/ 979139 h 4079647"/>
              <a:gd name="connsiteX10" fmla="*/ 11876124 w 14309373"/>
              <a:gd name="connsiteY10" fmla="*/ 993427 h 4079647"/>
              <a:gd name="connsiteX11" fmla="*/ 12104724 w 14309373"/>
              <a:gd name="connsiteY11" fmla="*/ 1164877 h 4079647"/>
              <a:gd name="connsiteX12" fmla="*/ 12090436 w 14309373"/>
              <a:gd name="connsiteY12" fmla="*/ 1679227 h 4079647"/>
              <a:gd name="connsiteX13" fmla="*/ 12247599 w 14309373"/>
              <a:gd name="connsiteY13" fmla="*/ 2165002 h 4079647"/>
              <a:gd name="connsiteX14" fmla="*/ 12690511 w 14309373"/>
              <a:gd name="connsiteY14" fmla="*/ 2465039 h 4079647"/>
              <a:gd name="connsiteX15" fmla="*/ 13047699 w 14309373"/>
              <a:gd name="connsiteY15" fmla="*/ 2465039 h 4079647"/>
              <a:gd name="connsiteX16" fmla="*/ 13404886 w 14309373"/>
              <a:gd name="connsiteY16" fmla="*/ 2265014 h 4079647"/>
              <a:gd name="connsiteX17" fmla="*/ 13619199 w 14309373"/>
              <a:gd name="connsiteY17" fmla="*/ 1822102 h 4079647"/>
              <a:gd name="connsiteX18" fmla="*/ 13662061 w 14309373"/>
              <a:gd name="connsiteY18" fmla="*/ 1407764 h 4079647"/>
              <a:gd name="connsiteX19" fmla="*/ 14004961 w 14309373"/>
              <a:gd name="connsiteY19" fmla="*/ 1179164 h 4079647"/>
              <a:gd name="connsiteX20" fmla="*/ 14219274 w 14309373"/>
              <a:gd name="connsiteY20" fmla="*/ 1036289 h 4079647"/>
              <a:gd name="connsiteX21" fmla="*/ 14290711 w 14309373"/>
              <a:gd name="connsiteY21" fmla="*/ 693389 h 4079647"/>
              <a:gd name="connsiteX22" fmla="*/ 13890661 w 14309373"/>
              <a:gd name="connsiteY22" fmla="*/ 279052 h 4079647"/>
              <a:gd name="connsiteX23" fmla="*/ 13276299 w 14309373"/>
              <a:gd name="connsiteY23" fmla="*/ 36164 h 4079647"/>
              <a:gd name="connsiteX24" fmla="*/ 12490486 w 14309373"/>
              <a:gd name="connsiteY24" fmla="*/ 21877 h 4079647"/>
              <a:gd name="connsiteX25" fmla="*/ 11861836 w 14309373"/>
              <a:gd name="connsiteY25" fmla="*/ 236189 h 4079647"/>
              <a:gd name="connsiteX26" fmla="*/ 11233186 w 14309373"/>
              <a:gd name="connsiteY26" fmla="*/ 621952 h 4079647"/>
              <a:gd name="connsiteX27" fmla="*/ 10861711 w 14309373"/>
              <a:gd name="connsiteY27" fmla="*/ 593377 h 4079647"/>
              <a:gd name="connsiteX28" fmla="*/ 10190199 w 14309373"/>
              <a:gd name="connsiteY28" fmla="*/ 421927 h 4079647"/>
              <a:gd name="connsiteX29" fmla="*/ 9847299 w 14309373"/>
              <a:gd name="connsiteY29" fmla="*/ 364777 h 4079647"/>
              <a:gd name="connsiteX30" fmla="*/ 9532974 w 14309373"/>
              <a:gd name="connsiteY30" fmla="*/ 364777 h 4079647"/>
              <a:gd name="connsiteX31" fmla="*/ 8604286 w 14309373"/>
              <a:gd name="connsiteY31" fmla="*/ 479077 h 4079647"/>
              <a:gd name="connsiteX32" fmla="*/ 7618449 w 14309373"/>
              <a:gd name="connsiteY32" fmla="*/ 507652 h 4079647"/>
              <a:gd name="connsiteX33" fmla="*/ 6889786 w 14309373"/>
              <a:gd name="connsiteY33" fmla="*/ 593377 h 4079647"/>
              <a:gd name="connsiteX34" fmla="*/ 5746786 w 14309373"/>
              <a:gd name="connsiteY34" fmla="*/ 693389 h 4079647"/>
              <a:gd name="connsiteX35" fmla="*/ 5275299 w 14309373"/>
              <a:gd name="connsiteY35" fmla="*/ 779114 h 4079647"/>
              <a:gd name="connsiteX36" fmla="*/ 4346611 w 14309373"/>
              <a:gd name="connsiteY36" fmla="*/ 1007714 h 4079647"/>
              <a:gd name="connsiteX37" fmla="*/ 3660811 w 14309373"/>
              <a:gd name="connsiteY37" fmla="*/ 1007714 h 4079647"/>
              <a:gd name="connsiteX38" fmla="*/ 2917861 w 14309373"/>
              <a:gd name="connsiteY38" fmla="*/ 993427 h 4079647"/>
              <a:gd name="connsiteX39" fmla="*/ 2174911 w 14309373"/>
              <a:gd name="connsiteY39" fmla="*/ 1050577 h 4079647"/>
              <a:gd name="connsiteX40" fmla="*/ 1546261 w 14309373"/>
              <a:gd name="connsiteY40" fmla="*/ 1079152 h 4079647"/>
              <a:gd name="connsiteX41" fmla="*/ 1203361 w 14309373"/>
              <a:gd name="connsiteY41" fmla="*/ 1307752 h 4079647"/>
              <a:gd name="connsiteX42" fmla="*/ 946186 w 14309373"/>
              <a:gd name="connsiteY42" fmla="*/ 1507777 h 4079647"/>
              <a:gd name="connsiteX43" fmla="*/ 517561 w 14309373"/>
              <a:gd name="connsiteY43" fmla="*/ 1736377 h 4079647"/>
              <a:gd name="connsiteX44" fmla="*/ 331823 w 14309373"/>
              <a:gd name="connsiteY44" fmla="*/ 2064989 h 4079647"/>
              <a:gd name="connsiteX45" fmla="*/ 60361 w 14309373"/>
              <a:gd name="connsiteY45" fmla="*/ 2307877 h 4079647"/>
              <a:gd name="connsiteX46" fmla="*/ 17498 w 14309373"/>
              <a:gd name="connsiteY46" fmla="*/ 2665064 h 4079647"/>
              <a:gd name="connsiteX47" fmla="*/ 288961 w 14309373"/>
              <a:gd name="connsiteY47" fmla="*/ 3050827 h 4079647"/>
              <a:gd name="connsiteX48" fmla="*/ 603286 w 14309373"/>
              <a:gd name="connsiteY48" fmla="*/ 3536602 h 4079647"/>
              <a:gd name="connsiteX49" fmla="*/ 1046198 w 14309373"/>
              <a:gd name="connsiteY49" fmla="*/ 3865214 h 4079647"/>
              <a:gd name="connsiteX50" fmla="*/ 1832011 w 14309373"/>
              <a:gd name="connsiteY50" fmla="*/ 3936652 h 4079647"/>
              <a:gd name="connsiteX51" fmla="*/ 2374936 w 14309373"/>
              <a:gd name="connsiteY51" fmla="*/ 3922364 h 4079647"/>
              <a:gd name="connsiteX52" fmla="*/ 3175036 w 14309373"/>
              <a:gd name="connsiteY52" fmla="*/ 4079527 h 4079647"/>
              <a:gd name="connsiteX53" fmla="*/ 3832261 w 14309373"/>
              <a:gd name="connsiteY53" fmla="*/ 3893789 h 4079647"/>
              <a:gd name="connsiteX54" fmla="*/ 4275174 w 14309373"/>
              <a:gd name="connsiteY54" fmla="*/ 3708052 h 4079647"/>
              <a:gd name="connsiteX55" fmla="*/ 4275174 w 14309373"/>
              <a:gd name="connsiteY55" fmla="*/ 3393727 h 4079647"/>
              <a:gd name="connsiteX56" fmla="*/ 3589374 w 14309373"/>
              <a:gd name="connsiteY56" fmla="*/ 3250852 h 4079647"/>
              <a:gd name="connsiteX57" fmla="*/ 3503649 w 14309373"/>
              <a:gd name="connsiteY57" fmla="*/ 2879377 h 4079647"/>
              <a:gd name="connsiteX58" fmla="*/ 3660811 w 14309373"/>
              <a:gd name="connsiteY58" fmla="*/ 2565052 h 4079647"/>
              <a:gd name="connsiteX59" fmla="*/ 3689386 w 14309373"/>
              <a:gd name="connsiteY59" fmla="*/ 2250727 h 4079647"/>
              <a:gd name="connsiteX60" fmla="*/ 3460786 w 14309373"/>
              <a:gd name="connsiteY60" fmla="*/ 1979264 h 4079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4309373" h="4079647">
                <a:moveTo>
                  <a:pt x="3460786" y="1979264"/>
                </a:moveTo>
                <a:cubicBezTo>
                  <a:pt x="3422686" y="1869726"/>
                  <a:pt x="3420305" y="1712564"/>
                  <a:pt x="3460786" y="1593502"/>
                </a:cubicBezTo>
                <a:cubicBezTo>
                  <a:pt x="3501267" y="1474440"/>
                  <a:pt x="3444118" y="1372045"/>
                  <a:pt x="3703674" y="1264889"/>
                </a:cubicBezTo>
                <a:cubicBezTo>
                  <a:pt x="3963230" y="1157733"/>
                  <a:pt x="4591880" y="1041051"/>
                  <a:pt x="5018124" y="950564"/>
                </a:cubicBezTo>
                <a:cubicBezTo>
                  <a:pt x="5444368" y="860077"/>
                  <a:pt x="5849180" y="781495"/>
                  <a:pt x="6261136" y="721964"/>
                </a:cubicBezTo>
                <a:cubicBezTo>
                  <a:pt x="6673092" y="662433"/>
                  <a:pt x="7044567" y="631477"/>
                  <a:pt x="7489861" y="593377"/>
                </a:cubicBezTo>
                <a:cubicBezTo>
                  <a:pt x="7935155" y="555277"/>
                  <a:pt x="8932899" y="493364"/>
                  <a:pt x="8932899" y="493364"/>
                </a:cubicBezTo>
                <a:cubicBezTo>
                  <a:pt x="9323424" y="464789"/>
                  <a:pt x="9497255" y="383827"/>
                  <a:pt x="9833011" y="421927"/>
                </a:cubicBezTo>
                <a:cubicBezTo>
                  <a:pt x="10168767" y="460027"/>
                  <a:pt x="10711692" y="629095"/>
                  <a:pt x="10947436" y="721964"/>
                </a:cubicBezTo>
                <a:cubicBezTo>
                  <a:pt x="11183180" y="814833"/>
                  <a:pt x="11092693" y="933895"/>
                  <a:pt x="11247474" y="979139"/>
                </a:cubicBezTo>
                <a:cubicBezTo>
                  <a:pt x="11402255" y="1024383"/>
                  <a:pt x="11733249" y="962471"/>
                  <a:pt x="11876124" y="993427"/>
                </a:cubicBezTo>
                <a:cubicBezTo>
                  <a:pt x="12018999" y="1024383"/>
                  <a:pt x="12069005" y="1050577"/>
                  <a:pt x="12104724" y="1164877"/>
                </a:cubicBezTo>
                <a:cubicBezTo>
                  <a:pt x="12140443" y="1279177"/>
                  <a:pt x="12066624" y="1512540"/>
                  <a:pt x="12090436" y="1679227"/>
                </a:cubicBezTo>
                <a:cubicBezTo>
                  <a:pt x="12114248" y="1845914"/>
                  <a:pt x="12147587" y="2034033"/>
                  <a:pt x="12247599" y="2165002"/>
                </a:cubicBezTo>
                <a:cubicBezTo>
                  <a:pt x="12347611" y="2295971"/>
                  <a:pt x="12557161" y="2415033"/>
                  <a:pt x="12690511" y="2465039"/>
                </a:cubicBezTo>
                <a:cubicBezTo>
                  <a:pt x="12823861" y="2515045"/>
                  <a:pt x="12928637" y="2498376"/>
                  <a:pt x="13047699" y="2465039"/>
                </a:cubicBezTo>
                <a:cubicBezTo>
                  <a:pt x="13166761" y="2431702"/>
                  <a:pt x="13309636" y="2372170"/>
                  <a:pt x="13404886" y="2265014"/>
                </a:cubicBezTo>
                <a:cubicBezTo>
                  <a:pt x="13500136" y="2157858"/>
                  <a:pt x="13576337" y="1964977"/>
                  <a:pt x="13619199" y="1822102"/>
                </a:cubicBezTo>
                <a:cubicBezTo>
                  <a:pt x="13662061" y="1679227"/>
                  <a:pt x="13597767" y="1514920"/>
                  <a:pt x="13662061" y="1407764"/>
                </a:cubicBezTo>
                <a:cubicBezTo>
                  <a:pt x="13726355" y="1300608"/>
                  <a:pt x="14004961" y="1179164"/>
                  <a:pt x="14004961" y="1179164"/>
                </a:cubicBezTo>
                <a:cubicBezTo>
                  <a:pt x="14097830" y="1117252"/>
                  <a:pt x="14171649" y="1117251"/>
                  <a:pt x="14219274" y="1036289"/>
                </a:cubicBezTo>
                <a:cubicBezTo>
                  <a:pt x="14266899" y="955326"/>
                  <a:pt x="14345480" y="819595"/>
                  <a:pt x="14290711" y="693389"/>
                </a:cubicBezTo>
                <a:cubicBezTo>
                  <a:pt x="14235942" y="567183"/>
                  <a:pt x="14059730" y="388589"/>
                  <a:pt x="13890661" y="279052"/>
                </a:cubicBezTo>
                <a:cubicBezTo>
                  <a:pt x="13721592" y="169514"/>
                  <a:pt x="13509662" y="79026"/>
                  <a:pt x="13276299" y="36164"/>
                </a:cubicBezTo>
                <a:cubicBezTo>
                  <a:pt x="13042937" y="-6699"/>
                  <a:pt x="12726230" y="-11460"/>
                  <a:pt x="12490486" y="21877"/>
                </a:cubicBezTo>
                <a:cubicBezTo>
                  <a:pt x="12254742" y="55214"/>
                  <a:pt x="12071386" y="136176"/>
                  <a:pt x="11861836" y="236189"/>
                </a:cubicBezTo>
                <a:cubicBezTo>
                  <a:pt x="11652286" y="336201"/>
                  <a:pt x="11399874" y="562421"/>
                  <a:pt x="11233186" y="621952"/>
                </a:cubicBezTo>
                <a:cubicBezTo>
                  <a:pt x="11066499" y="681483"/>
                  <a:pt x="11035542" y="626714"/>
                  <a:pt x="10861711" y="593377"/>
                </a:cubicBezTo>
                <a:cubicBezTo>
                  <a:pt x="10687880" y="560039"/>
                  <a:pt x="10359268" y="460027"/>
                  <a:pt x="10190199" y="421927"/>
                </a:cubicBezTo>
                <a:cubicBezTo>
                  <a:pt x="10021130" y="383827"/>
                  <a:pt x="9956836" y="374302"/>
                  <a:pt x="9847299" y="364777"/>
                </a:cubicBezTo>
                <a:cubicBezTo>
                  <a:pt x="9737762" y="355252"/>
                  <a:pt x="9740143" y="345727"/>
                  <a:pt x="9532974" y="364777"/>
                </a:cubicBezTo>
                <a:cubicBezTo>
                  <a:pt x="9325805" y="383827"/>
                  <a:pt x="8923373" y="455265"/>
                  <a:pt x="8604286" y="479077"/>
                </a:cubicBezTo>
                <a:cubicBezTo>
                  <a:pt x="8285199" y="502889"/>
                  <a:pt x="7904199" y="488602"/>
                  <a:pt x="7618449" y="507652"/>
                </a:cubicBezTo>
                <a:cubicBezTo>
                  <a:pt x="7332699" y="526702"/>
                  <a:pt x="7201730" y="562421"/>
                  <a:pt x="6889786" y="593377"/>
                </a:cubicBezTo>
                <a:cubicBezTo>
                  <a:pt x="6577842" y="624333"/>
                  <a:pt x="6015867" y="662433"/>
                  <a:pt x="5746786" y="693389"/>
                </a:cubicBezTo>
                <a:cubicBezTo>
                  <a:pt x="5477705" y="724345"/>
                  <a:pt x="5508662" y="726726"/>
                  <a:pt x="5275299" y="779114"/>
                </a:cubicBezTo>
                <a:cubicBezTo>
                  <a:pt x="5041937" y="831501"/>
                  <a:pt x="4615692" y="969614"/>
                  <a:pt x="4346611" y="1007714"/>
                </a:cubicBezTo>
                <a:cubicBezTo>
                  <a:pt x="4077530" y="1045814"/>
                  <a:pt x="3660811" y="1007714"/>
                  <a:pt x="3660811" y="1007714"/>
                </a:cubicBezTo>
                <a:cubicBezTo>
                  <a:pt x="3422686" y="1005333"/>
                  <a:pt x="3165511" y="986283"/>
                  <a:pt x="2917861" y="993427"/>
                </a:cubicBezTo>
                <a:cubicBezTo>
                  <a:pt x="2670211" y="1000571"/>
                  <a:pt x="2403511" y="1036290"/>
                  <a:pt x="2174911" y="1050577"/>
                </a:cubicBezTo>
                <a:cubicBezTo>
                  <a:pt x="1946311" y="1064864"/>
                  <a:pt x="1708186" y="1036289"/>
                  <a:pt x="1546261" y="1079152"/>
                </a:cubicBezTo>
                <a:cubicBezTo>
                  <a:pt x="1384336" y="1122014"/>
                  <a:pt x="1303373" y="1236315"/>
                  <a:pt x="1203361" y="1307752"/>
                </a:cubicBezTo>
                <a:cubicBezTo>
                  <a:pt x="1103349" y="1379189"/>
                  <a:pt x="1060486" y="1436340"/>
                  <a:pt x="946186" y="1507777"/>
                </a:cubicBezTo>
                <a:cubicBezTo>
                  <a:pt x="831886" y="1579214"/>
                  <a:pt x="619955" y="1643508"/>
                  <a:pt x="517561" y="1736377"/>
                </a:cubicBezTo>
                <a:cubicBezTo>
                  <a:pt x="415167" y="1829246"/>
                  <a:pt x="408023" y="1969739"/>
                  <a:pt x="331823" y="2064989"/>
                </a:cubicBezTo>
                <a:cubicBezTo>
                  <a:pt x="255623" y="2160239"/>
                  <a:pt x="112748" y="2207865"/>
                  <a:pt x="60361" y="2307877"/>
                </a:cubicBezTo>
                <a:cubicBezTo>
                  <a:pt x="7974" y="2407889"/>
                  <a:pt x="-20602" y="2541239"/>
                  <a:pt x="17498" y="2665064"/>
                </a:cubicBezTo>
                <a:cubicBezTo>
                  <a:pt x="55598" y="2788889"/>
                  <a:pt x="191330" y="2905571"/>
                  <a:pt x="288961" y="3050827"/>
                </a:cubicBezTo>
                <a:cubicBezTo>
                  <a:pt x="386592" y="3196083"/>
                  <a:pt x="477080" y="3400871"/>
                  <a:pt x="603286" y="3536602"/>
                </a:cubicBezTo>
                <a:cubicBezTo>
                  <a:pt x="729492" y="3672333"/>
                  <a:pt x="841410" y="3798539"/>
                  <a:pt x="1046198" y="3865214"/>
                </a:cubicBezTo>
                <a:cubicBezTo>
                  <a:pt x="1250985" y="3931889"/>
                  <a:pt x="1610555" y="3927127"/>
                  <a:pt x="1832011" y="3936652"/>
                </a:cubicBezTo>
                <a:cubicBezTo>
                  <a:pt x="2053467" y="3946177"/>
                  <a:pt x="2151098" y="3898552"/>
                  <a:pt x="2374936" y="3922364"/>
                </a:cubicBezTo>
                <a:cubicBezTo>
                  <a:pt x="2598773" y="3946177"/>
                  <a:pt x="2932149" y="4084289"/>
                  <a:pt x="3175036" y="4079527"/>
                </a:cubicBezTo>
                <a:cubicBezTo>
                  <a:pt x="3417923" y="4074765"/>
                  <a:pt x="3648905" y="3955702"/>
                  <a:pt x="3832261" y="3893789"/>
                </a:cubicBezTo>
                <a:cubicBezTo>
                  <a:pt x="4015617" y="3831877"/>
                  <a:pt x="4201355" y="3791396"/>
                  <a:pt x="4275174" y="3708052"/>
                </a:cubicBezTo>
                <a:cubicBezTo>
                  <a:pt x="4348993" y="3624708"/>
                  <a:pt x="4389474" y="3469927"/>
                  <a:pt x="4275174" y="3393727"/>
                </a:cubicBezTo>
                <a:cubicBezTo>
                  <a:pt x="4160874" y="3317527"/>
                  <a:pt x="3717962" y="3336577"/>
                  <a:pt x="3589374" y="3250852"/>
                </a:cubicBezTo>
                <a:cubicBezTo>
                  <a:pt x="3460787" y="3165127"/>
                  <a:pt x="3491743" y="2993677"/>
                  <a:pt x="3503649" y="2879377"/>
                </a:cubicBezTo>
                <a:cubicBezTo>
                  <a:pt x="3515555" y="2765077"/>
                  <a:pt x="3629855" y="2669827"/>
                  <a:pt x="3660811" y="2565052"/>
                </a:cubicBezTo>
                <a:cubicBezTo>
                  <a:pt x="3691767" y="2460277"/>
                  <a:pt x="3715580" y="2350740"/>
                  <a:pt x="3689386" y="2250727"/>
                </a:cubicBezTo>
                <a:cubicBezTo>
                  <a:pt x="3663192" y="2150715"/>
                  <a:pt x="3498886" y="2088802"/>
                  <a:pt x="3460786" y="1979264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5" name="Freeform 84">
            <a:extLst>
              <a:ext uri="{FF2B5EF4-FFF2-40B4-BE49-F238E27FC236}">
                <a16:creationId xmlns:a16="http://schemas.microsoft.com/office/drawing/2014/main" id="{181F8B08-9034-834A-A1F7-99062AEF0B05}"/>
              </a:ext>
            </a:extLst>
          </p:cNvPr>
          <p:cNvSpPr/>
          <p:nvPr/>
        </p:nvSpPr>
        <p:spPr>
          <a:xfrm>
            <a:off x="-838902" y="4861480"/>
            <a:ext cx="5716917" cy="7003766"/>
          </a:xfrm>
          <a:custGeom>
            <a:avLst/>
            <a:gdLst>
              <a:gd name="connsiteX0" fmla="*/ 3560670 w 3811866"/>
              <a:gd name="connsiteY0" fmla="*/ 2587864 h 4669898"/>
              <a:gd name="connsiteX1" fmla="*/ 3303495 w 3811866"/>
              <a:gd name="connsiteY1" fmla="*/ 2344976 h 4669898"/>
              <a:gd name="connsiteX2" fmla="*/ 3132045 w 3811866"/>
              <a:gd name="connsiteY2" fmla="*/ 2173526 h 4669898"/>
              <a:gd name="connsiteX3" fmla="*/ 3174908 w 3811866"/>
              <a:gd name="connsiteY3" fmla="*/ 1773476 h 4669898"/>
              <a:gd name="connsiteX4" fmla="*/ 3446370 w 3811866"/>
              <a:gd name="connsiteY4" fmla="*/ 1359139 h 4669898"/>
              <a:gd name="connsiteX5" fmla="*/ 3674970 w 3811866"/>
              <a:gd name="connsiteY5" fmla="*/ 1030526 h 4669898"/>
              <a:gd name="connsiteX6" fmla="*/ 3660683 w 3811866"/>
              <a:gd name="connsiteY6" fmla="*/ 644764 h 4669898"/>
              <a:gd name="connsiteX7" fmla="*/ 3317783 w 3811866"/>
              <a:gd name="connsiteY7" fmla="*/ 301864 h 4669898"/>
              <a:gd name="connsiteX8" fmla="*/ 2960595 w 3811866"/>
              <a:gd name="connsiteY8" fmla="*/ 116126 h 4669898"/>
              <a:gd name="connsiteX9" fmla="*/ 2589120 w 3811866"/>
              <a:gd name="connsiteY9" fmla="*/ 1826 h 4669898"/>
              <a:gd name="connsiteX10" fmla="*/ 2017620 w 3811866"/>
              <a:gd name="connsiteY10" fmla="*/ 44689 h 4669898"/>
              <a:gd name="connsiteX11" fmla="*/ 1474695 w 3811866"/>
              <a:gd name="connsiteY11" fmla="*/ 30401 h 4669898"/>
              <a:gd name="connsiteX12" fmla="*/ 903195 w 3811866"/>
              <a:gd name="connsiteY12" fmla="*/ 30401 h 4669898"/>
              <a:gd name="connsiteX13" fmla="*/ 417420 w 3811866"/>
              <a:gd name="connsiteY13" fmla="*/ 387589 h 4669898"/>
              <a:gd name="connsiteX14" fmla="*/ 231682 w 3811866"/>
              <a:gd name="connsiteY14" fmla="*/ 916226 h 4669898"/>
              <a:gd name="connsiteX15" fmla="*/ 145957 w 3811866"/>
              <a:gd name="connsiteY15" fmla="*/ 1402001 h 4669898"/>
              <a:gd name="connsiteX16" fmla="*/ 474570 w 3811866"/>
              <a:gd name="connsiteY16" fmla="*/ 1830626 h 4669898"/>
              <a:gd name="connsiteX17" fmla="*/ 574582 w 3811866"/>
              <a:gd name="connsiteY17" fmla="*/ 2330689 h 4669898"/>
              <a:gd name="connsiteX18" fmla="*/ 403132 w 3811866"/>
              <a:gd name="connsiteY18" fmla="*/ 2687876 h 4669898"/>
              <a:gd name="connsiteX19" fmla="*/ 60232 w 3811866"/>
              <a:gd name="connsiteY19" fmla="*/ 3073639 h 4669898"/>
              <a:gd name="connsiteX20" fmla="*/ 103095 w 3811866"/>
              <a:gd name="connsiteY20" fmla="*/ 3530839 h 4669898"/>
              <a:gd name="connsiteX21" fmla="*/ 1060357 w 3811866"/>
              <a:gd name="connsiteY21" fmla="*/ 4159489 h 4669898"/>
              <a:gd name="connsiteX22" fmla="*/ 1560420 w 3811866"/>
              <a:gd name="connsiteY22" fmla="*/ 4530964 h 4669898"/>
              <a:gd name="connsiteX23" fmla="*/ 2603408 w 3811866"/>
              <a:gd name="connsiteY23" fmla="*/ 4659551 h 4669898"/>
              <a:gd name="connsiteX24" fmla="*/ 3374933 w 3811866"/>
              <a:gd name="connsiteY24" fmla="*/ 4288076 h 4669898"/>
              <a:gd name="connsiteX25" fmla="*/ 3760695 w 3811866"/>
              <a:gd name="connsiteY25" fmla="*/ 3402251 h 4669898"/>
              <a:gd name="connsiteX26" fmla="*/ 3789270 w 3811866"/>
              <a:gd name="connsiteY26" fmla="*/ 2902189 h 4669898"/>
              <a:gd name="connsiteX27" fmla="*/ 3560670 w 3811866"/>
              <a:gd name="connsiteY27" fmla="*/ 2587864 h 4669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811866" h="4669898">
                <a:moveTo>
                  <a:pt x="3560670" y="2587864"/>
                </a:moveTo>
                <a:cubicBezTo>
                  <a:pt x="3479708" y="2494995"/>
                  <a:pt x="3374932" y="2414032"/>
                  <a:pt x="3303495" y="2344976"/>
                </a:cubicBezTo>
                <a:cubicBezTo>
                  <a:pt x="3232057" y="2275920"/>
                  <a:pt x="3153476" y="2268776"/>
                  <a:pt x="3132045" y="2173526"/>
                </a:cubicBezTo>
                <a:cubicBezTo>
                  <a:pt x="3110614" y="2078276"/>
                  <a:pt x="3122521" y="1909207"/>
                  <a:pt x="3174908" y="1773476"/>
                </a:cubicBezTo>
                <a:cubicBezTo>
                  <a:pt x="3227295" y="1637745"/>
                  <a:pt x="3363026" y="1482964"/>
                  <a:pt x="3446370" y="1359139"/>
                </a:cubicBezTo>
                <a:cubicBezTo>
                  <a:pt x="3529714" y="1235314"/>
                  <a:pt x="3639251" y="1149588"/>
                  <a:pt x="3674970" y="1030526"/>
                </a:cubicBezTo>
                <a:cubicBezTo>
                  <a:pt x="3710689" y="911464"/>
                  <a:pt x="3720214" y="766208"/>
                  <a:pt x="3660683" y="644764"/>
                </a:cubicBezTo>
                <a:cubicBezTo>
                  <a:pt x="3601152" y="523320"/>
                  <a:pt x="3434464" y="389970"/>
                  <a:pt x="3317783" y="301864"/>
                </a:cubicBezTo>
                <a:cubicBezTo>
                  <a:pt x="3201102" y="213758"/>
                  <a:pt x="3082039" y="166132"/>
                  <a:pt x="2960595" y="116126"/>
                </a:cubicBezTo>
                <a:cubicBezTo>
                  <a:pt x="2839151" y="66120"/>
                  <a:pt x="2746283" y="13732"/>
                  <a:pt x="2589120" y="1826"/>
                </a:cubicBezTo>
                <a:cubicBezTo>
                  <a:pt x="2431957" y="-10080"/>
                  <a:pt x="2203357" y="39927"/>
                  <a:pt x="2017620" y="44689"/>
                </a:cubicBezTo>
                <a:lnTo>
                  <a:pt x="1474695" y="30401"/>
                </a:lnTo>
                <a:cubicBezTo>
                  <a:pt x="1288958" y="28020"/>
                  <a:pt x="1079407" y="-29130"/>
                  <a:pt x="903195" y="30401"/>
                </a:cubicBezTo>
                <a:cubicBezTo>
                  <a:pt x="726983" y="89932"/>
                  <a:pt x="529339" y="239952"/>
                  <a:pt x="417420" y="387589"/>
                </a:cubicBezTo>
                <a:cubicBezTo>
                  <a:pt x="305501" y="535226"/>
                  <a:pt x="276926" y="747157"/>
                  <a:pt x="231682" y="916226"/>
                </a:cubicBezTo>
                <a:cubicBezTo>
                  <a:pt x="186438" y="1085295"/>
                  <a:pt x="105476" y="1249601"/>
                  <a:pt x="145957" y="1402001"/>
                </a:cubicBezTo>
                <a:cubicBezTo>
                  <a:pt x="186438" y="1554401"/>
                  <a:pt x="403132" y="1675845"/>
                  <a:pt x="474570" y="1830626"/>
                </a:cubicBezTo>
                <a:cubicBezTo>
                  <a:pt x="546007" y="1985407"/>
                  <a:pt x="586488" y="2187814"/>
                  <a:pt x="574582" y="2330689"/>
                </a:cubicBezTo>
                <a:cubicBezTo>
                  <a:pt x="562676" y="2473564"/>
                  <a:pt x="488857" y="2564051"/>
                  <a:pt x="403132" y="2687876"/>
                </a:cubicBezTo>
                <a:cubicBezTo>
                  <a:pt x="317407" y="2811701"/>
                  <a:pt x="110238" y="2933145"/>
                  <a:pt x="60232" y="3073639"/>
                </a:cubicBezTo>
                <a:cubicBezTo>
                  <a:pt x="10226" y="3214133"/>
                  <a:pt x="-63593" y="3349864"/>
                  <a:pt x="103095" y="3530839"/>
                </a:cubicBezTo>
                <a:cubicBezTo>
                  <a:pt x="269782" y="3711814"/>
                  <a:pt x="817470" y="3992802"/>
                  <a:pt x="1060357" y="4159489"/>
                </a:cubicBezTo>
                <a:cubicBezTo>
                  <a:pt x="1303244" y="4326176"/>
                  <a:pt x="1303245" y="4447620"/>
                  <a:pt x="1560420" y="4530964"/>
                </a:cubicBezTo>
                <a:cubicBezTo>
                  <a:pt x="1817595" y="4614308"/>
                  <a:pt x="2300989" y="4700032"/>
                  <a:pt x="2603408" y="4659551"/>
                </a:cubicBezTo>
                <a:cubicBezTo>
                  <a:pt x="2905827" y="4619070"/>
                  <a:pt x="3182052" y="4497626"/>
                  <a:pt x="3374933" y="4288076"/>
                </a:cubicBezTo>
                <a:cubicBezTo>
                  <a:pt x="3567814" y="4078526"/>
                  <a:pt x="3691639" y="3633232"/>
                  <a:pt x="3760695" y="3402251"/>
                </a:cubicBezTo>
                <a:cubicBezTo>
                  <a:pt x="3829751" y="3171270"/>
                  <a:pt x="3817845" y="3037920"/>
                  <a:pt x="3789270" y="2902189"/>
                </a:cubicBezTo>
                <a:cubicBezTo>
                  <a:pt x="3760695" y="2766458"/>
                  <a:pt x="3641632" y="2680733"/>
                  <a:pt x="3560670" y="2587864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6" name="Freeform 85">
            <a:extLst>
              <a:ext uri="{FF2B5EF4-FFF2-40B4-BE49-F238E27FC236}">
                <a16:creationId xmlns:a16="http://schemas.microsoft.com/office/drawing/2014/main" id="{FA248318-EBE9-5C49-A238-33EE28AB19CE}"/>
              </a:ext>
            </a:extLst>
          </p:cNvPr>
          <p:cNvSpPr/>
          <p:nvPr/>
        </p:nvSpPr>
        <p:spPr>
          <a:xfrm>
            <a:off x="12858084" y="-1182802"/>
            <a:ext cx="7740535" cy="13257714"/>
          </a:xfrm>
          <a:custGeom>
            <a:avLst/>
            <a:gdLst>
              <a:gd name="connsiteX0" fmla="*/ 757300 w 5161153"/>
              <a:gd name="connsiteY0" fmla="*/ 5717894 h 8839840"/>
              <a:gd name="connsiteX1" fmla="*/ 342962 w 5161153"/>
              <a:gd name="connsiteY1" fmla="*/ 5460719 h 8839840"/>
              <a:gd name="connsiteX2" fmla="*/ 62 w 5161153"/>
              <a:gd name="connsiteY2" fmla="*/ 4946369 h 8839840"/>
              <a:gd name="connsiteX3" fmla="*/ 314387 w 5161153"/>
              <a:gd name="connsiteY3" fmla="*/ 4246282 h 8839840"/>
              <a:gd name="connsiteX4" fmla="*/ 314387 w 5161153"/>
              <a:gd name="connsiteY4" fmla="*/ 3789082 h 8839840"/>
              <a:gd name="connsiteX5" fmla="*/ 585850 w 5161153"/>
              <a:gd name="connsiteY5" fmla="*/ 3374744 h 8839840"/>
              <a:gd name="connsiteX6" fmla="*/ 1257362 w 5161153"/>
              <a:gd name="connsiteY6" fmla="*/ 3303307 h 8839840"/>
              <a:gd name="connsiteX7" fmla="*/ 2128900 w 5161153"/>
              <a:gd name="connsiteY7" fmla="*/ 3431894 h 8839840"/>
              <a:gd name="connsiteX8" fmla="*/ 2943287 w 5161153"/>
              <a:gd name="connsiteY8" fmla="*/ 3231869 h 8839840"/>
              <a:gd name="connsiteX9" fmla="*/ 3314762 w 5161153"/>
              <a:gd name="connsiteY9" fmla="*/ 2931832 h 8839840"/>
              <a:gd name="connsiteX10" fmla="*/ 3457637 w 5161153"/>
              <a:gd name="connsiteY10" fmla="*/ 2660369 h 8839840"/>
              <a:gd name="connsiteX11" fmla="*/ 3171887 w 5161153"/>
              <a:gd name="connsiteY11" fmla="*/ 2374619 h 8839840"/>
              <a:gd name="connsiteX12" fmla="*/ 2929000 w 5161153"/>
              <a:gd name="connsiteY12" fmla="*/ 2103157 h 8839840"/>
              <a:gd name="connsiteX13" fmla="*/ 2871850 w 5161153"/>
              <a:gd name="connsiteY13" fmla="*/ 1545944 h 8839840"/>
              <a:gd name="connsiteX14" fmla="*/ 2771837 w 5161153"/>
              <a:gd name="connsiteY14" fmla="*/ 1117319 h 8839840"/>
              <a:gd name="connsiteX15" fmla="*/ 2328925 w 5161153"/>
              <a:gd name="connsiteY15" fmla="*/ 988732 h 8839840"/>
              <a:gd name="connsiteX16" fmla="*/ 2000312 w 5161153"/>
              <a:gd name="connsiteY16" fmla="*/ 903007 h 8839840"/>
              <a:gd name="connsiteX17" fmla="*/ 1986025 w 5161153"/>
              <a:gd name="connsiteY17" fmla="*/ 645832 h 8839840"/>
              <a:gd name="connsiteX18" fmla="*/ 2328925 w 5161153"/>
              <a:gd name="connsiteY18" fmla="*/ 460094 h 8839840"/>
              <a:gd name="connsiteX19" fmla="*/ 2643250 w 5161153"/>
              <a:gd name="connsiteY19" fmla="*/ 317219 h 8839840"/>
              <a:gd name="connsiteX20" fmla="*/ 2886137 w 5161153"/>
              <a:gd name="connsiteY20" fmla="*/ 174344 h 8839840"/>
              <a:gd name="connsiteX21" fmla="*/ 3286187 w 5161153"/>
              <a:gd name="connsiteY21" fmla="*/ 74332 h 8839840"/>
              <a:gd name="connsiteX22" fmla="*/ 3957700 w 5161153"/>
              <a:gd name="connsiteY22" fmla="*/ 2894 h 8839840"/>
              <a:gd name="connsiteX23" fmla="*/ 4572062 w 5161153"/>
              <a:gd name="connsiteY23" fmla="*/ 174344 h 8839840"/>
              <a:gd name="connsiteX24" fmla="*/ 5043550 w 5161153"/>
              <a:gd name="connsiteY24" fmla="*/ 588682 h 8839840"/>
              <a:gd name="connsiteX25" fmla="*/ 5157850 w 5161153"/>
              <a:gd name="connsiteY25" fmla="*/ 860144 h 8839840"/>
              <a:gd name="connsiteX26" fmla="*/ 4957825 w 5161153"/>
              <a:gd name="connsiteY26" fmla="*/ 1588807 h 8839840"/>
              <a:gd name="connsiteX27" fmla="*/ 4443475 w 5161153"/>
              <a:gd name="connsiteY27" fmla="*/ 2446057 h 8839840"/>
              <a:gd name="connsiteX28" fmla="*/ 3914837 w 5161153"/>
              <a:gd name="connsiteY28" fmla="*/ 3088994 h 8839840"/>
              <a:gd name="connsiteX29" fmla="*/ 3357625 w 5161153"/>
              <a:gd name="connsiteY29" fmla="*/ 3689069 h 8839840"/>
              <a:gd name="connsiteX30" fmla="*/ 3114737 w 5161153"/>
              <a:gd name="connsiteY30" fmla="*/ 4089119 h 8839840"/>
              <a:gd name="connsiteX31" fmla="*/ 3057587 w 5161153"/>
              <a:gd name="connsiteY31" fmla="*/ 4617757 h 8839840"/>
              <a:gd name="connsiteX32" fmla="*/ 3229037 w 5161153"/>
              <a:gd name="connsiteY32" fmla="*/ 5074957 h 8839840"/>
              <a:gd name="connsiteX33" fmla="*/ 3186175 w 5161153"/>
              <a:gd name="connsiteY33" fmla="*/ 6003644 h 8839840"/>
              <a:gd name="connsiteX34" fmla="*/ 3257612 w 5161153"/>
              <a:gd name="connsiteY34" fmla="*/ 6503707 h 8839840"/>
              <a:gd name="connsiteX35" fmla="*/ 3400487 w 5161153"/>
              <a:gd name="connsiteY35" fmla="*/ 6932332 h 8839840"/>
              <a:gd name="connsiteX36" fmla="*/ 3400487 w 5161153"/>
              <a:gd name="connsiteY36" fmla="*/ 7460969 h 8839840"/>
              <a:gd name="connsiteX37" fmla="*/ 3057587 w 5161153"/>
              <a:gd name="connsiteY37" fmla="*/ 8132482 h 8839840"/>
              <a:gd name="connsiteX38" fmla="*/ 2214625 w 5161153"/>
              <a:gd name="connsiteY38" fmla="*/ 8761132 h 8839840"/>
              <a:gd name="connsiteX39" fmla="*/ 1243075 w 5161153"/>
              <a:gd name="connsiteY39" fmla="*/ 8803994 h 8839840"/>
              <a:gd name="connsiteX40" fmla="*/ 757300 w 5161153"/>
              <a:gd name="connsiteY40" fmla="*/ 8518244 h 8839840"/>
              <a:gd name="connsiteX41" fmla="*/ 414400 w 5161153"/>
              <a:gd name="connsiteY41" fmla="*/ 8032469 h 8839840"/>
              <a:gd name="connsiteX42" fmla="*/ 214375 w 5161153"/>
              <a:gd name="connsiteY42" fmla="*/ 7418107 h 8839840"/>
              <a:gd name="connsiteX43" fmla="*/ 457262 w 5161153"/>
              <a:gd name="connsiteY43" fmla="*/ 6646582 h 8839840"/>
              <a:gd name="connsiteX44" fmla="*/ 785875 w 5161153"/>
              <a:gd name="connsiteY44" fmla="*/ 6075082 h 8839840"/>
              <a:gd name="connsiteX45" fmla="*/ 757300 w 5161153"/>
              <a:gd name="connsiteY45" fmla="*/ 5717894 h 883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161153" h="8839840">
                <a:moveTo>
                  <a:pt x="757300" y="5717894"/>
                </a:moveTo>
                <a:cubicBezTo>
                  <a:pt x="683481" y="5615500"/>
                  <a:pt x="469168" y="5589306"/>
                  <a:pt x="342962" y="5460719"/>
                </a:cubicBezTo>
                <a:cubicBezTo>
                  <a:pt x="216756" y="5332132"/>
                  <a:pt x="4824" y="5148775"/>
                  <a:pt x="62" y="4946369"/>
                </a:cubicBezTo>
                <a:cubicBezTo>
                  <a:pt x="-4700" y="4743963"/>
                  <a:pt x="262000" y="4439163"/>
                  <a:pt x="314387" y="4246282"/>
                </a:cubicBezTo>
                <a:cubicBezTo>
                  <a:pt x="366774" y="4053401"/>
                  <a:pt x="269143" y="3934338"/>
                  <a:pt x="314387" y="3789082"/>
                </a:cubicBezTo>
                <a:cubicBezTo>
                  <a:pt x="359631" y="3643826"/>
                  <a:pt x="428687" y="3455707"/>
                  <a:pt x="585850" y="3374744"/>
                </a:cubicBezTo>
                <a:cubicBezTo>
                  <a:pt x="743013" y="3293781"/>
                  <a:pt x="1000187" y="3293782"/>
                  <a:pt x="1257362" y="3303307"/>
                </a:cubicBezTo>
                <a:cubicBezTo>
                  <a:pt x="1514537" y="3312832"/>
                  <a:pt x="1847913" y="3443800"/>
                  <a:pt x="2128900" y="3431894"/>
                </a:cubicBezTo>
                <a:cubicBezTo>
                  <a:pt x="2409887" y="3419988"/>
                  <a:pt x="2745643" y="3315213"/>
                  <a:pt x="2943287" y="3231869"/>
                </a:cubicBezTo>
                <a:cubicBezTo>
                  <a:pt x="3140931" y="3148525"/>
                  <a:pt x="3229037" y="3027082"/>
                  <a:pt x="3314762" y="2931832"/>
                </a:cubicBezTo>
                <a:cubicBezTo>
                  <a:pt x="3400487" y="2836582"/>
                  <a:pt x="3481449" y="2753238"/>
                  <a:pt x="3457637" y="2660369"/>
                </a:cubicBezTo>
                <a:cubicBezTo>
                  <a:pt x="3433825" y="2567500"/>
                  <a:pt x="3259993" y="2467488"/>
                  <a:pt x="3171887" y="2374619"/>
                </a:cubicBezTo>
                <a:cubicBezTo>
                  <a:pt x="3083781" y="2281750"/>
                  <a:pt x="2979006" y="2241269"/>
                  <a:pt x="2929000" y="2103157"/>
                </a:cubicBezTo>
                <a:cubicBezTo>
                  <a:pt x="2878994" y="1965045"/>
                  <a:pt x="2898044" y="1710250"/>
                  <a:pt x="2871850" y="1545944"/>
                </a:cubicBezTo>
                <a:cubicBezTo>
                  <a:pt x="2845656" y="1381638"/>
                  <a:pt x="2862324" y="1210188"/>
                  <a:pt x="2771837" y="1117319"/>
                </a:cubicBezTo>
                <a:cubicBezTo>
                  <a:pt x="2681350" y="1024450"/>
                  <a:pt x="2457513" y="1024451"/>
                  <a:pt x="2328925" y="988732"/>
                </a:cubicBezTo>
                <a:cubicBezTo>
                  <a:pt x="2200338" y="953013"/>
                  <a:pt x="2057462" y="960157"/>
                  <a:pt x="2000312" y="903007"/>
                </a:cubicBezTo>
                <a:cubicBezTo>
                  <a:pt x="1943162" y="845857"/>
                  <a:pt x="1931256" y="719651"/>
                  <a:pt x="1986025" y="645832"/>
                </a:cubicBezTo>
                <a:cubicBezTo>
                  <a:pt x="2040794" y="572013"/>
                  <a:pt x="2219388" y="514863"/>
                  <a:pt x="2328925" y="460094"/>
                </a:cubicBezTo>
                <a:cubicBezTo>
                  <a:pt x="2438462" y="405325"/>
                  <a:pt x="2550381" y="364844"/>
                  <a:pt x="2643250" y="317219"/>
                </a:cubicBezTo>
                <a:cubicBezTo>
                  <a:pt x="2736119" y="269594"/>
                  <a:pt x="2778981" y="214825"/>
                  <a:pt x="2886137" y="174344"/>
                </a:cubicBezTo>
                <a:cubicBezTo>
                  <a:pt x="2993293" y="133863"/>
                  <a:pt x="3107593" y="102907"/>
                  <a:pt x="3286187" y="74332"/>
                </a:cubicBezTo>
                <a:cubicBezTo>
                  <a:pt x="3464781" y="45757"/>
                  <a:pt x="3743388" y="-13775"/>
                  <a:pt x="3957700" y="2894"/>
                </a:cubicBezTo>
                <a:cubicBezTo>
                  <a:pt x="4172012" y="19563"/>
                  <a:pt x="4391087" y="76713"/>
                  <a:pt x="4572062" y="174344"/>
                </a:cubicBezTo>
                <a:cubicBezTo>
                  <a:pt x="4753037" y="271975"/>
                  <a:pt x="4945919" y="474382"/>
                  <a:pt x="5043550" y="588682"/>
                </a:cubicBezTo>
                <a:cubicBezTo>
                  <a:pt x="5141181" y="702982"/>
                  <a:pt x="5172137" y="693457"/>
                  <a:pt x="5157850" y="860144"/>
                </a:cubicBezTo>
                <a:cubicBezTo>
                  <a:pt x="5143563" y="1026831"/>
                  <a:pt x="5076887" y="1324488"/>
                  <a:pt x="4957825" y="1588807"/>
                </a:cubicBezTo>
                <a:cubicBezTo>
                  <a:pt x="4838763" y="1853126"/>
                  <a:pt x="4617306" y="2196026"/>
                  <a:pt x="4443475" y="2446057"/>
                </a:cubicBezTo>
                <a:cubicBezTo>
                  <a:pt x="4269644" y="2696088"/>
                  <a:pt x="4095812" y="2881825"/>
                  <a:pt x="3914837" y="3088994"/>
                </a:cubicBezTo>
                <a:cubicBezTo>
                  <a:pt x="3733862" y="3296163"/>
                  <a:pt x="3490975" y="3522382"/>
                  <a:pt x="3357625" y="3689069"/>
                </a:cubicBezTo>
                <a:cubicBezTo>
                  <a:pt x="3224275" y="3855756"/>
                  <a:pt x="3164743" y="3934338"/>
                  <a:pt x="3114737" y="4089119"/>
                </a:cubicBezTo>
                <a:cubicBezTo>
                  <a:pt x="3064731" y="4243900"/>
                  <a:pt x="3038537" y="4453451"/>
                  <a:pt x="3057587" y="4617757"/>
                </a:cubicBezTo>
                <a:cubicBezTo>
                  <a:pt x="3076637" y="4782063"/>
                  <a:pt x="3207606" y="4843976"/>
                  <a:pt x="3229037" y="5074957"/>
                </a:cubicBezTo>
                <a:cubicBezTo>
                  <a:pt x="3250468" y="5305938"/>
                  <a:pt x="3181413" y="5765519"/>
                  <a:pt x="3186175" y="6003644"/>
                </a:cubicBezTo>
                <a:cubicBezTo>
                  <a:pt x="3190938" y="6241769"/>
                  <a:pt x="3221893" y="6348926"/>
                  <a:pt x="3257612" y="6503707"/>
                </a:cubicBezTo>
                <a:cubicBezTo>
                  <a:pt x="3293331" y="6658488"/>
                  <a:pt x="3376675" y="6772788"/>
                  <a:pt x="3400487" y="6932332"/>
                </a:cubicBezTo>
                <a:cubicBezTo>
                  <a:pt x="3424300" y="7091876"/>
                  <a:pt x="3457637" y="7260944"/>
                  <a:pt x="3400487" y="7460969"/>
                </a:cubicBezTo>
                <a:cubicBezTo>
                  <a:pt x="3343337" y="7660994"/>
                  <a:pt x="3255231" y="7915788"/>
                  <a:pt x="3057587" y="8132482"/>
                </a:cubicBezTo>
                <a:cubicBezTo>
                  <a:pt x="2859943" y="8349176"/>
                  <a:pt x="2517044" y="8649213"/>
                  <a:pt x="2214625" y="8761132"/>
                </a:cubicBezTo>
                <a:cubicBezTo>
                  <a:pt x="1912206" y="8873051"/>
                  <a:pt x="1485962" y="8844475"/>
                  <a:pt x="1243075" y="8803994"/>
                </a:cubicBezTo>
                <a:cubicBezTo>
                  <a:pt x="1000188" y="8763513"/>
                  <a:pt x="895413" y="8646832"/>
                  <a:pt x="757300" y="8518244"/>
                </a:cubicBezTo>
                <a:cubicBezTo>
                  <a:pt x="619187" y="8389656"/>
                  <a:pt x="504887" y="8215825"/>
                  <a:pt x="414400" y="8032469"/>
                </a:cubicBezTo>
                <a:cubicBezTo>
                  <a:pt x="323913" y="7849113"/>
                  <a:pt x="207231" y="7649088"/>
                  <a:pt x="214375" y="7418107"/>
                </a:cubicBezTo>
                <a:cubicBezTo>
                  <a:pt x="221519" y="7187126"/>
                  <a:pt x="362012" y="6870420"/>
                  <a:pt x="457262" y="6646582"/>
                </a:cubicBezTo>
                <a:cubicBezTo>
                  <a:pt x="552512" y="6422744"/>
                  <a:pt x="735869" y="6227482"/>
                  <a:pt x="785875" y="6075082"/>
                </a:cubicBezTo>
                <a:cubicBezTo>
                  <a:pt x="835881" y="5922682"/>
                  <a:pt x="831119" y="5820288"/>
                  <a:pt x="757300" y="5717894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72E517CC-86CA-074E-972F-4A186ACD9368}"/>
              </a:ext>
            </a:extLst>
          </p:cNvPr>
          <p:cNvCxnSpPr>
            <a:cxnSpLocks/>
          </p:cNvCxnSpPr>
          <p:nvPr/>
        </p:nvCxnSpPr>
        <p:spPr>
          <a:xfrm>
            <a:off x="4328551" y="6286978"/>
            <a:ext cx="3923642" cy="29831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8" name="Freeform 87">
            <a:extLst>
              <a:ext uri="{FF2B5EF4-FFF2-40B4-BE49-F238E27FC236}">
                <a16:creationId xmlns:a16="http://schemas.microsoft.com/office/drawing/2014/main" id="{4CE801BC-3EC1-F541-B25D-987503226C9D}"/>
              </a:ext>
            </a:extLst>
          </p:cNvPr>
          <p:cNvSpPr/>
          <p:nvPr/>
        </p:nvSpPr>
        <p:spPr>
          <a:xfrm>
            <a:off x="12810174" y="3833874"/>
            <a:ext cx="5123475" cy="8106456"/>
          </a:xfrm>
          <a:custGeom>
            <a:avLst/>
            <a:gdLst>
              <a:gd name="connsiteX0" fmla="*/ 3014 w 2573289"/>
              <a:gd name="connsiteY0" fmla="*/ 746210 h 3563796"/>
              <a:gd name="connsiteX1" fmla="*/ 188751 w 2573289"/>
              <a:gd name="connsiteY1" fmla="*/ 1474872 h 3563796"/>
              <a:gd name="connsiteX2" fmla="*/ 160176 w 2573289"/>
              <a:gd name="connsiteY2" fmla="*/ 2032085 h 3563796"/>
              <a:gd name="connsiteX3" fmla="*/ 60164 w 2573289"/>
              <a:gd name="connsiteY3" fmla="*/ 2932197 h 3563796"/>
              <a:gd name="connsiteX4" fmla="*/ 417351 w 2573289"/>
              <a:gd name="connsiteY4" fmla="*/ 3446547 h 3563796"/>
              <a:gd name="connsiteX5" fmla="*/ 1388901 w 2573289"/>
              <a:gd name="connsiteY5" fmla="*/ 3560847 h 3563796"/>
              <a:gd name="connsiteX6" fmla="*/ 1931826 w 2573289"/>
              <a:gd name="connsiteY6" fmla="*/ 3375110 h 3563796"/>
              <a:gd name="connsiteX7" fmla="*/ 2531901 w 2573289"/>
              <a:gd name="connsiteY7" fmla="*/ 2517860 h 3563796"/>
              <a:gd name="connsiteX8" fmla="*/ 2517614 w 2573289"/>
              <a:gd name="connsiteY8" fmla="*/ 1760622 h 3563796"/>
              <a:gd name="connsiteX9" fmla="*/ 2489039 w 2573289"/>
              <a:gd name="connsiteY9" fmla="*/ 989097 h 3563796"/>
              <a:gd name="connsiteX10" fmla="*/ 2088989 w 2573289"/>
              <a:gd name="connsiteY10" fmla="*/ 474747 h 3563796"/>
              <a:gd name="connsiteX11" fmla="*/ 1246026 w 2573289"/>
              <a:gd name="connsiteY11" fmla="*/ 31835 h 3563796"/>
              <a:gd name="connsiteX12" fmla="*/ 174464 w 2573289"/>
              <a:gd name="connsiteY12" fmla="*/ 117560 h 3563796"/>
              <a:gd name="connsiteX13" fmla="*/ 3014 w 2573289"/>
              <a:gd name="connsiteY13" fmla="*/ 746210 h 3563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73289" h="3563796">
                <a:moveTo>
                  <a:pt x="3014" y="746210"/>
                </a:moveTo>
                <a:cubicBezTo>
                  <a:pt x="5395" y="972429"/>
                  <a:pt x="162557" y="1260560"/>
                  <a:pt x="188751" y="1474872"/>
                </a:cubicBezTo>
                <a:cubicBezTo>
                  <a:pt x="214945" y="1689184"/>
                  <a:pt x="181607" y="1789198"/>
                  <a:pt x="160176" y="2032085"/>
                </a:cubicBezTo>
                <a:cubicBezTo>
                  <a:pt x="138745" y="2274972"/>
                  <a:pt x="17302" y="2696453"/>
                  <a:pt x="60164" y="2932197"/>
                </a:cubicBezTo>
                <a:cubicBezTo>
                  <a:pt x="103026" y="3167941"/>
                  <a:pt x="195895" y="3341772"/>
                  <a:pt x="417351" y="3446547"/>
                </a:cubicBezTo>
                <a:cubicBezTo>
                  <a:pt x="638807" y="3551322"/>
                  <a:pt x="1136489" y="3572753"/>
                  <a:pt x="1388901" y="3560847"/>
                </a:cubicBezTo>
                <a:cubicBezTo>
                  <a:pt x="1641313" y="3548941"/>
                  <a:pt x="1741326" y="3548941"/>
                  <a:pt x="1931826" y="3375110"/>
                </a:cubicBezTo>
                <a:cubicBezTo>
                  <a:pt x="2122326" y="3201279"/>
                  <a:pt x="2434270" y="2786941"/>
                  <a:pt x="2531901" y="2517860"/>
                </a:cubicBezTo>
                <a:cubicBezTo>
                  <a:pt x="2629532" y="2248779"/>
                  <a:pt x="2524758" y="2015416"/>
                  <a:pt x="2517614" y="1760622"/>
                </a:cubicBezTo>
                <a:cubicBezTo>
                  <a:pt x="2510470" y="1505828"/>
                  <a:pt x="2560476" y="1203409"/>
                  <a:pt x="2489039" y="989097"/>
                </a:cubicBezTo>
                <a:cubicBezTo>
                  <a:pt x="2417602" y="774785"/>
                  <a:pt x="2296158" y="634291"/>
                  <a:pt x="2088989" y="474747"/>
                </a:cubicBezTo>
                <a:cubicBezTo>
                  <a:pt x="1881820" y="315203"/>
                  <a:pt x="1565113" y="91366"/>
                  <a:pt x="1246026" y="31835"/>
                </a:cubicBezTo>
                <a:cubicBezTo>
                  <a:pt x="926939" y="-27696"/>
                  <a:pt x="379251" y="-6265"/>
                  <a:pt x="174464" y="117560"/>
                </a:cubicBezTo>
                <a:cubicBezTo>
                  <a:pt x="-30323" y="241385"/>
                  <a:pt x="633" y="519991"/>
                  <a:pt x="3014" y="746210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36E5673F-0CBE-B64B-8513-FF7DAF588D67}"/>
              </a:ext>
            </a:extLst>
          </p:cNvPr>
          <p:cNvCxnSpPr>
            <a:cxnSpLocks/>
          </p:cNvCxnSpPr>
          <p:nvPr/>
        </p:nvCxnSpPr>
        <p:spPr>
          <a:xfrm>
            <a:off x="3638066" y="3116150"/>
            <a:ext cx="4772175" cy="2936901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0" name="Shape">
            <a:extLst>
              <a:ext uri="{FF2B5EF4-FFF2-40B4-BE49-F238E27FC236}">
                <a16:creationId xmlns:a16="http://schemas.microsoft.com/office/drawing/2014/main" id="{60C642E0-9B02-E64C-B923-382802D2A882}"/>
              </a:ext>
            </a:extLst>
          </p:cNvPr>
          <p:cNvSpPr/>
          <p:nvPr/>
        </p:nvSpPr>
        <p:spPr>
          <a:xfrm>
            <a:off x="8064141" y="5138159"/>
            <a:ext cx="3049290" cy="30492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384" y="10800"/>
                </a:moveTo>
                <a:cubicBezTo>
                  <a:pt x="21384" y="7967"/>
                  <a:pt x="20266" y="5400"/>
                  <a:pt x="18462" y="3507"/>
                </a:cubicBezTo>
                <a:lnTo>
                  <a:pt x="21600" y="368"/>
                </a:lnTo>
                <a:lnTo>
                  <a:pt x="21232" y="0"/>
                </a:lnTo>
                <a:lnTo>
                  <a:pt x="18093" y="3138"/>
                </a:lnTo>
                <a:cubicBezTo>
                  <a:pt x="16187" y="1334"/>
                  <a:pt x="13621" y="216"/>
                  <a:pt x="10800" y="216"/>
                </a:cubicBezTo>
                <a:cubicBezTo>
                  <a:pt x="7967" y="216"/>
                  <a:pt x="5400" y="1334"/>
                  <a:pt x="3507" y="3138"/>
                </a:cubicBezTo>
                <a:lnTo>
                  <a:pt x="368" y="0"/>
                </a:lnTo>
                <a:lnTo>
                  <a:pt x="0" y="368"/>
                </a:lnTo>
                <a:lnTo>
                  <a:pt x="3138" y="3507"/>
                </a:lnTo>
                <a:cubicBezTo>
                  <a:pt x="1334" y="5413"/>
                  <a:pt x="216" y="7979"/>
                  <a:pt x="216" y="10800"/>
                </a:cubicBezTo>
                <a:cubicBezTo>
                  <a:pt x="216" y="13633"/>
                  <a:pt x="1334" y="16200"/>
                  <a:pt x="3138" y="18093"/>
                </a:cubicBezTo>
                <a:lnTo>
                  <a:pt x="0" y="21232"/>
                </a:lnTo>
                <a:lnTo>
                  <a:pt x="368" y="21600"/>
                </a:lnTo>
                <a:lnTo>
                  <a:pt x="3507" y="18462"/>
                </a:lnTo>
                <a:cubicBezTo>
                  <a:pt x="5413" y="20266"/>
                  <a:pt x="7979" y="21384"/>
                  <a:pt x="10800" y="21384"/>
                </a:cubicBezTo>
                <a:cubicBezTo>
                  <a:pt x="13633" y="21384"/>
                  <a:pt x="16200" y="20266"/>
                  <a:pt x="18093" y="18462"/>
                </a:cubicBezTo>
                <a:lnTo>
                  <a:pt x="21232" y="21600"/>
                </a:lnTo>
                <a:lnTo>
                  <a:pt x="21600" y="21232"/>
                </a:lnTo>
                <a:lnTo>
                  <a:pt x="18462" y="18093"/>
                </a:lnTo>
                <a:cubicBezTo>
                  <a:pt x="20279" y="16200"/>
                  <a:pt x="21384" y="13633"/>
                  <a:pt x="21384" y="10800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57141" tIns="57141" rIns="57141" bIns="57141" anchor="ctr"/>
          <a:lstStyle/>
          <a:p>
            <a:pPr algn="ctr" fontAlgn="t"/>
            <a:r>
              <a:rPr lang="en-ID" sz="2700" dirty="0">
                <a:solidFill>
                  <a:schemeClr val="bg1"/>
                </a:solidFill>
              </a:rPr>
              <a:t>ADVANCED MATERIAL, HEALTH, SMART ENERGY AND </a:t>
            </a:r>
          </a:p>
          <a:p>
            <a:pPr algn="ctr" fontAlgn="t"/>
            <a:r>
              <a:rPr lang="en-ID" sz="2700" dirty="0">
                <a:solidFill>
                  <a:schemeClr val="bg1"/>
                </a:solidFill>
                <a:latin typeface="Calibri" panose="020F0502020204030204" pitchFamily="34" charset="0"/>
              </a:rPr>
              <a:t>INTELLIGENT SYSTEM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73E525F7-AC6E-CB4C-9A91-297771557CF4}"/>
              </a:ext>
            </a:extLst>
          </p:cNvPr>
          <p:cNvCxnSpPr>
            <a:cxnSpLocks/>
            <a:endCxn id="287" idx="5"/>
          </p:cNvCxnSpPr>
          <p:nvPr/>
        </p:nvCxnSpPr>
        <p:spPr>
          <a:xfrm flipV="1">
            <a:off x="11023825" y="6175499"/>
            <a:ext cx="2408676" cy="563289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D82FF663-D28B-8547-BC04-CC1F41B4D051}"/>
              </a:ext>
            </a:extLst>
          </p:cNvPr>
          <p:cNvCxnSpPr>
            <a:cxnSpLocks/>
          </p:cNvCxnSpPr>
          <p:nvPr/>
        </p:nvCxnSpPr>
        <p:spPr>
          <a:xfrm>
            <a:off x="10829308" y="7593784"/>
            <a:ext cx="2797952" cy="1792219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09734051-F2E2-9942-BCFD-19935551CAB0}"/>
              </a:ext>
            </a:extLst>
          </p:cNvPr>
          <p:cNvCxnSpPr>
            <a:cxnSpLocks/>
          </p:cNvCxnSpPr>
          <p:nvPr/>
        </p:nvCxnSpPr>
        <p:spPr>
          <a:xfrm flipV="1">
            <a:off x="4354325" y="7458972"/>
            <a:ext cx="4072147" cy="1812025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CFC3415F-5F37-E149-A148-8E0BF9BE6299}"/>
              </a:ext>
            </a:extLst>
          </p:cNvPr>
          <p:cNvCxnSpPr>
            <a:cxnSpLocks/>
            <a:endCxn id="263" idx="9"/>
          </p:cNvCxnSpPr>
          <p:nvPr/>
        </p:nvCxnSpPr>
        <p:spPr>
          <a:xfrm flipV="1">
            <a:off x="10769627" y="2376836"/>
            <a:ext cx="5227085" cy="3411029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11FC91E-3618-D843-842A-799D01AC9123}"/>
              </a:ext>
            </a:extLst>
          </p:cNvPr>
          <p:cNvCxnSpPr>
            <a:cxnSpLocks/>
            <a:endCxn id="252" idx="9"/>
          </p:cNvCxnSpPr>
          <p:nvPr/>
        </p:nvCxnSpPr>
        <p:spPr>
          <a:xfrm flipV="1">
            <a:off x="10281754" y="2574927"/>
            <a:ext cx="3248068" cy="3128691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95476C9-1D0F-A048-8884-0B793DE886A9}"/>
              </a:ext>
            </a:extLst>
          </p:cNvPr>
          <p:cNvCxnSpPr>
            <a:cxnSpLocks/>
          </p:cNvCxnSpPr>
          <p:nvPr/>
        </p:nvCxnSpPr>
        <p:spPr>
          <a:xfrm flipV="1">
            <a:off x="10952181" y="2365126"/>
            <a:ext cx="7059560" cy="3620026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97" name="Group 96">
            <a:extLst>
              <a:ext uri="{FF2B5EF4-FFF2-40B4-BE49-F238E27FC236}">
                <a16:creationId xmlns:a16="http://schemas.microsoft.com/office/drawing/2014/main" id="{9E2D0B39-49A4-544E-96C0-5B62577FC990}"/>
              </a:ext>
            </a:extLst>
          </p:cNvPr>
          <p:cNvGrpSpPr/>
          <p:nvPr/>
        </p:nvGrpSpPr>
        <p:grpSpPr>
          <a:xfrm>
            <a:off x="-882722" y="455876"/>
            <a:ext cx="6432681" cy="4231371"/>
            <a:chOff x="-1503913" y="7519101"/>
            <a:chExt cx="4289116" cy="2821349"/>
          </a:xfrm>
        </p:grpSpPr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BBC52484-9817-5048-8E43-7FB67D350C80}"/>
                </a:ext>
              </a:extLst>
            </p:cNvPr>
            <p:cNvCxnSpPr>
              <a:cxnSpLocks/>
            </p:cNvCxnSpPr>
            <p:nvPr/>
          </p:nvCxnSpPr>
          <p:spPr>
            <a:xfrm>
              <a:off x="1419498" y="9578804"/>
              <a:ext cx="74099" cy="386839"/>
            </a:xfrm>
            <a:prstGeom prst="line">
              <a:avLst/>
            </a:prstGeom>
            <a:ln w="3810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12D569A6-7264-B941-A6E4-313E5803A6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2018" y="9479772"/>
              <a:ext cx="311890" cy="430581"/>
            </a:xfrm>
            <a:prstGeom prst="line">
              <a:avLst/>
            </a:prstGeom>
            <a:ln w="3810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9E72501C-2A64-2D44-B9D6-478387B30F2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6653" y="9253651"/>
              <a:ext cx="462184" cy="228734"/>
            </a:xfrm>
            <a:prstGeom prst="line">
              <a:avLst/>
            </a:prstGeom>
            <a:ln w="3810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42C8A092-A763-BB46-BCB4-D7174CC76E36}"/>
                </a:ext>
              </a:extLst>
            </p:cNvPr>
            <p:cNvCxnSpPr>
              <a:cxnSpLocks/>
              <a:stCxn id="112" idx="4"/>
            </p:cNvCxnSpPr>
            <p:nvPr/>
          </p:nvCxnSpPr>
          <p:spPr>
            <a:xfrm flipH="1" flipV="1">
              <a:off x="-48005" y="8888264"/>
              <a:ext cx="635434" cy="95260"/>
            </a:xfrm>
            <a:prstGeom prst="line">
              <a:avLst/>
            </a:prstGeom>
            <a:ln w="3810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921DC123-EEEA-834E-B29F-D7F91E817A3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5240" y="8360668"/>
              <a:ext cx="431668" cy="343693"/>
            </a:xfrm>
            <a:prstGeom prst="line">
              <a:avLst/>
            </a:prstGeom>
            <a:ln w="3810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AA292C77-8374-7F4B-9B40-69D3A5E08B9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6044" y="8012049"/>
              <a:ext cx="245797" cy="494273"/>
            </a:xfrm>
            <a:prstGeom prst="line">
              <a:avLst/>
            </a:prstGeom>
            <a:ln w="3810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7C9827A-6A2B-424B-ADEC-8573806780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35041" y="7841878"/>
              <a:ext cx="94699" cy="646586"/>
            </a:xfrm>
            <a:prstGeom prst="line">
              <a:avLst/>
            </a:prstGeom>
            <a:ln w="3810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FC77531F-DFCD-6042-9BEB-27ABBF3D98A2}"/>
                </a:ext>
              </a:extLst>
            </p:cNvPr>
            <p:cNvSpPr/>
            <p:nvPr/>
          </p:nvSpPr>
          <p:spPr>
            <a:xfrm rot="720000">
              <a:off x="-173615" y="9263100"/>
              <a:ext cx="473790" cy="459641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AF3C0DC2-09B0-CF43-9DE6-209AEAABC781}"/>
                </a:ext>
              </a:extLst>
            </p:cNvPr>
            <p:cNvSpPr/>
            <p:nvPr/>
          </p:nvSpPr>
          <p:spPr>
            <a:xfrm rot="720000">
              <a:off x="-99817" y="8035105"/>
              <a:ext cx="473790" cy="459641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4A1BE723-09A7-CF4F-88AE-41C76BE55447}"/>
                </a:ext>
              </a:extLst>
            </p:cNvPr>
            <p:cNvSpPr/>
            <p:nvPr/>
          </p:nvSpPr>
          <p:spPr>
            <a:xfrm rot="720000">
              <a:off x="1251828" y="9880809"/>
              <a:ext cx="473790" cy="459641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11886C67-2733-A44C-A99B-44748F24B88B}"/>
                </a:ext>
              </a:extLst>
            </p:cNvPr>
            <p:cNvSpPr/>
            <p:nvPr/>
          </p:nvSpPr>
          <p:spPr>
            <a:xfrm rot="720000">
              <a:off x="1170269" y="7519101"/>
              <a:ext cx="473790" cy="459641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6EE229AC-542C-7846-BE9F-24544F8F587E}"/>
                </a:ext>
              </a:extLst>
            </p:cNvPr>
            <p:cNvSpPr/>
            <p:nvPr/>
          </p:nvSpPr>
          <p:spPr>
            <a:xfrm rot="720000">
              <a:off x="395204" y="9748036"/>
              <a:ext cx="473790" cy="459641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F776EBF6-9DD6-9645-A50E-3D7A0CE6540A}"/>
                </a:ext>
              </a:extLst>
            </p:cNvPr>
            <p:cNvSpPr/>
            <p:nvPr/>
          </p:nvSpPr>
          <p:spPr>
            <a:xfrm rot="720000">
              <a:off x="-347391" y="8614773"/>
              <a:ext cx="473790" cy="459641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D5142AD1-4E5B-8F40-A405-CF17D06EC55D}"/>
                </a:ext>
              </a:extLst>
            </p:cNvPr>
            <p:cNvSpPr/>
            <p:nvPr/>
          </p:nvSpPr>
          <p:spPr>
            <a:xfrm rot="720000">
              <a:off x="435975" y="7700973"/>
              <a:ext cx="473790" cy="459641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12" name="Shape">
              <a:extLst>
                <a:ext uri="{FF2B5EF4-FFF2-40B4-BE49-F238E27FC236}">
                  <a16:creationId xmlns:a16="http://schemas.microsoft.com/office/drawing/2014/main" id="{E2B12852-1FEA-6D4B-95D9-06E75C5B9559}"/>
                </a:ext>
              </a:extLst>
            </p:cNvPr>
            <p:cNvSpPr/>
            <p:nvPr/>
          </p:nvSpPr>
          <p:spPr>
            <a:xfrm>
              <a:off x="587429" y="8349561"/>
              <a:ext cx="1303685" cy="1303646"/>
            </a:xfrm>
            <a:custGeom>
              <a:avLst/>
              <a:gdLst>
                <a:gd name="connsiteX0" fmla="*/ 18922 w 21600"/>
                <a:gd name="connsiteY0" fmla="*/ 8638 h 21600"/>
                <a:gd name="connsiteX1" fmla="*/ 16594 w 21600"/>
                <a:gd name="connsiteY1" fmla="*/ 10848 h 21600"/>
                <a:gd name="connsiteX2" fmla="*/ 14967 w 21600"/>
                <a:gd name="connsiteY2" fmla="*/ 9387 h 21600"/>
                <a:gd name="connsiteX3" fmla="*/ 15355 w 21600"/>
                <a:gd name="connsiteY3" fmla="*/ 6584 h 21600"/>
                <a:gd name="connsiteX4" fmla="*/ 11289 w 21600"/>
                <a:gd name="connsiteY4" fmla="*/ 0 h 21600"/>
                <a:gd name="connsiteX5" fmla="*/ 7222 w 21600"/>
                <a:gd name="connsiteY5" fmla="*/ 6403 h 21600"/>
                <a:gd name="connsiteX6" fmla="*/ 5342 w 21600"/>
                <a:gd name="connsiteY6" fmla="*/ 6403 h 21600"/>
                <a:gd name="connsiteX7" fmla="*/ 0 w 21600"/>
                <a:gd name="connsiteY7" fmla="*/ 6584 h 21600"/>
                <a:gd name="connsiteX8" fmla="*/ 2671 w 21600"/>
                <a:gd name="connsiteY8" fmla="*/ 10909 h 21600"/>
                <a:gd name="connsiteX9" fmla="*/ 5342 w 21600"/>
                <a:gd name="connsiteY9" fmla="*/ 6765 h 21600"/>
                <a:gd name="connsiteX10" fmla="*/ 7230 w 21600"/>
                <a:gd name="connsiteY10" fmla="*/ 6765 h 21600"/>
                <a:gd name="connsiteX11" fmla="*/ 8871 w 21600"/>
                <a:gd name="connsiteY11" fmla="*/ 11875 h 21600"/>
                <a:gd name="connsiteX12" fmla="*/ 7379 w 21600"/>
                <a:gd name="connsiteY12" fmla="*/ 14170 h 21600"/>
                <a:gd name="connsiteX13" fmla="*/ 5521 w 21600"/>
                <a:gd name="connsiteY13" fmla="*/ 12950 h 21600"/>
                <a:gd name="connsiteX14" fmla="*/ 2850 w 21600"/>
                <a:gd name="connsiteY14" fmla="*/ 17275 h 21600"/>
                <a:gd name="connsiteX15" fmla="*/ 5521 w 21600"/>
                <a:gd name="connsiteY15" fmla="*/ 21600 h 21600"/>
                <a:gd name="connsiteX16" fmla="*/ 8192 w 21600"/>
                <a:gd name="connsiteY16" fmla="*/ 17275 h 21600"/>
                <a:gd name="connsiteX17" fmla="*/ 7528 w 21600"/>
                <a:gd name="connsiteY17" fmla="*/ 14424 h 21600"/>
                <a:gd name="connsiteX18" fmla="*/ 9035 w 21600"/>
                <a:gd name="connsiteY18" fmla="*/ 12105 h 21600"/>
                <a:gd name="connsiteX19" fmla="*/ 8953 w 21600"/>
                <a:gd name="connsiteY19" fmla="*/ 11972 h 21600"/>
                <a:gd name="connsiteX20" fmla="*/ 11289 w 21600"/>
                <a:gd name="connsiteY20" fmla="*/ 13168 h 21600"/>
                <a:gd name="connsiteX21" fmla="*/ 14870 w 21600"/>
                <a:gd name="connsiteY21" fmla="*/ 9713 h 21600"/>
                <a:gd name="connsiteX22" fmla="*/ 16497 w 21600"/>
                <a:gd name="connsiteY22" fmla="*/ 11175 h 21600"/>
                <a:gd name="connsiteX23" fmla="*/ 16258 w 21600"/>
                <a:gd name="connsiteY23" fmla="*/ 12962 h 21600"/>
                <a:gd name="connsiteX24" fmla="*/ 18929 w 21600"/>
                <a:gd name="connsiteY24" fmla="*/ 17287 h 21600"/>
                <a:gd name="connsiteX25" fmla="*/ 21600 w 21600"/>
                <a:gd name="connsiteY25" fmla="*/ 12962 h 21600"/>
                <a:gd name="connsiteX26" fmla="*/ 18922 w 21600"/>
                <a:gd name="connsiteY26" fmla="*/ 8638 h 21600"/>
                <a:gd name="connsiteX27" fmla="*/ 9543 w 21600"/>
                <a:gd name="connsiteY27" fmla="*/ 10281 h 21600"/>
                <a:gd name="connsiteX28" fmla="*/ 8342 w 21600"/>
                <a:gd name="connsiteY28" fmla="*/ 10281 h 21600"/>
                <a:gd name="connsiteX29" fmla="*/ 7566 w 21600"/>
                <a:gd name="connsiteY29" fmla="*/ 6596 h 21600"/>
                <a:gd name="connsiteX30" fmla="*/ 8342 w 21600"/>
                <a:gd name="connsiteY30" fmla="*/ 2911 h 21600"/>
                <a:gd name="connsiteX31" fmla="*/ 9543 w 21600"/>
                <a:gd name="connsiteY31" fmla="*/ 2911 h 21600"/>
                <a:gd name="connsiteX32" fmla="*/ 10319 w 21600"/>
                <a:gd name="connsiteY32" fmla="*/ 6596 h 21600"/>
                <a:gd name="connsiteX33" fmla="*/ 9543 w 21600"/>
                <a:gd name="connsiteY33" fmla="*/ 10281 h 21600"/>
                <a:gd name="connsiteX0" fmla="*/ 16251 w 18929"/>
                <a:gd name="connsiteY0" fmla="*/ 8638 h 21600"/>
                <a:gd name="connsiteX1" fmla="*/ 13923 w 18929"/>
                <a:gd name="connsiteY1" fmla="*/ 10848 h 21600"/>
                <a:gd name="connsiteX2" fmla="*/ 12296 w 18929"/>
                <a:gd name="connsiteY2" fmla="*/ 9387 h 21600"/>
                <a:gd name="connsiteX3" fmla="*/ 12684 w 18929"/>
                <a:gd name="connsiteY3" fmla="*/ 6584 h 21600"/>
                <a:gd name="connsiteX4" fmla="*/ 8618 w 18929"/>
                <a:gd name="connsiteY4" fmla="*/ 0 h 21600"/>
                <a:gd name="connsiteX5" fmla="*/ 4551 w 18929"/>
                <a:gd name="connsiteY5" fmla="*/ 6403 h 21600"/>
                <a:gd name="connsiteX6" fmla="*/ 2671 w 18929"/>
                <a:gd name="connsiteY6" fmla="*/ 6403 h 21600"/>
                <a:gd name="connsiteX7" fmla="*/ 0 w 18929"/>
                <a:gd name="connsiteY7" fmla="*/ 10909 h 21600"/>
                <a:gd name="connsiteX8" fmla="*/ 2671 w 18929"/>
                <a:gd name="connsiteY8" fmla="*/ 6765 h 21600"/>
                <a:gd name="connsiteX9" fmla="*/ 4559 w 18929"/>
                <a:gd name="connsiteY9" fmla="*/ 6765 h 21600"/>
                <a:gd name="connsiteX10" fmla="*/ 6200 w 18929"/>
                <a:gd name="connsiteY10" fmla="*/ 11875 h 21600"/>
                <a:gd name="connsiteX11" fmla="*/ 4708 w 18929"/>
                <a:gd name="connsiteY11" fmla="*/ 14170 h 21600"/>
                <a:gd name="connsiteX12" fmla="*/ 2850 w 18929"/>
                <a:gd name="connsiteY12" fmla="*/ 12950 h 21600"/>
                <a:gd name="connsiteX13" fmla="*/ 179 w 18929"/>
                <a:gd name="connsiteY13" fmla="*/ 17275 h 21600"/>
                <a:gd name="connsiteX14" fmla="*/ 2850 w 18929"/>
                <a:gd name="connsiteY14" fmla="*/ 21600 h 21600"/>
                <a:gd name="connsiteX15" fmla="*/ 5521 w 18929"/>
                <a:gd name="connsiteY15" fmla="*/ 17275 h 21600"/>
                <a:gd name="connsiteX16" fmla="*/ 4857 w 18929"/>
                <a:gd name="connsiteY16" fmla="*/ 14424 h 21600"/>
                <a:gd name="connsiteX17" fmla="*/ 6364 w 18929"/>
                <a:gd name="connsiteY17" fmla="*/ 12105 h 21600"/>
                <a:gd name="connsiteX18" fmla="*/ 6282 w 18929"/>
                <a:gd name="connsiteY18" fmla="*/ 11972 h 21600"/>
                <a:gd name="connsiteX19" fmla="*/ 8618 w 18929"/>
                <a:gd name="connsiteY19" fmla="*/ 13168 h 21600"/>
                <a:gd name="connsiteX20" fmla="*/ 12199 w 18929"/>
                <a:gd name="connsiteY20" fmla="*/ 9713 h 21600"/>
                <a:gd name="connsiteX21" fmla="*/ 13826 w 18929"/>
                <a:gd name="connsiteY21" fmla="*/ 11175 h 21600"/>
                <a:gd name="connsiteX22" fmla="*/ 13587 w 18929"/>
                <a:gd name="connsiteY22" fmla="*/ 12962 h 21600"/>
                <a:gd name="connsiteX23" fmla="*/ 16258 w 18929"/>
                <a:gd name="connsiteY23" fmla="*/ 17287 h 21600"/>
                <a:gd name="connsiteX24" fmla="*/ 18929 w 18929"/>
                <a:gd name="connsiteY24" fmla="*/ 12962 h 21600"/>
                <a:gd name="connsiteX25" fmla="*/ 16251 w 18929"/>
                <a:gd name="connsiteY25" fmla="*/ 8638 h 21600"/>
                <a:gd name="connsiteX26" fmla="*/ 6872 w 18929"/>
                <a:gd name="connsiteY26" fmla="*/ 10281 h 21600"/>
                <a:gd name="connsiteX27" fmla="*/ 5671 w 18929"/>
                <a:gd name="connsiteY27" fmla="*/ 10281 h 21600"/>
                <a:gd name="connsiteX28" fmla="*/ 4895 w 18929"/>
                <a:gd name="connsiteY28" fmla="*/ 6596 h 21600"/>
                <a:gd name="connsiteX29" fmla="*/ 5671 w 18929"/>
                <a:gd name="connsiteY29" fmla="*/ 2911 h 21600"/>
                <a:gd name="connsiteX30" fmla="*/ 6872 w 18929"/>
                <a:gd name="connsiteY30" fmla="*/ 2911 h 21600"/>
                <a:gd name="connsiteX31" fmla="*/ 7648 w 18929"/>
                <a:gd name="connsiteY31" fmla="*/ 6596 h 21600"/>
                <a:gd name="connsiteX32" fmla="*/ 6872 w 18929"/>
                <a:gd name="connsiteY32" fmla="*/ 10281 h 21600"/>
                <a:gd name="connsiteX0" fmla="*/ 16072 w 18750"/>
                <a:gd name="connsiteY0" fmla="*/ 8638 h 21600"/>
                <a:gd name="connsiteX1" fmla="*/ 13744 w 18750"/>
                <a:gd name="connsiteY1" fmla="*/ 10848 h 21600"/>
                <a:gd name="connsiteX2" fmla="*/ 12117 w 18750"/>
                <a:gd name="connsiteY2" fmla="*/ 9387 h 21600"/>
                <a:gd name="connsiteX3" fmla="*/ 12505 w 18750"/>
                <a:gd name="connsiteY3" fmla="*/ 6584 h 21600"/>
                <a:gd name="connsiteX4" fmla="*/ 8439 w 18750"/>
                <a:gd name="connsiteY4" fmla="*/ 0 h 21600"/>
                <a:gd name="connsiteX5" fmla="*/ 4372 w 18750"/>
                <a:gd name="connsiteY5" fmla="*/ 6403 h 21600"/>
                <a:gd name="connsiteX6" fmla="*/ 2492 w 18750"/>
                <a:gd name="connsiteY6" fmla="*/ 6403 h 21600"/>
                <a:gd name="connsiteX7" fmla="*/ 2492 w 18750"/>
                <a:gd name="connsiteY7" fmla="*/ 6765 h 21600"/>
                <a:gd name="connsiteX8" fmla="*/ 4380 w 18750"/>
                <a:gd name="connsiteY8" fmla="*/ 6765 h 21600"/>
                <a:gd name="connsiteX9" fmla="*/ 6021 w 18750"/>
                <a:gd name="connsiteY9" fmla="*/ 11875 h 21600"/>
                <a:gd name="connsiteX10" fmla="*/ 4529 w 18750"/>
                <a:gd name="connsiteY10" fmla="*/ 14170 h 21600"/>
                <a:gd name="connsiteX11" fmla="*/ 2671 w 18750"/>
                <a:gd name="connsiteY11" fmla="*/ 12950 h 21600"/>
                <a:gd name="connsiteX12" fmla="*/ 0 w 18750"/>
                <a:gd name="connsiteY12" fmla="*/ 17275 h 21600"/>
                <a:gd name="connsiteX13" fmla="*/ 2671 w 18750"/>
                <a:gd name="connsiteY13" fmla="*/ 21600 h 21600"/>
                <a:gd name="connsiteX14" fmla="*/ 5342 w 18750"/>
                <a:gd name="connsiteY14" fmla="*/ 17275 h 21600"/>
                <a:gd name="connsiteX15" fmla="*/ 4678 w 18750"/>
                <a:gd name="connsiteY15" fmla="*/ 14424 h 21600"/>
                <a:gd name="connsiteX16" fmla="*/ 6185 w 18750"/>
                <a:gd name="connsiteY16" fmla="*/ 12105 h 21600"/>
                <a:gd name="connsiteX17" fmla="*/ 6103 w 18750"/>
                <a:gd name="connsiteY17" fmla="*/ 11972 h 21600"/>
                <a:gd name="connsiteX18" fmla="*/ 8439 w 18750"/>
                <a:gd name="connsiteY18" fmla="*/ 13168 h 21600"/>
                <a:gd name="connsiteX19" fmla="*/ 12020 w 18750"/>
                <a:gd name="connsiteY19" fmla="*/ 9713 h 21600"/>
                <a:gd name="connsiteX20" fmla="*/ 13647 w 18750"/>
                <a:gd name="connsiteY20" fmla="*/ 11175 h 21600"/>
                <a:gd name="connsiteX21" fmla="*/ 13408 w 18750"/>
                <a:gd name="connsiteY21" fmla="*/ 12962 h 21600"/>
                <a:gd name="connsiteX22" fmla="*/ 16079 w 18750"/>
                <a:gd name="connsiteY22" fmla="*/ 17287 h 21600"/>
                <a:gd name="connsiteX23" fmla="*/ 18750 w 18750"/>
                <a:gd name="connsiteY23" fmla="*/ 12962 h 21600"/>
                <a:gd name="connsiteX24" fmla="*/ 16072 w 18750"/>
                <a:gd name="connsiteY24" fmla="*/ 8638 h 21600"/>
                <a:gd name="connsiteX25" fmla="*/ 6693 w 18750"/>
                <a:gd name="connsiteY25" fmla="*/ 10281 h 21600"/>
                <a:gd name="connsiteX26" fmla="*/ 5492 w 18750"/>
                <a:gd name="connsiteY26" fmla="*/ 10281 h 21600"/>
                <a:gd name="connsiteX27" fmla="*/ 4716 w 18750"/>
                <a:gd name="connsiteY27" fmla="*/ 6596 h 21600"/>
                <a:gd name="connsiteX28" fmla="*/ 5492 w 18750"/>
                <a:gd name="connsiteY28" fmla="*/ 2911 h 21600"/>
                <a:gd name="connsiteX29" fmla="*/ 6693 w 18750"/>
                <a:gd name="connsiteY29" fmla="*/ 2911 h 21600"/>
                <a:gd name="connsiteX30" fmla="*/ 7469 w 18750"/>
                <a:gd name="connsiteY30" fmla="*/ 6596 h 21600"/>
                <a:gd name="connsiteX31" fmla="*/ 6693 w 18750"/>
                <a:gd name="connsiteY31" fmla="*/ 10281 h 21600"/>
                <a:gd name="connsiteX0" fmla="*/ 16072 w 18750"/>
                <a:gd name="connsiteY0" fmla="*/ 8638 h 21600"/>
                <a:gd name="connsiteX1" fmla="*/ 13744 w 18750"/>
                <a:gd name="connsiteY1" fmla="*/ 10848 h 21600"/>
                <a:gd name="connsiteX2" fmla="*/ 12117 w 18750"/>
                <a:gd name="connsiteY2" fmla="*/ 9387 h 21600"/>
                <a:gd name="connsiteX3" fmla="*/ 12505 w 18750"/>
                <a:gd name="connsiteY3" fmla="*/ 6584 h 21600"/>
                <a:gd name="connsiteX4" fmla="*/ 8439 w 18750"/>
                <a:gd name="connsiteY4" fmla="*/ 0 h 21600"/>
                <a:gd name="connsiteX5" fmla="*/ 4372 w 18750"/>
                <a:gd name="connsiteY5" fmla="*/ 6403 h 21600"/>
                <a:gd name="connsiteX6" fmla="*/ 2492 w 18750"/>
                <a:gd name="connsiteY6" fmla="*/ 6403 h 21600"/>
                <a:gd name="connsiteX7" fmla="*/ 4380 w 18750"/>
                <a:gd name="connsiteY7" fmla="*/ 6765 h 21600"/>
                <a:gd name="connsiteX8" fmla="*/ 6021 w 18750"/>
                <a:gd name="connsiteY8" fmla="*/ 11875 h 21600"/>
                <a:gd name="connsiteX9" fmla="*/ 4529 w 18750"/>
                <a:gd name="connsiteY9" fmla="*/ 14170 h 21600"/>
                <a:gd name="connsiteX10" fmla="*/ 2671 w 18750"/>
                <a:gd name="connsiteY10" fmla="*/ 12950 h 21600"/>
                <a:gd name="connsiteX11" fmla="*/ 0 w 18750"/>
                <a:gd name="connsiteY11" fmla="*/ 17275 h 21600"/>
                <a:gd name="connsiteX12" fmla="*/ 2671 w 18750"/>
                <a:gd name="connsiteY12" fmla="*/ 21600 h 21600"/>
                <a:gd name="connsiteX13" fmla="*/ 5342 w 18750"/>
                <a:gd name="connsiteY13" fmla="*/ 17275 h 21600"/>
                <a:gd name="connsiteX14" fmla="*/ 4678 w 18750"/>
                <a:gd name="connsiteY14" fmla="*/ 14424 h 21600"/>
                <a:gd name="connsiteX15" fmla="*/ 6185 w 18750"/>
                <a:gd name="connsiteY15" fmla="*/ 12105 h 21600"/>
                <a:gd name="connsiteX16" fmla="*/ 6103 w 18750"/>
                <a:gd name="connsiteY16" fmla="*/ 11972 h 21600"/>
                <a:gd name="connsiteX17" fmla="*/ 8439 w 18750"/>
                <a:gd name="connsiteY17" fmla="*/ 13168 h 21600"/>
                <a:gd name="connsiteX18" fmla="*/ 12020 w 18750"/>
                <a:gd name="connsiteY18" fmla="*/ 9713 h 21600"/>
                <a:gd name="connsiteX19" fmla="*/ 13647 w 18750"/>
                <a:gd name="connsiteY19" fmla="*/ 11175 h 21600"/>
                <a:gd name="connsiteX20" fmla="*/ 13408 w 18750"/>
                <a:gd name="connsiteY20" fmla="*/ 12962 h 21600"/>
                <a:gd name="connsiteX21" fmla="*/ 16079 w 18750"/>
                <a:gd name="connsiteY21" fmla="*/ 17287 h 21600"/>
                <a:gd name="connsiteX22" fmla="*/ 18750 w 18750"/>
                <a:gd name="connsiteY22" fmla="*/ 12962 h 21600"/>
                <a:gd name="connsiteX23" fmla="*/ 16072 w 18750"/>
                <a:gd name="connsiteY23" fmla="*/ 8638 h 21600"/>
                <a:gd name="connsiteX24" fmla="*/ 6693 w 18750"/>
                <a:gd name="connsiteY24" fmla="*/ 10281 h 21600"/>
                <a:gd name="connsiteX25" fmla="*/ 5492 w 18750"/>
                <a:gd name="connsiteY25" fmla="*/ 10281 h 21600"/>
                <a:gd name="connsiteX26" fmla="*/ 4716 w 18750"/>
                <a:gd name="connsiteY26" fmla="*/ 6596 h 21600"/>
                <a:gd name="connsiteX27" fmla="*/ 5492 w 18750"/>
                <a:gd name="connsiteY27" fmla="*/ 2911 h 21600"/>
                <a:gd name="connsiteX28" fmla="*/ 6693 w 18750"/>
                <a:gd name="connsiteY28" fmla="*/ 2911 h 21600"/>
                <a:gd name="connsiteX29" fmla="*/ 7469 w 18750"/>
                <a:gd name="connsiteY29" fmla="*/ 6596 h 21600"/>
                <a:gd name="connsiteX30" fmla="*/ 6693 w 18750"/>
                <a:gd name="connsiteY30" fmla="*/ 10281 h 21600"/>
                <a:gd name="connsiteX0" fmla="*/ 16072 w 18750"/>
                <a:gd name="connsiteY0" fmla="*/ 8638 h 21600"/>
                <a:gd name="connsiteX1" fmla="*/ 13744 w 18750"/>
                <a:gd name="connsiteY1" fmla="*/ 10848 h 21600"/>
                <a:gd name="connsiteX2" fmla="*/ 12117 w 18750"/>
                <a:gd name="connsiteY2" fmla="*/ 9387 h 21600"/>
                <a:gd name="connsiteX3" fmla="*/ 12505 w 18750"/>
                <a:gd name="connsiteY3" fmla="*/ 6584 h 21600"/>
                <a:gd name="connsiteX4" fmla="*/ 8439 w 18750"/>
                <a:gd name="connsiteY4" fmla="*/ 0 h 21600"/>
                <a:gd name="connsiteX5" fmla="*/ 4372 w 18750"/>
                <a:gd name="connsiteY5" fmla="*/ 6403 h 21600"/>
                <a:gd name="connsiteX6" fmla="*/ 4380 w 18750"/>
                <a:gd name="connsiteY6" fmla="*/ 6765 h 21600"/>
                <a:gd name="connsiteX7" fmla="*/ 6021 w 18750"/>
                <a:gd name="connsiteY7" fmla="*/ 11875 h 21600"/>
                <a:gd name="connsiteX8" fmla="*/ 4529 w 18750"/>
                <a:gd name="connsiteY8" fmla="*/ 14170 h 21600"/>
                <a:gd name="connsiteX9" fmla="*/ 2671 w 18750"/>
                <a:gd name="connsiteY9" fmla="*/ 12950 h 21600"/>
                <a:gd name="connsiteX10" fmla="*/ 0 w 18750"/>
                <a:gd name="connsiteY10" fmla="*/ 17275 h 21600"/>
                <a:gd name="connsiteX11" fmla="*/ 2671 w 18750"/>
                <a:gd name="connsiteY11" fmla="*/ 21600 h 21600"/>
                <a:gd name="connsiteX12" fmla="*/ 5342 w 18750"/>
                <a:gd name="connsiteY12" fmla="*/ 17275 h 21600"/>
                <a:gd name="connsiteX13" fmla="*/ 4678 w 18750"/>
                <a:gd name="connsiteY13" fmla="*/ 14424 h 21600"/>
                <a:gd name="connsiteX14" fmla="*/ 6185 w 18750"/>
                <a:gd name="connsiteY14" fmla="*/ 12105 h 21600"/>
                <a:gd name="connsiteX15" fmla="*/ 6103 w 18750"/>
                <a:gd name="connsiteY15" fmla="*/ 11972 h 21600"/>
                <a:gd name="connsiteX16" fmla="*/ 8439 w 18750"/>
                <a:gd name="connsiteY16" fmla="*/ 13168 h 21600"/>
                <a:gd name="connsiteX17" fmla="*/ 12020 w 18750"/>
                <a:gd name="connsiteY17" fmla="*/ 9713 h 21600"/>
                <a:gd name="connsiteX18" fmla="*/ 13647 w 18750"/>
                <a:gd name="connsiteY18" fmla="*/ 11175 h 21600"/>
                <a:gd name="connsiteX19" fmla="*/ 13408 w 18750"/>
                <a:gd name="connsiteY19" fmla="*/ 12962 h 21600"/>
                <a:gd name="connsiteX20" fmla="*/ 16079 w 18750"/>
                <a:gd name="connsiteY20" fmla="*/ 17287 h 21600"/>
                <a:gd name="connsiteX21" fmla="*/ 18750 w 18750"/>
                <a:gd name="connsiteY21" fmla="*/ 12962 h 21600"/>
                <a:gd name="connsiteX22" fmla="*/ 16072 w 18750"/>
                <a:gd name="connsiteY22" fmla="*/ 8638 h 21600"/>
                <a:gd name="connsiteX23" fmla="*/ 6693 w 18750"/>
                <a:gd name="connsiteY23" fmla="*/ 10281 h 21600"/>
                <a:gd name="connsiteX24" fmla="*/ 5492 w 18750"/>
                <a:gd name="connsiteY24" fmla="*/ 10281 h 21600"/>
                <a:gd name="connsiteX25" fmla="*/ 4716 w 18750"/>
                <a:gd name="connsiteY25" fmla="*/ 6596 h 21600"/>
                <a:gd name="connsiteX26" fmla="*/ 5492 w 18750"/>
                <a:gd name="connsiteY26" fmla="*/ 2911 h 21600"/>
                <a:gd name="connsiteX27" fmla="*/ 6693 w 18750"/>
                <a:gd name="connsiteY27" fmla="*/ 2911 h 21600"/>
                <a:gd name="connsiteX28" fmla="*/ 7469 w 18750"/>
                <a:gd name="connsiteY28" fmla="*/ 6596 h 21600"/>
                <a:gd name="connsiteX29" fmla="*/ 6693 w 18750"/>
                <a:gd name="connsiteY29" fmla="*/ 10281 h 21600"/>
                <a:gd name="connsiteX0" fmla="*/ 16112 w 18790"/>
                <a:gd name="connsiteY0" fmla="*/ 8638 h 21600"/>
                <a:gd name="connsiteX1" fmla="*/ 13784 w 18790"/>
                <a:gd name="connsiteY1" fmla="*/ 10848 h 21600"/>
                <a:gd name="connsiteX2" fmla="*/ 12157 w 18790"/>
                <a:gd name="connsiteY2" fmla="*/ 9387 h 21600"/>
                <a:gd name="connsiteX3" fmla="*/ 12545 w 18790"/>
                <a:gd name="connsiteY3" fmla="*/ 6584 h 21600"/>
                <a:gd name="connsiteX4" fmla="*/ 8479 w 18790"/>
                <a:gd name="connsiteY4" fmla="*/ 0 h 21600"/>
                <a:gd name="connsiteX5" fmla="*/ 4412 w 18790"/>
                <a:gd name="connsiteY5" fmla="*/ 6403 h 21600"/>
                <a:gd name="connsiteX6" fmla="*/ 4420 w 18790"/>
                <a:gd name="connsiteY6" fmla="*/ 6765 h 21600"/>
                <a:gd name="connsiteX7" fmla="*/ 6061 w 18790"/>
                <a:gd name="connsiteY7" fmla="*/ 11875 h 21600"/>
                <a:gd name="connsiteX8" fmla="*/ 4569 w 18790"/>
                <a:gd name="connsiteY8" fmla="*/ 14170 h 21600"/>
                <a:gd name="connsiteX9" fmla="*/ 40 w 18790"/>
                <a:gd name="connsiteY9" fmla="*/ 17275 h 21600"/>
                <a:gd name="connsiteX10" fmla="*/ 2711 w 18790"/>
                <a:gd name="connsiteY10" fmla="*/ 21600 h 21600"/>
                <a:gd name="connsiteX11" fmla="*/ 5382 w 18790"/>
                <a:gd name="connsiteY11" fmla="*/ 17275 h 21600"/>
                <a:gd name="connsiteX12" fmla="*/ 4718 w 18790"/>
                <a:gd name="connsiteY12" fmla="*/ 14424 h 21600"/>
                <a:gd name="connsiteX13" fmla="*/ 6225 w 18790"/>
                <a:gd name="connsiteY13" fmla="*/ 12105 h 21600"/>
                <a:gd name="connsiteX14" fmla="*/ 6143 w 18790"/>
                <a:gd name="connsiteY14" fmla="*/ 11972 h 21600"/>
                <a:gd name="connsiteX15" fmla="*/ 8479 w 18790"/>
                <a:gd name="connsiteY15" fmla="*/ 13168 h 21600"/>
                <a:gd name="connsiteX16" fmla="*/ 12060 w 18790"/>
                <a:gd name="connsiteY16" fmla="*/ 9713 h 21600"/>
                <a:gd name="connsiteX17" fmla="*/ 13687 w 18790"/>
                <a:gd name="connsiteY17" fmla="*/ 11175 h 21600"/>
                <a:gd name="connsiteX18" fmla="*/ 13448 w 18790"/>
                <a:gd name="connsiteY18" fmla="*/ 12962 h 21600"/>
                <a:gd name="connsiteX19" fmla="*/ 16119 w 18790"/>
                <a:gd name="connsiteY19" fmla="*/ 17287 h 21600"/>
                <a:gd name="connsiteX20" fmla="*/ 18790 w 18790"/>
                <a:gd name="connsiteY20" fmla="*/ 12962 h 21600"/>
                <a:gd name="connsiteX21" fmla="*/ 16112 w 18790"/>
                <a:gd name="connsiteY21" fmla="*/ 8638 h 21600"/>
                <a:gd name="connsiteX22" fmla="*/ 6733 w 18790"/>
                <a:gd name="connsiteY22" fmla="*/ 10281 h 21600"/>
                <a:gd name="connsiteX23" fmla="*/ 5532 w 18790"/>
                <a:gd name="connsiteY23" fmla="*/ 10281 h 21600"/>
                <a:gd name="connsiteX24" fmla="*/ 4756 w 18790"/>
                <a:gd name="connsiteY24" fmla="*/ 6596 h 21600"/>
                <a:gd name="connsiteX25" fmla="*/ 5532 w 18790"/>
                <a:gd name="connsiteY25" fmla="*/ 2911 h 21600"/>
                <a:gd name="connsiteX26" fmla="*/ 6733 w 18790"/>
                <a:gd name="connsiteY26" fmla="*/ 2911 h 21600"/>
                <a:gd name="connsiteX27" fmla="*/ 7509 w 18790"/>
                <a:gd name="connsiteY27" fmla="*/ 6596 h 21600"/>
                <a:gd name="connsiteX28" fmla="*/ 6733 w 18790"/>
                <a:gd name="connsiteY28" fmla="*/ 10281 h 21600"/>
                <a:gd name="connsiteX0" fmla="*/ 13410 w 16088"/>
                <a:gd name="connsiteY0" fmla="*/ 8638 h 21600"/>
                <a:gd name="connsiteX1" fmla="*/ 11082 w 16088"/>
                <a:gd name="connsiteY1" fmla="*/ 10848 h 21600"/>
                <a:gd name="connsiteX2" fmla="*/ 9455 w 16088"/>
                <a:gd name="connsiteY2" fmla="*/ 9387 h 21600"/>
                <a:gd name="connsiteX3" fmla="*/ 9843 w 16088"/>
                <a:gd name="connsiteY3" fmla="*/ 6584 h 21600"/>
                <a:gd name="connsiteX4" fmla="*/ 5777 w 16088"/>
                <a:gd name="connsiteY4" fmla="*/ 0 h 21600"/>
                <a:gd name="connsiteX5" fmla="*/ 1710 w 16088"/>
                <a:gd name="connsiteY5" fmla="*/ 6403 h 21600"/>
                <a:gd name="connsiteX6" fmla="*/ 1718 w 16088"/>
                <a:gd name="connsiteY6" fmla="*/ 6765 h 21600"/>
                <a:gd name="connsiteX7" fmla="*/ 3359 w 16088"/>
                <a:gd name="connsiteY7" fmla="*/ 11875 h 21600"/>
                <a:gd name="connsiteX8" fmla="*/ 1867 w 16088"/>
                <a:gd name="connsiteY8" fmla="*/ 14170 h 21600"/>
                <a:gd name="connsiteX9" fmla="*/ 9 w 16088"/>
                <a:gd name="connsiteY9" fmla="*/ 21600 h 21600"/>
                <a:gd name="connsiteX10" fmla="*/ 2680 w 16088"/>
                <a:gd name="connsiteY10" fmla="*/ 17275 h 21600"/>
                <a:gd name="connsiteX11" fmla="*/ 2016 w 16088"/>
                <a:gd name="connsiteY11" fmla="*/ 14424 h 21600"/>
                <a:gd name="connsiteX12" fmla="*/ 3523 w 16088"/>
                <a:gd name="connsiteY12" fmla="*/ 12105 h 21600"/>
                <a:gd name="connsiteX13" fmla="*/ 3441 w 16088"/>
                <a:gd name="connsiteY13" fmla="*/ 11972 h 21600"/>
                <a:gd name="connsiteX14" fmla="*/ 5777 w 16088"/>
                <a:gd name="connsiteY14" fmla="*/ 13168 h 21600"/>
                <a:gd name="connsiteX15" fmla="*/ 9358 w 16088"/>
                <a:gd name="connsiteY15" fmla="*/ 9713 h 21600"/>
                <a:gd name="connsiteX16" fmla="*/ 10985 w 16088"/>
                <a:gd name="connsiteY16" fmla="*/ 11175 h 21600"/>
                <a:gd name="connsiteX17" fmla="*/ 10746 w 16088"/>
                <a:gd name="connsiteY17" fmla="*/ 12962 h 21600"/>
                <a:gd name="connsiteX18" fmla="*/ 13417 w 16088"/>
                <a:gd name="connsiteY18" fmla="*/ 17287 h 21600"/>
                <a:gd name="connsiteX19" fmla="*/ 16088 w 16088"/>
                <a:gd name="connsiteY19" fmla="*/ 12962 h 21600"/>
                <a:gd name="connsiteX20" fmla="*/ 13410 w 16088"/>
                <a:gd name="connsiteY20" fmla="*/ 8638 h 21600"/>
                <a:gd name="connsiteX21" fmla="*/ 4031 w 16088"/>
                <a:gd name="connsiteY21" fmla="*/ 10281 h 21600"/>
                <a:gd name="connsiteX22" fmla="*/ 2830 w 16088"/>
                <a:gd name="connsiteY22" fmla="*/ 10281 h 21600"/>
                <a:gd name="connsiteX23" fmla="*/ 2054 w 16088"/>
                <a:gd name="connsiteY23" fmla="*/ 6596 h 21600"/>
                <a:gd name="connsiteX24" fmla="*/ 2830 w 16088"/>
                <a:gd name="connsiteY24" fmla="*/ 2911 h 21600"/>
                <a:gd name="connsiteX25" fmla="*/ 4031 w 16088"/>
                <a:gd name="connsiteY25" fmla="*/ 2911 h 21600"/>
                <a:gd name="connsiteX26" fmla="*/ 4807 w 16088"/>
                <a:gd name="connsiteY26" fmla="*/ 6596 h 21600"/>
                <a:gd name="connsiteX27" fmla="*/ 4031 w 16088"/>
                <a:gd name="connsiteY27" fmla="*/ 10281 h 21600"/>
                <a:gd name="connsiteX0" fmla="*/ 11700 w 14378"/>
                <a:gd name="connsiteY0" fmla="*/ 8638 h 17287"/>
                <a:gd name="connsiteX1" fmla="*/ 9372 w 14378"/>
                <a:gd name="connsiteY1" fmla="*/ 10848 h 17287"/>
                <a:gd name="connsiteX2" fmla="*/ 7745 w 14378"/>
                <a:gd name="connsiteY2" fmla="*/ 9387 h 17287"/>
                <a:gd name="connsiteX3" fmla="*/ 8133 w 14378"/>
                <a:gd name="connsiteY3" fmla="*/ 6584 h 17287"/>
                <a:gd name="connsiteX4" fmla="*/ 4067 w 14378"/>
                <a:gd name="connsiteY4" fmla="*/ 0 h 17287"/>
                <a:gd name="connsiteX5" fmla="*/ 0 w 14378"/>
                <a:gd name="connsiteY5" fmla="*/ 6403 h 17287"/>
                <a:gd name="connsiteX6" fmla="*/ 8 w 14378"/>
                <a:gd name="connsiteY6" fmla="*/ 6765 h 17287"/>
                <a:gd name="connsiteX7" fmla="*/ 1649 w 14378"/>
                <a:gd name="connsiteY7" fmla="*/ 11875 h 17287"/>
                <a:gd name="connsiteX8" fmla="*/ 157 w 14378"/>
                <a:gd name="connsiteY8" fmla="*/ 14170 h 17287"/>
                <a:gd name="connsiteX9" fmla="*/ 970 w 14378"/>
                <a:gd name="connsiteY9" fmla="*/ 17275 h 17287"/>
                <a:gd name="connsiteX10" fmla="*/ 306 w 14378"/>
                <a:gd name="connsiteY10" fmla="*/ 14424 h 17287"/>
                <a:gd name="connsiteX11" fmla="*/ 1813 w 14378"/>
                <a:gd name="connsiteY11" fmla="*/ 12105 h 17287"/>
                <a:gd name="connsiteX12" fmla="*/ 1731 w 14378"/>
                <a:gd name="connsiteY12" fmla="*/ 11972 h 17287"/>
                <a:gd name="connsiteX13" fmla="*/ 4067 w 14378"/>
                <a:gd name="connsiteY13" fmla="*/ 13168 h 17287"/>
                <a:gd name="connsiteX14" fmla="*/ 7648 w 14378"/>
                <a:gd name="connsiteY14" fmla="*/ 9713 h 17287"/>
                <a:gd name="connsiteX15" fmla="*/ 9275 w 14378"/>
                <a:gd name="connsiteY15" fmla="*/ 11175 h 17287"/>
                <a:gd name="connsiteX16" fmla="*/ 9036 w 14378"/>
                <a:gd name="connsiteY16" fmla="*/ 12962 h 17287"/>
                <a:gd name="connsiteX17" fmla="*/ 11707 w 14378"/>
                <a:gd name="connsiteY17" fmla="*/ 17287 h 17287"/>
                <a:gd name="connsiteX18" fmla="*/ 14378 w 14378"/>
                <a:gd name="connsiteY18" fmla="*/ 12962 h 17287"/>
                <a:gd name="connsiteX19" fmla="*/ 11700 w 14378"/>
                <a:gd name="connsiteY19" fmla="*/ 8638 h 17287"/>
                <a:gd name="connsiteX20" fmla="*/ 2321 w 14378"/>
                <a:gd name="connsiteY20" fmla="*/ 10281 h 17287"/>
                <a:gd name="connsiteX21" fmla="*/ 1120 w 14378"/>
                <a:gd name="connsiteY21" fmla="*/ 10281 h 17287"/>
                <a:gd name="connsiteX22" fmla="*/ 344 w 14378"/>
                <a:gd name="connsiteY22" fmla="*/ 6596 h 17287"/>
                <a:gd name="connsiteX23" fmla="*/ 1120 w 14378"/>
                <a:gd name="connsiteY23" fmla="*/ 2911 h 17287"/>
                <a:gd name="connsiteX24" fmla="*/ 2321 w 14378"/>
                <a:gd name="connsiteY24" fmla="*/ 2911 h 17287"/>
                <a:gd name="connsiteX25" fmla="*/ 3097 w 14378"/>
                <a:gd name="connsiteY25" fmla="*/ 6596 h 17287"/>
                <a:gd name="connsiteX26" fmla="*/ 2321 w 14378"/>
                <a:gd name="connsiteY26" fmla="*/ 10281 h 17287"/>
                <a:gd name="connsiteX0" fmla="*/ 11700 w 14378"/>
                <a:gd name="connsiteY0" fmla="*/ 8638 h 17287"/>
                <a:gd name="connsiteX1" fmla="*/ 9372 w 14378"/>
                <a:gd name="connsiteY1" fmla="*/ 10848 h 17287"/>
                <a:gd name="connsiteX2" fmla="*/ 7745 w 14378"/>
                <a:gd name="connsiteY2" fmla="*/ 9387 h 17287"/>
                <a:gd name="connsiteX3" fmla="*/ 8133 w 14378"/>
                <a:gd name="connsiteY3" fmla="*/ 6584 h 17287"/>
                <a:gd name="connsiteX4" fmla="*/ 4067 w 14378"/>
                <a:gd name="connsiteY4" fmla="*/ 0 h 17287"/>
                <a:gd name="connsiteX5" fmla="*/ 0 w 14378"/>
                <a:gd name="connsiteY5" fmla="*/ 6403 h 17287"/>
                <a:gd name="connsiteX6" fmla="*/ 8 w 14378"/>
                <a:gd name="connsiteY6" fmla="*/ 6765 h 17287"/>
                <a:gd name="connsiteX7" fmla="*/ 1649 w 14378"/>
                <a:gd name="connsiteY7" fmla="*/ 11875 h 17287"/>
                <a:gd name="connsiteX8" fmla="*/ 157 w 14378"/>
                <a:gd name="connsiteY8" fmla="*/ 14170 h 17287"/>
                <a:gd name="connsiteX9" fmla="*/ 306 w 14378"/>
                <a:gd name="connsiteY9" fmla="*/ 14424 h 17287"/>
                <a:gd name="connsiteX10" fmla="*/ 1813 w 14378"/>
                <a:gd name="connsiteY10" fmla="*/ 12105 h 17287"/>
                <a:gd name="connsiteX11" fmla="*/ 1731 w 14378"/>
                <a:gd name="connsiteY11" fmla="*/ 11972 h 17287"/>
                <a:gd name="connsiteX12" fmla="*/ 4067 w 14378"/>
                <a:gd name="connsiteY12" fmla="*/ 13168 h 17287"/>
                <a:gd name="connsiteX13" fmla="*/ 7648 w 14378"/>
                <a:gd name="connsiteY13" fmla="*/ 9713 h 17287"/>
                <a:gd name="connsiteX14" fmla="*/ 9275 w 14378"/>
                <a:gd name="connsiteY14" fmla="*/ 11175 h 17287"/>
                <a:gd name="connsiteX15" fmla="*/ 9036 w 14378"/>
                <a:gd name="connsiteY15" fmla="*/ 12962 h 17287"/>
                <a:gd name="connsiteX16" fmla="*/ 11707 w 14378"/>
                <a:gd name="connsiteY16" fmla="*/ 17287 h 17287"/>
                <a:gd name="connsiteX17" fmla="*/ 14378 w 14378"/>
                <a:gd name="connsiteY17" fmla="*/ 12962 h 17287"/>
                <a:gd name="connsiteX18" fmla="*/ 11700 w 14378"/>
                <a:gd name="connsiteY18" fmla="*/ 8638 h 17287"/>
                <a:gd name="connsiteX19" fmla="*/ 2321 w 14378"/>
                <a:gd name="connsiteY19" fmla="*/ 10281 h 17287"/>
                <a:gd name="connsiteX20" fmla="*/ 1120 w 14378"/>
                <a:gd name="connsiteY20" fmla="*/ 10281 h 17287"/>
                <a:gd name="connsiteX21" fmla="*/ 344 w 14378"/>
                <a:gd name="connsiteY21" fmla="*/ 6596 h 17287"/>
                <a:gd name="connsiteX22" fmla="*/ 1120 w 14378"/>
                <a:gd name="connsiteY22" fmla="*/ 2911 h 17287"/>
                <a:gd name="connsiteX23" fmla="*/ 2321 w 14378"/>
                <a:gd name="connsiteY23" fmla="*/ 2911 h 17287"/>
                <a:gd name="connsiteX24" fmla="*/ 3097 w 14378"/>
                <a:gd name="connsiteY24" fmla="*/ 6596 h 17287"/>
                <a:gd name="connsiteX25" fmla="*/ 2321 w 14378"/>
                <a:gd name="connsiteY25" fmla="*/ 10281 h 17287"/>
                <a:gd name="connsiteX0" fmla="*/ 11700 w 14378"/>
                <a:gd name="connsiteY0" fmla="*/ 8638 h 17287"/>
                <a:gd name="connsiteX1" fmla="*/ 9372 w 14378"/>
                <a:gd name="connsiteY1" fmla="*/ 10848 h 17287"/>
                <a:gd name="connsiteX2" fmla="*/ 7745 w 14378"/>
                <a:gd name="connsiteY2" fmla="*/ 9387 h 17287"/>
                <a:gd name="connsiteX3" fmla="*/ 8133 w 14378"/>
                <a:gd name="connsiteY3" fmla="*/ 6584 h 17287"/>
                <a:gd name="connsiteX4" fmla="*/ 4067 w 14378"/>
                <a:gd name="connsiteY4" fmla="*/ 0 h 17287"/>
                <a:gd name="connsiteX5" fmla="*/ 0 w 14378"/>
                <a:gd name="connsiteY5" fmla="*/ 6403 h 17287"/>
                <a:gd name="connsiteX6" fmla="*/ 8 w 14378"/>
                <a:gd name="connsiteY6" fmla="*/ 6765 h 17287"/>
                <a:gd name="connsiteX7" fmla="*/ 1649 w 14378"/>
                <a:gd name="connsiteY7" fmla="*/ 11875 h 17287"/>
                <a:gd name="connsiteX8" fmla="*/ 157 w 14378"/>
                <a:gd name="connsiteY8" fmla="*/ 14170 h 17287"/>
                <a:gd name="connsiteX9" fmla="*/ 1813 w 14378"/>
                <a:gd name="connsiteY9" fmla="*/ 12105 h 17287"/>
                <a:gd name="connsiteX10" fmla="*/ 1731 w 14378"/>
                <a:gd name="connsiteY10" fmla="*/ 11972 h 17287"/>
                <a:gd name="connsiteX11" fmla="*/ 4067 w 14378"/>
                <a:gd name="connsiteY11" fmla="*/ 13168 h 17287"/>
                <a:gd name="connsiteX12" fmla="*/ 7648 w 14378"/>
                <a:gd name="connsiteY12" fmla="*/ 9713 h 17287"/>
                <a:gd name="connsiteX13" fmla="*/ 9275 w 14378"/>
                <a:gd name="connsiteY13" fmla="*/ 11175 h 17287"/>
                <a:gd name="connsiteX14" fmla="*/ 9036 w 14378"/>
                <a:gd name="connsiteY14" fmla="*/ 12962 h 17287"/>
                <a:gd name="connsiteX15" fmla="*/ 11707 w 14378"/>
                <a:gd name="connsiteY15" fmla="*/ 17287 h 17287"/>
                <a:gd name="connsiteX16" fmla="*/ 14378 w 14378"/>
                <a:gd name="connsiteY16" fmla="*/ 12962 h 17287"/>
                <a:gd name="connsiteX17" fmla="*/ 11700 w 14378"/>
                <a:gd name="connsiteY17" fmla="*/ 8638 h 17287"/>
                <a:gd name="connsiteX18" fmla="*/ 2321 w 14378"/>
                <a:gd name="connsiteY18" fmla="*/ 10281 h 17287"/>
                <a:gd name="connsiteX19" fmla="*/ 1120 w 14378"/>
                <a:gd name="connsiteY19" fmla="*/ 10281 h 17287"/>
                <a:gd name="connsiteX20" fmla="*/ 344 w 14378"/>
                <a:gd name="connsiteY20" fmla="*/ 6596 h 17287"/>
                <a:gd name="connsiteX21" fmla="*/ 1120 w 14378"/>
                <a:gd name="connsiteY21" fmla="*/ 2911 h 17287"/>
                <a:gd name="connsiteX22" fmla="*/ 2321 w 14378"/>
                <a:gd name="connsiteY22" fmla="*/ 2911 h 17287"/>
                <a:gd name="connsiteX23" fmla="*/ 3097 w 14378"/>
                <a:gd name="connsiteY23" fmla="*/ 6596 h 17287"/>
                <a:gd name="connsiteX24" fmla="*/ 2321 w 14378"/>
                <a:gd name="connsiteY24" fmla="*/ 10281 h 17287"/>
                <a:gd name="connsiteX0" fmla="*/ 11700 w 14378"/>
                <a:gd name="connsiteY0" fmla="*/ 8638 h 17287"/>
                <a:gd name="connsiteX1" fmla="*/ 9372 w 14378"/>
                <a:gd name="connsiteY1" fmla="*/ 10848 h 17287"/>
                <a:gd name="connsiteX2" fmla="*/ 7745 w 14378"/>
                <a:gd name="connsiteY2" fmla="*/ 9387 h 17287"/>
                <a:gd name="connsiteX3" fmla="*/ 8133 w 14378"/>
                <a:gd name="connsiteY3" fmla="*/ 6584 h 17287"/>
                <a:gd name="connsiteX4" fmla="*/ 4067 w 14378"/>
                <a:gd name="connsiteY4" fmla="*/ 0 h 17287"/>
                <a:gd name="connsiteX5" fmla="*/ 0 w 14378"/>
                <a:gd name="connsiteY5" fmla="*/ 6403 h 17287"/>
                <a:gd name="connsiteX6" fmla="*/ 8 w 14378"/>
                <a:gd name="connsiteY6" fmla="*/ 6765 h 17287"/>
                <a:gd name="connsiteX7" fmla="*/ 1649 w 14378"/>
                <a:gd name="connsiteY7" fmla="*/ 11875 h 17287"/>
                <a:gd name="connsiteX8" fmla="*/ 1813 w 14378"/>
                <a:gd name="connsiteY8" fmla="*/ 12105 h 17287"/>
                <a:gd name="connsiteX9" fmla="*/ 1731 w 14378"/>
                <a:gd name="connsiteY9" fmla="*/ 11972 h 17287"/>
                <a:gd name="connsiteX10" fmla="*/ 4067 w 14378"/>
                <a:gd name="connsiteY10" fmla="*/ 13168 h 17287"/>
                <a:gd name="connsiteX11" fmla="*/ 7648 w 14378"/>
                <a:gd name="connsiteY11" fmla="*/ 9713 h 17287"/>
                <a:gd name="connsiteX12" fmla="*/ 9275 w 14378"/>
                <a:gd name="connsiteY12" fmla="*/ 11175 h 17287"/>
                <a:gd name="connsiteX13" fmla="*/ 9036 w 14378"/>
                <a:gd name="connsiteY13" fmla="*/ 12962 h 17287"/>
                <a:gd name="connsiteX14" fmla="*/ 11707 w 14378"/>
                <a:gd name="connsiteY14" fmla="*/ 17287 h 17287"/>
                <a:gd name="connsiteX15" fmla="*/ 14378 w 14378"/>
                <a:gd name="connsiteY15" fmla="*/ 12962 h 17287"/>
                <a:gd name="connsiteX16" fmla="*/ 11700 w 14378"/>
                <a:gd name="connsiteY16" fmla="*/ 8638 h 17287"/>
                <a:gd name="connsiteX17" fmla="*/ 2321 w 14378"/>
                <a:gd name="connsiteY17" fmla="*/ 10281 h 17287"/>
                <a:gd name="connsiteX18" fmla="*/ 1120 w 14378"/>
                <a:gd name="connsiteY18" fmla="*/ 10281 h 17287"/>
                <a:gd name="connsiteX19" fmla="*/ 344 w 14378"/>
                <a:gd name="connsiteY19" fmla="*/ 6596 h 17287"/>
                <a:gd name="connsiteX20" fmla="*/ 1120 w 14378"/>
                <a:gd name="connsiteY20" fmla="*/ 2911 h 17287"/>
                <a:gd name="connsiteX21" fmla="*/ 2321 w 14378"/>
                <a:gd name="connsiteY21" fmla="*/ 2911 h 17287"/>
                <a:gd name="connsiteX22" fmla="*/ 3097 w 14378"/>
                <a:gd name="connsiteY22" fmla="*/ 6596 h 17287"/>
                <a:gd name="connsiteX23" fmla="*/ 2321 w 14378"/>
                <a:gd name="connsiteY23" fmla="*/ 10281 h 17287"/>
                <a:gd name="connsiteX0" fmla="*/ 11700 w 14378"/>
                <a:gd name="connsiteY0" fmla="*/ 8638 h 13359"/>
                <a:gd name="connsiteX1" fmla="*/ 9372 w 14378"/>
                <a:gd name="connsiteY1" fmla="*/ 10848 h 13359"/>
                <a:gd name="connsiteX2" fmla="*/ 7745 w 14378"/>
                <a:gd name="connsiteY2" fmla="*/ 9387 h 13359"/>
                <a:gd name="connsiteX3" fmla="*/ 8133 w 14378"/>
                <a:gd name="connsiteY3" fmla="*/ 6584 h 13359"/>
                <a:gd name="connsiteX4" fmla="*/ 4067 w 14378"/>
                <a:gd name="connsiteY4" fmla="*/ 0 h 13359"/>
                <a:gd name="connsiteX5" fmla="*/ 0 w 14378"/>
                <a:gd name="connsiteY5" fmla="*/ 6403 h 13359"/>
                <a:gd name="connsiteX6" fmla="*/ 8 w 14378"/>
                <a:gd name="connsiteY6" fmla="*/ 6765 h 13359"/>
                <a:gd name="connsiteX7" fmla="*/ 1649 w 14378"/>
                <a:gd name="connsiteY7" fmla="*/ 11875 h 13359"/>
                <a:gd name="connsiteX8" fmla="*/ 1813 w 14378"/>
                <a:gd name="connsiteY8" fmla="*/ 12105 h 13359"/>
                <a:gd name="connsiteX9" fmla="*/ 1731 w 14378"/>
                <a:gd name="connsiteY9" fmla="*/ 11972 h 13359"/>
                <a:gd name="connsiteX10" fmla="*/ 4067 w 14378"/>
                <a:gd name="connsiteY10" fmla="*/ 13168 h 13359"/>
                <a:gd name="connsiteX11" fmla="*/ 7648 w 14378"/>
                <a:gd name="connsiteY11" fmla="*/ 9713 h 13359"/>
                <a:gd name="connsiteX12" fmla="*/ 9275 w 14378"/>
                <a:gd name="connsiteY12" fmla="*/ 11175 h 13359"/>
                <a:gd name="connsiteX13" fmla="*/ 9036 w 14378"/>
                <a:gd name="connsiteY13" fmla="*/ 12962 h 13359"/>
                <a:gd name="connsiteX14" fmla="*/ 14378 w 14378"/>
                <a:gd name="connsiteY14" fmla="*/ 12962 h 13359"/>
                <a:gd name="connsiteX15" fmla="*/ 11700 w 14378"/>
                <a:gd name="connsiteY15" fmla="*/ 8638 h 13359"/>
                <a:gd name="connsiteX16" fmla="*/ 2321 w 14378"/>
                <a:gd name="connsiteY16" fmla="*/ 10281 h 13359"/>
                <a:gd name="connsiteX17" fmla="*/ 1120 w 14378"/>
                <a:gd name="connsiteY17" fmla="*/ 10281 h 13359"/>
                <a:gd name="connsiteX18" fmla="*/ 344 w 14378"/>
                <a:gd name="connsiteY18" fmla="*/ 6596 h 13359"/>
                <a:gd name="connsiteX19" fmla="*/ 1120 w 14378"/>
                <a:gd name="connsiteY19" fmla="*/ 2911 h 13359"/>
                <a:gd name="connsiteX20" fmla="*/ 2321 w 14378"/>
                <a:gd name="connsiteY20" fmla="*/ 2911 h 13359"/>
                <a:gd name="connsiteX21" fmla="*/ 3097 w 14378"/>
                <a:gd name="connsiteY21" fmla="*/ 6596 h 13359"/>
                <a:gd name="connsiteX22" fmla="*/ 2321 w 14378"/>
                <a:gd name="connsiteY22" fmla="*/ 10281 h 13359"/>
                <a:gd name="connsiteX0" fmla="*/ 11700 w 11700"/>
                <a:gd name="connsiteY0" fmla="*/ 8638 h 13168"/>
                <a:gd name="connsiteX1" fmla="*/ 9372 w 11700"/>
                <a:gd name="connsiteY1" fmla="*/ 10848 h 13168"/>
                <a:gd name="connsiteX2" fmla="*/ 7745 w 11700"/>
                <a:gd name="connsiteY2" fmla="*/ 9387 h 13168"/>
                <a:gd name="connsiteX3" fmla="*/ 8133 w 11700"/>
                <a:gd name="connsiteY3" fmla="*/ 6584 h 13168"/>
                <a:gd name="connsiteX4" fmla="*/ 4067 w 11700"/>
                <a:gd name="connsiteY4" fmla="*/ 0 h 13168"/>
                <a:gd name="connsiteX5" fmla="*/ 0 w 11700"/>
                <a:gd name="connsiteY5" fmla="*/ 6403 h 13168"/>
                <a:gd name="connsiteX6" fmla="*/ 8 w 11700"/>
                <a:gd name="connsiteY6" fmla="*/ 6765 h 13168"/>
                <a:gd name="connsiteX7" fmla="*/ 1649 w 11700"/>
                <a:gd name="connsiteY7" fmla="*/ 11875 h 13168"/>
                <a:gd name="connsiteX8" fmla="*/ 1813 w 11700"/>
                <a:gd name="connsiteY8" fmla="*/ 12105 h 13168"/>
                <a:gd name="connsiteX9" fmla="*/ 1731 w 11700"/>
                <a:gd name="connsiteY9" fmla="*/ 11972 h 13168"/>
                <a:gd name="connsiteX10" fmla="*/ 4067 w 11700"/>
                <a:gd name="connsiteY10" fmla="*/ 13168 h 13168"/>
                <a:gd name="connsiteX11" fmla="*/ 7648 w 11700"/>
                <a:gd name="connsiteY11" fmla="*/ 9713 h 13168"/>
                <a:gd name="connsiteX12" fmla="*/ 9275 w 11700"/>
                <a:gd name="connsiteY12" fmla="*/ 11175 h 13168"/>
                <a:gd name="connsiteX13" fmla="*/ 9036 w 11700"/>
                <a:gd name="connsiteY13" fmla="*/ 12962 h 13168"/>
                <a:gd name="connsiteX14" fmla="*/ 11700 w 11700"/>
                <a:gd name="connsiteY14" fmla="*/ 8638 h 13168"/>
                <a:gd name="connsiteX15" fmla="*/ 2321 w 11700"/>
                <a:gd name="connsiteY15" fmla="*/ 10281 h 13168"/>
                <a:gd name="connsiteX16" fmla="*/ 1120 w 11700"/>
                <a:gd name="connsiteY16" fmla="*/ 10281 h 13168"/>
                <a:gd name="connsiteX17" fmla="*/ 344 w 11700"/>
                <a:gd name="connsiteY17" fmla="*/ 6596 h 13168"/>
                <a:gd name="connsiteX18" fmla="*/ 1120 w 11700"/>
                <a:gd name="connsiteY18" fmla="*/ 2911 h 13168"/>
                <a:gd name="connsiteX19" fmla="*/ 2321 w 11700"/>
                <a:gd name="connsiteY19" fmla="*/ 2911 h 13168"/>
                <a:gd name="connsiteX20" fmla="*/ 3097 w 11700"/>
                <a:gd name="connsiteY20" fmla="*/ 6596 h 13168"/>
                <a:gd name="connsiteX21" fmla="*/ 2321 w 11700"/>
                <a:gd name="connsiteY21" fmla="*/ 10281 h 13168"/>
                <a:gd name="connsiteX0" fmla="*/ 9036 w 9422"/>
                <a:gd name="connsiteY0" fmla="*/ 12962 h 13168"/>
                <a:gd name="connsiteX1" fmla="*/ 9372 w 9422"/>
                <a:gd name="connsiteY1" fmla="*/ 10848 h 13168"/>
                <a:gd name="connsiteX2" fmla="*/ 7745 w 9422"/>
                <a:gd name="connsiteY2" fmla="*/ 9387 h 13168"/>
                <a:gd name="connsiteX3" fmla="*/ 8133 w 9422"/>
                <a:gd name="connsiteY3" fmla="*/ 6584 h 13168"/>
                <a:gd name="connsiteX4" fmla="*/ 4067 w 9422"/>
                <a:gd name="connsiteY4" fmla="*/ 0 h 13168"/>
                <a:gd name="connsiteX5" fmla="*/ 0 w 9422"/>
                <a:gd name="connsiteY5" fmla="*/ 6403 h 13168"/>
                <a:gd name="connsiteX6" fmla="*/ 8 w 9422"/>
                <a:gd name="connsiteY6" fmla="*/ 6765 h 13168"/>
                <a:gd name="connsiteX7" fmla="*/ 1649 w 9422"/>
                <a:gd name="connsiteY7" fmla="*/ 11875 h 13168"/>
                <a:gd name="connsiteX8" fmla="*/ 1813 w 9422"/>
                <a:gd name="connsiteY8" fmla="*/ 12105 h 13168"/>
                <a:gd name="connsiteX9" fmla="*/ 1731 w 9422"/>
                <a:gd name="connsiteY9" fmla="*/ 11972 h 13168"/>
                <a:gd name="connsiteX10" fmla="*/ 4067 w 9422"/>
                <a:gd name="connsiteY10" fmla="*/ 13168 h 13168"/>
                <a:gd name="connsiteX11" fmla="*/ 7648 w 9422"/>
                <a:gd name="connsiteY11" fmla="*/ 9713 h 13168"/>
                <a:gd name="connsiteX12" fmla="*/ 9275 w 9422"/>
                <a:gd name="connsiteY12" fmla="*/ 11175 h 13168"/>
                <a:gd name="connsiteX13" fmla="*/ 9036 w 9422"/>
                <a:gd name="connsiteY13" fmla="*/ 12962 h 13168"/>
                <a:gd name="connsiteX14" fmla="*/ 2321 w 9422"/>
                <a:gd name="connsiteY14" fmla="*/ 10281 h 13168"/>
                <a:gd name="connsiteX15" fmla="*/ 1120 w 9422"/>
                <a:gd name="connsiteY15" fmla="*/ 10281 h 13168"/>
                <a:gd name="connsiteX16" fmla="*/ 344 w 9422"/>
                <a:gd name="connsiteY16" fmla="*/ 6596 h 13168"/>
                <a:gd name="connsiteX17" fmla="*/ 1120 w 9422"/>
                <a:gd name="connsiteY17" fmla="*/ 2911 h 13168"/>
                <a:gd name="connsiteX18" fmla="*/ 2321 w 9422"/>
                <a:gd name="connsiteY18" fmla="*/ 2911 h 13168"/>
                <a:gd name="connsiteX19" fmla="*/ 3097 w 9422"/>
                <a:gd name="connsiteY19" fmla="*/ 6596 h 13168"/>
                <a:gd name="connsiteX20" fmla="*/ 2321 w 9422"/>
                <a:gd name="connsiteY20" fmla="*/ 10281 h 13168"/>
                <a:gd name="connsiteX0" fmla="*/ 9844 w 10116"/>
                <a:gd name="connsiteY0" fmla="*/ 8486 h 10000"/>
                <a:gd name="connsiteX1" fmla="*/ 9947 w 10116"/>
                <a:gd name="connsiteY1" fmla="*/ 8238 h 10000"/>
                <a:gd name="connsiteX2" fmla="*/ 8220 w 10116"/>
                <a:gd name="connsiteY2" fmla="*/ 7129 h 10000"/>
                <a:gd name="connsiteX3" fmla="*/ 8632 w 10116"/>
                <a:gd name="connsiteY3" fmla="*/ 5000 h 10000"/>
                <a:gd name="connsiteX4" fmla="*/ 4316 w 10116"/>
                <a:gd name="connsiteY4" fmla="*/ 0 h 10000"/>
                <a:gd name="connsiteX5" fmla="*/ 0 w 10116"/>
                <a:gd name="connsiteY5" fmla="*/ 4863 h 10000"/>
                <a:gd name="connsiteX6" fmla="*/ 8 w 10116"/>
                <a:gd name="connsiteY6" fmla="*/ 5137 h 10000"/>
                <a:gd name="connsiteX7" fmla="*/ 1750 w 10116"/>
                <a:gd name="connsiteY7" fmla="*/ 9018 h 10000"/>
                <a:gd name="connsiteX8" fmla="*/ 1924 w 10116"/>
                <a:gd name="connsiteY8" fmla="*/ 9193 h 10000"/>
                <a:gd name="connsiteX9" fmla="*/ 1837 w 10116"/>
                <a:gd name="connsiteY9" fmla="*/ 9092 h 10000"/>
                <a:gd name="connsiteX10" fmla="*/ 4316 w 10116"/>
                <a:gd name="connsiteY10" fmla="*/ 10000 h 10000"/>
                <a:gd name="connsiteX11" fmla="*/ 8117 w 10116"/>
                <a:gd name="connsiteY11" fmla="*/ 7376 h 10000"/>
                <a:gd name="connsiteX12" fmla="*/ 9844 w 10116"/>
                <a:gd name="connsiteY12" fmla="*/ 8486 h 10000"/>
                <a:gd name="connsiteX13" fmla="*/ 2463 w 10116"/>
                <a:gd name="connsiteY13" fmla="*/ 7808 h 10000"/>
                <a:gd name="connsiteX14" fmla="*/ 1189 w 10116"/>
                <a:gd name="connsiteY14" fmla="*/ 7808 h 10000"/>
                <a:gd name="connsiteX15" fmla="*/ 365 w 10116"/>
                <a:gd name="connsiteY15" fmla="*/ 5009 h 10000"/>
                <a:gd name="connsiteX16" fmla="*/ 1189 w 10116"/>
                <a:gd name="connsiteY16" fmla="*/ 2211 h 10000"/>
                <a:gd name="connsiteX17" fmla="*/ 2463 w 10116"/>
                <a:gd name="connsiteY17" fmla="*/ 2211 h 10000"/>
                <a:gd name="connsiteX18" fmla="*/ 3287 w 10116"/>
                <a:gd name="connsiteY18" fmla="*/ 5009 h 10000"/>
                <a:gd name="connsiteX19" fmla="*/ 2463 w 10116"/>
                <a:gd name="connsiteY19" fmla="*/ 7808 h 10000"/>
                <a:gd name="connsiteX0" fmla="*/ 8117 w 9947"/>
                <a:gd name="connsiteY0" fmla="*/ 7376 h 10000"/>
                <a:gd name="connsiteX1" fmla="*/ 9947 w 9947"/>
                <a:gd name="connsiteY1" fmla="*/ 8238 h 10000"/>
                <a:gd name="connsiteX2" fmla="*/ 8220 w 9947"/>
                <a:gd name="connsiteY2" fmla="*/ 7129 h 10000"/>
                <a:gd name="connsiteX3" fmla="*/ 8632 w 9947"/>
                <a:gd name="connsiteY3" fmla="*/ 5000 h 10000"/>
                <a:gd name="connsiteX4" fmla="*/ 4316 w 9947"/>
                <a:gd name="connsiteY4" fmla="*/ 0 h 10000"/>
                <a:gd name="connsiteX5" fmla="*/ 0 w 9947"/>
                <a:gd name="connsiteY5" fmla="*/ 4863 h 10000"/>
                <a:gd name="connsiteX6" fmla="*/ 8 w 9947"/>
                <a:gd name="connsiteY6" fmla="*/ 5137 h 10000"/>
                <a:gd name="connsiteX7" fmla="*/ 1750 w 9947"/>
                <a:gd name="connsiteY7" fmla="*/ 9018 h 10000"/>
                <a:gd name="connsiteX8" fmla="*/ 1924 w 9947"/>
                <a:gd name="connsiteY8" fmla="*/ 9193 h 10000"/>
                <a:gd name="connsiteX9" fmla="*/ 1837 w 9947"/>
                <a:gd name="connsiteY9" fmla="*/ 9092 h 10000"/>
                <a:gd name="connsiteX10" fmla="*/ 4316 w 9947"/>
                <a:gd name="connsiteY10" fmla="*/ 10000 h 10000"/>
                <a:gd name="connsiteX11" fmla="*/ 8117 w 9947"/>
                <a:gd name="connsiteY11" fmla="*/ 7376 h 10000"/>
                <a:gd name="connsiteX12" fmla="*/ 2463 w 9947"/>
                <a:gd name="connsiteY12" fmla="*/ 7808 h 10000"/>
                <a:gd name="connsiteX13" fmla="*/ 1189 w 9947"/>
                <a:gd name="connsiteY13" fmla="*/ 7808 h 10000"/>
                <a:gd name="connsiteX14" fmla="*/ 365 w 9947"/>
                <a:gd name="connsiteY14" fmla="*/ 5009 h 10000"/>
                <a:gd name="connsiteX15" fmla="*/ 1189 w 9947"/>
                <a:gd name="connsiteY15" fmla="*/ 2211 h 10000"/>
                <a:gd name="connsiteX16" fmla="*/ 2463 w 9947"/>
                <a:gd name="connsiteY16" fmla="*/ 2211 h 10000"/>
                <a:gd name="connsiteX17" fmla="*/ 3287 w 9947"/>
                <a:gd name="connsiteY17" fmla="*/ 5009 h 10000"/>
                <a:gd name="connsiteX18" fmla="*/ 2463 w 9947"/>
                <a:gd name="connsiteY18" fmla="*/ 7808 h 10000"/>
                <a:gd name="connsiteX0" fmla="*/ 8160 w 8678"/>
                <a:gd name="connsiteY0" fmla="*/ 7376 h 10000"/>
                <a:gd name="connsiteX1" fmla="*/ 8264 w 8678"/>
                <a:gd name="connsiteY1" fmla="*/ 7129 h 10000"/>
                <a:gd name="connsiteX2" fmla="*/ 8678 w 8678"/>
                <a:gd name="connsiteY2" fmla="*/ 5000 h 10000"/>
                <a:gd name="connsiteX3" fmla="*/ 4339 w 8678"/>
                <a:gd name="connsiteY3" fmla="*/ 0 h 10000"/>
                <a:gd name="connsiteX4" fmla="*/ 0 w 8678"/>
                <a:gd name="connsiteY4" fmla="*/ 4863 h 10000"/>
                <a:gd name="connsiteX5" fmla="*/ 8 w 8678"/>
                <a:gd name="connsiteY5" fmla="*/ 5137 h 10000"/>
                <a:gd name="connsiteX6" fmla="*/ 1759 w 8678"/>
                <a:gd name="connsiteY6" fmla="*/ 9018 h 10000"/>
                <a:gd name="connsiteX7" fmla="*/ 1934 w 8678"/>
                <a:gd name="connsiteY7" fmla="*/ 9193 h 10000"/>
                <a:gd name="connsiteX8" fmla="*/ 1847 w 8678"/>
                <a:gd name="connsiteY8" fmla="*/ 9092 h 10000"/>
                <a:gd name="connsiteX9" fmla="*/ 4339 w 8678"/>
                <a:gd name="connsiteY9" fmla="*/ 10000 h 10000"/>
                <a:gd name="connsiteX10" fmla="*/ 8160 w 8678"/>
                <a:gd name="connsiteY10" fmla="*/ 7376 h 10000"/>
                <a:gd name="connsiteX11" fmla="*/ 2476 w 8678"/>
                <a:gd name="connsiteY11" fmla="*/ 7808 h 10000"/>
                <a:gd name="connsiteX12" fmla="*/ 1195 w 8678"/>
                <a:gd name="connsiteY12" fmla="*/ 7808 h 10000"/>
                <a:gd name="connsiteX13" fmla="*/ 367 w 8678"/>
                <a:gd name="connsiteY13" fmla="*/ 5009 h 10000"/>
                <a:gd name="connsiteX14" fmla="*/ 1195 w 8678"/>
                <a:gd name="connsiteY14" fmla="*/ 2211 h 10000"/>
                <a:gd name="connsiteX15" fmla="*/ 2476 w 8678"/>
                <a:gd name="connsiteY15" fmla="*/ 2211 h 10000"/>
                <a:gd name="connsiteX16" fmla="*/ 3305 w 8678"/>
                <a:gd name="connsiteY16" fmla="*/ 5009 h 10000"/>
                <a:gd name="connsiteX17" fmla="*/ 2476 w 8678"/>
                <a:gd name="connsiteY17" fmla="*/ 780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678" h="10000" extrusionOk="0">
                  <a:moveTo>
                    <a:pt x="8160" y="7376"/>
                  </a:moveTo>
                  <a:cubicBezTo>
                    <a:pt x="8195" y="7294"/>
                    <a:pt x="8229" y="7211"/>
                    <a:pt x="8264" y="7129"/>
                  </a:cubicBezTo>
                  <a:cubicBezTo>
                    <a:pt x="8526" y="6477"/>
                    <a:pt x="8678" y="5762"/>
                    <a:pt x="8678" y="5000"/>
                  </a:cubicBezTo>
                  <a:cubicBezTo>
                    <a:pt x="8678" y="2239"/>
                    <a:pt x="6736" y="0"/>
                    <a:pt x="4339" y="0"/>
                  </a:cubicBezTo>
                  <a:cubicBezTo>
                    <a:pt x="1983" y="0"/>
                    <a:pt x="64" y="2165"/>
                    <a:pt x="0" y="4863"/>
                  </a:cubicBezTo>
                  <a:cubicBezTo>
                    <a:pt x="3" y="4954"/>
                    <a:pt x="5" y="5046"/>
                    <a:pt x="8" y="5137"/>
                  </a:cubicBezTo>
                  <a:cubicBezTo>
                    <a:pt x="48" y="6725"/>
                    <a:pt x="725" y="8128"/>
                    <a:pt x="1759" y="9018"/>
                  </a:cubicBezTo>
                  <a:lnTo>
                    <a:pt x="1934" y="9193"/>
                  </a:lnTo>
                  <a:cubicBezTo>
                    <a:pt x="1905" y="9159"/>
                    <a:pt x="1876" y="9126"/>
                    <a:pt x="1847" y="9092"/>
                  </a:cubicBezTo>
                  <a:cubicBezTo>
                    <a:pt x="2556" y="9661"/>
                    <a:pt x="3415" y="10000"/>
                    <a:pt x="4339" y="10000"/>
                  </a:cubicBezTo>
                  <a:cubicBezTo>
                    <a:pt x="5987" y="10000"/>
                    <a:pt x="7428" y="8935"/>
                    <a:pt x="8160" y="7376"/>
                  </a:cubicBezTo>
                  <a:close/>
                  <a:moveTo>
                    <a:pt x="2476" y="7808"/>
                  </a:moveTo>
                  <a:cubicBezTo>
                    <a:pt x="2150" y="8284"/>
                    <a:pt x="1520" y="8284"/>
                    <a:pt x="1195" y="7808"/>
                  </a:cubicBezTo>
                  <a:cubicBezTo>
                    <a:pt x="678" y="7037"/>
                    <a:pt x="367" y="6064"/>
                    <a:pt x="367" y="5009"/>
                  </a:cubicBezTo>
                  <a:cubicBezTo>
                    <a:pt x="367" y="3954"/>
                    <a:pt x="678" y="2981"/>
                    <a:pt x="1195" y="2211"/>
                  </a:cubicBezTo>
                  <a:cubicBezTo>
                    <a:pt x="1520" y="1734"/>
                    <a:pt x="2150" y="1734"/>
                    <a:pt x="2476" y="2211"/>
                  </a:cubicBezTo>
                  <a:cubicBezTo>
                    <a:pt x="2994" y="2981"/>
                    <a:pt x="3305" y="3954"/>
                    <a:pt x="3305" y="5009"/>
                  </a:cubicBezTo>
                  <a:cubicBezTo>
                    <a:pt x="3305" y="6064"/>
                    <a:pt x="3002" y="7028"/>
                    <a:pt x="2476" y="7808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solidFill>
                <a:schemeClr val="accent4"/>
              </a:solidFill>
              <a:miter lim="400000"/>
            </a:ln>
          </p:spPr>
          <p:txBody>
            <a:bodyPr lIns="57141" tIns="57141" rIns="57141" bIns="57141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lang="en-ID" sz="4499" b="1" dirty="0">
                <a:solidFill>
                  <a:schemeClr val="bg1"/>
                </a:solidFill>
              </a:endParaRP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1AD59F9E-7C0F-B548-9E51-1B3653E83A95}"/>
                </a:ext>
              </a:extLst>
            </p:cNvPr>
            <p:cNvSpPr/>
            <p:nvPr/>
          </p:nvSpPr>
          <p:spPr>
            <a:xfrm>
              <a:off x="978189" y="8670778"/>
              <a:ext cx="1149323" cy="6156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"/>
              <a:r>
                <a:rPr lang="en-ID" b="1" dirty="0"/>
                <a:t>ISLAMIC AND CULTURAL HEALTH</a:t>
              </a:r>
              <a:endParaRPr lang="en-ID" b="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CBC5AFF5-8BF4-4C4F-B3AD-5FC8A440F656}"/>
                </a:ext>
              </a:extLst>
            </p:cNvPr>
            <p:cNvSpPr/>
            <p:nvPr/>
          </p:nvSpPr>
          <p:spPr>
            <a:xfrm>
              <a:off x="984906" y="7618116"/>
              <a:ext cx="868278" cy="2308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ID" sz="1650" dirty="0"/>
                <a:t>TELE-HEALTH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B4123032-F419-3247-B2ED-D525905B30EE}"/>
                </a:ext>
              </a:extLst>
            </p:cNvPr>
            <p:cNvSpPr/>
            <p:nvPr/>
          </p:nvSpPr>
          <p:spPr>
            <a:xfrm>
              <a:off x="1005549" y="9912184"/>
              <a:ext cx="1779654" cy="4001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ID" sz="1650" dirty="0"/>
                <a:t>COMMUNITY AND CLINICAL PHARMACY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49BED250-AFFA-8442-8FEF-58323D809A12}"/>
                </a:ext>
              </a:extLst>
            </p:cNvPr>
            <p:cNvSpPr/>
            <p:nvPr/>
          </p:nvSpPr>
          <p:spPr>
            <a:xfrm>
              <a:off x="-1009945" y="8055461"/>
              <a:ext cx="1500785" cy="4001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/>
              <a:r>
                <a:rPr lang="en-ID" sz="1650" dirty="0"/>
                <a:t>DEVELOPMENT OF MEDICAL AND HEALTH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50BF3113-8E8A-7B44-8C31-64961883B5EF}"/>
                </a:ext>
              </a:extLst>
            </p:cNvPr>
            <p:cNvSpPr/>
            <p:nvPr/>
          </p:nvSpPr>
          <p:spPr>
            <a:xfrm>
              <a:off x="-832418" y="9816907"/>
              <a:ext cx="1779654" cy="4001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/>
              <a:r>
                <a:rPr lang="en-ID" sz="1650" dirty="0"/>
                <a:t>ADVANCE AND SPECIALIZED CLINICAL NURSING</a:t>
              </a: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35DE2355-7E2D-F34A-B4DF-0BE3F3BD93DC}"/>
                </a:ext>
              </a:extLst>
            </p:cNvPr>
            <p:cNvSpPr/>
            <p:nvPr/>
          </p:nvSpPr>
          <p:spPr>
            <a:xfrm>
              <a:off x="-1283187" y="9295667"/>
              <a:ext cx="1881332" cy="4001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/>
              <a:r>
                <a:rPr lang="en-ID" sz="1650" dirty="0"/>
                <a:t>COMMUNITY AND MENTAL HEALTH NURSING</a:t>
              </a: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540F0D5A-0693-D94D-9C78-B632C7C5BFCE}"/>
                </a:ext>
              </a:extLst>
            </p:cNvPr>
            <p:cNvSpPr/>
            <p:nvPr/>
          </p:nvSpPr>
          <p:spPr>
            <a:xfrm>
              <a:off x="-194675" y="7601492"/>
              <a:ext cx="2047030" cy="4001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ID" sz="1650" dirty="0"/>
                <a:t>SHARIAH HOSPITAL</a:t>
              </a:r>
            </a:p>
            <a:p>
              <a:pPr lvl="0" algn="r"/>
              <a:r>
                <a:rPr lang="en-ID" sz="1650" dirty="0"/>
                <a:t>MANAGEMENT</a:t>
              </a: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85E3E389-F9F8-6242-938F-9FECBC9B58DC}"/>
                </a:ext>
              </a:extLst>
            </p:cNvPr>
            <p:cNvSpPr/>
            <p:nvPr/>
          </p:nvSpPr>
          <p:spPr>
            <a:xfrm>
              <a:off x="-1503913" y="8720915"/>
              <a:ext cx="1779654" cy="2308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/>
              <a:r>
                <a:rPr lang="en-ID" sz="1650" dirty="0"/>
                <a:t>ACADEMIC HEALTH SYSTEM</a:t>
              </a: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2E94D274-9909-D94C-B979-959D75D286CC}"/>
              </a:ext>
            </a:extLst>
          </p:cNvPr>
          <p:cNvGrpSpPr/>
          <p:nvPr/>
        </p:nvGrpSpPr>
        <p:grpSpPr>
          <a:xfrm>
            <a:off x="-895394" y="5079097"/>
            <a:ext cx="5786093" cy="2714888"/>
            <a:chOff x="-1512363" y="10601725"/>
            <a:chExt cx="3857991" cy="1810205"/>
          </a:xfrm>
        </p:grpSpPr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D120B396-44B5-DB40-B936-CE56A5E6ED89}"/>
                </a:ext>
              </a:extLst>
            </p:cNvPr>
            <p:cNvCxnSpPr>
              <a:cxnSpLocks/>
              <a:stCxn id="128" idx="12"/>
            </p:cNvCxnSpPr>
            <p:nvPr/>
          </p:nvCxnSpPr>
          <p:spPr>
            <a:xfrm flipH="1">
              <a:off x="377907" y="11722382"/>
              <a:ext cx="468736" cy="421488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596D59DA-8162-1A43-BC5C-8F07CCCF5E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821" y="11488047"/>
              <a:ext cx="641075" cy="17537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0D2628A8-63E6-014D-9AFF-0A5F785518ED}"/>
                </a:ext>
              </a:extLst>
            </p:cNvPr>
            <p:cNvCxnSpPr>
              <a:cxnSpLocks/>
            </p:cNvCxnSpPr>
            <p:nvPr/>
          </p:nvCxnSpPr>
          <p:spPr>
            <a:xfrm>
              <a:off x="238672" y="10850851"/>
              <a:ext cx="497650" cy="28664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B02A279B-6C6C-2B40-9AEE-5C19446E55BE}"/>
                </a:ext>
              </a:extLst>
            </p:cNvPr>
            <p:cNvSpPr/>
            <p:nvPr/>
          </p:nvSpPr>
          <p:spPr>
            <a:xfrm rot="720000">
              <a:off x="-267314" y="11284592"/>
              <a:ext cx="473790" cy="459641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F7BC9685-C8A9-3649-A3F8-F662936DC48A}"/>
                </a:ext>
              </a:extLst>
            </p:cNvPr>
            <p:cNvSpPr/>
            <p:nvPr/>
          </p:nvSpPr>
          <p:spPr>
            <a:xfrm rot="720000">
              <a:off x="168970" y="11952289"/>
              <a:ext cx="473790" cy="459641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FC8FD136-204A-3A40-BE19-B78BC87745F6}"/>
                </a:ext>
              </a:extLst>
            </p:cNvPr>
            <p:cNvSpPr/>
            <p:nvPr/>
          </p:nvSpPr>
          <p:spPr>
            <a:xfrm rot="720000">
              <a:off x="-28998" y="10601725"/>
              <a:ext cx="473790" cy="459641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28" name="Shape">
              <a:extLst>
                <a:ext uri="{FF2B5EF4-FFF2-40B4-BE49-F238E27FC236}">
                  <a16:creationId xmlns:a16="http://schemas.microsoft.com/office/drawing/2014/main" id="{FE7FCEC1-87BE-EE47-949C-B17FEACA8550}"/>
                </a:ext>
              </a:extLst>
            </p:cNvPr>
            <p:cNvSpPr/>
            <p:nvPr/>
          </p:nvSpPr>
          <p:spPr>
            <a:xfrm>
              <a:off x="667120" y="10704495"/>
              <a:ext cx="1303685" cy="1303646"/>
            </a:xfrm>
            <a:custGeom>
              <a:avLst/>
              <a:gdLst>
                <a:gd name="connsiteX0" fmla="*/ 18922 w 21600"/>
                <a:gd name="connsiteY0" fmla="*/ 8638 h 21600"/>
                <a:gd name="connsiteX1" fmla="*/ 16594 w 21600"/>
                <a:gd name="connsiteY1" fmla="*/ 10848 h 21600"/>
                <a:gd name="connsiteX2" fmla="*/ 14967 w 21600"/>
                <a:gd name="connsiteY2" fmla="*/ 9387 h 21600"/>
                <a:gd name="connsiteX3" fmla="*/ 15355 w 21600"/>
                <a:gd name="connsiteY3" fmla="*/ 6584 h 21600"/>
                <a:gd name="connsiteX4" fmla="*/ 11289 w 21600"/>
                <a:gd name="connsiteY4" fmla="*/ 0 h 21600"/>
                <a:gd name="connsiteX5" fmla="*/ 7222 w 21600"/>
                <a:gd name="connsiteY5" fmla="*/ 6403 h 21600"/>
                <a:gd name="connsiteX6" fmla="*/ 5342 w 21600"/>
                <a:gd name="connsiteY6" fmla="*/ 6403 h 21600"/>
                <a:gd name="connsiteX7" fmla="*/ 0 w 21600"/>
                <a:gd name="connsiteY7" fmla="*/ 6584 h 21600"/>
                <a:gd name="connsiteX8" fmla="*/ 2671 w 21600"/>
                <a:gd name="connsiteY8" fmla="*/ 10909 h 21600"/>
                <a:gd name="connsiteX9" fmla="*/ 5342 w 21600"/>
                <a:gd name="connsiteY9" fmla="*/ 6765 h 21600"/>
                <a:gd name="connsiteX10" fmla="*/ 7230 w 21600"/>
                <a:gd name="connsiteY10" fmla="*/ 6765 h 21600"/>
                <a:gd name="connsiteX11" fmla="*/ 8871 w 21600"/>
                <a:gd name="connsiteY11" fmla="*/ 11875 h 21600"/>
                <a:gd name="connsiteX12" fmla="*/ 7379 w 21600"/>
                <a:gd name="connsiteY12" fmla="*/ 14170 h 21600"/>
                <a:gd name="connsiteX13" fmla="*/ 5521 w 21600"/>
                <a:gd name="connsiteY13" fmla="*/ 12950 h 21600"/>
                <a:gd name="connsiteX14" fmla="*/ 2850 w 21600"/>
                <a:gd name="connsiteY14" fmla="*/ 17275 h 21600"/>
                <a:gd name="connsiteX15" fmla="*/ 5521 w 21600"/>
                <a:gd name="connsiteY15" fmla="*/ 21600 h 21600"/>
                <a:gd name="connsiteX16" fmla="*/ 8192 w 21600"/>
                <a:gd name="connsiteY16" fmla="*/ 17275 h 21600"/>
                <a:gd name="connsiteX17" fmla="*/ 7528 w 21600"/>
                <a:gd name="connsiteY17" fmla="*/ 14424 h 21600"/>
                <a:gd name="connsiteX18" fmla="*/ 9035 w 21600"/>
                <a:gd name="connsiteY18" fmla="*/ 12105 h 21600"/>
                <a:gd name="connsiteX19" fmla="*/ 8953 w 21600"/>
                <a:gd name="connsiteY19" fmla="*/ 11972 h 21600"/>
                <a:gd name="connsiteX20" fmla="*/ 11289 w 21600"/>
                <a:gd name="connsiteY20" fmla="*/ 13168 h 21600"/>
                <a:gd name="connsiteX21" fmla="*/ 14870 w 21600"/>
                <a:gd name="connsiteY21" fmla="*/ 9713 h 21600"/>
                <a:gd name="connsiteX22" fmla="*/ 16497 w 21600"/>
                <a:gd name="connsiteY22" fmla="*/ 11175 h 21600"/>
                <a:gd name="connsiteX23" fmla="*/ 16258 w 21600"/>
                <a:gd name="connsiteY23" fmla="*/ 12962 h 21600"/>
                <a:gd name="connsiteX24" fmla="*/ 18929 w 21600"/>
                <a:gd name="connsiteY24" fmla="*/ 17287 h 21600"/>
                <a:gd name="connsiteX25" fmla="*/ 21600 w 21600"/>
                <a:gd name="connsiteY25" fmla="*/ 12962 h 21600"/>
                <a:gd name="connsiteX26" fmla="*/ 18922 w 21600"/>
                <a:gd name="connsiteY26" fmla="*/ 8638 h 21600"/>
                <a:gd name="connsiteX27" fmla="*/ 9543 w 21600"/>
                <a:gd name="connsiteY27" fmla="*/ 10281 h 21600"/>
                <a:gd name="connsiteX28" fmla="*/ 8342 w 21600"/>
                <a:gd name="connsiteY28" fmla="*/ 10281 h 21600"/>
                <a:gd name="connsiteX29" fmla="*/ 7566 w 21600"/>
                <a:gd name="connsiteY29" fmla="*/ 6596 h 21600"/>
                <a:gd name="connsiteX30" fmla="*/ 8342 w 21600"/>
                <a:gd name="connsiteY30" fmla="*/ 2911 h 21600"/>
                <a:gd name="connsiteX31" fmla="*/ 9543 w 21600"/>
                <a:gd name="connsiteY31" fmla="*/ 2911 h 21600"/>
                <a:gd name="connsiteX32" fmla="*/ 10319 w 21600"/>
                <a:gd name="connsiteY32" fmla="*/ 6596 h 21600"/>
                <a:gd name="connsiteX33" fmla="*/ 9543 w 21600"/>
                <a:gd name="connsiteY33" fmla="*/ 10281 h 21600"/>
                <a:gd name="connsiteX0" fmla="*/ 16251 w 18929"/>
                <a:gd name="connsiteY0" fmla="*/ 8638 h 21600"/>
                <a:gd name="connsiteX1" fmla="*/ 13923 w 18929"/>
                <a:gd name="connsiteY1" fmla="*/ 10848 h 21600"/>
                <a:gd name="connsiteX2" fmla="*/ 12296 w 18929"/>
                <a:gd name="connsiteY2" fmla="*/ 9387 h 21600"/>
                <a:gd name="connsiteX3" fmla="*/ 12684 w 18929"/>
                <a:gd name="connsiteY3" fmla="*/ 6584 h 21600"/>
                <a:gd name="connsiteX4" fmla="*/ 8618 w 18929"/>
                <a:gd name="connsiteY4" fmla="*/ 0 h 21600"/>
                <a:gd name="connsiteX5" fmla="*/ 4551 w 18929"/>
                <a:gd name="connsiteY5" fmla="*/ 6403 h 21600"/>
                <a:gd name="connsiteX6" fmla="*/ 2671 w 18929"/>
                <a:gd name="connsiteY6" fmla="*/ 6403 h 21600"/>
                <a:gd name="connsiteX7" fmla="*/ 0 w 18929"/>
                <a:gd name="connsiteY7" fmla="*/ 10909 h 21600"/>
                <a:gd name="connsiteX8" fmla="*/ 2671 w 18929"/>
                <a:gd name="connsiteY8" fmla="*/ 6765 h 21600"/>
                <a:gd name="connsiteX9" fmla="*/ 4559 w 18929"/>
                <a:gd name="connsiteY9" fmla="*/ 6765 h 21600"/>
                <a:gd name="connsiteX10" fmla="*/ 6200 w 18929"/>
                <a:gd name="connsiteY10" fmla="*/ 11875 h 21600"/>
                <a:gd name="connsiteX11" fmla="*/ 4708 w 18929"/>
                <a:gd name="connsiteY11" fmla="*/ 14170 h 21600"/>
                <a:gd name="connsiteX12" fmla="*/ 2850 w 18929"/>
                <a:gd name="connsiteY12" fmla="*/ 12950 h 21600"/>
                <a:gd name="connsiteX13" fmla="*/ 179 w 18929"/>
                <a:gd name="connsiteY13" fmla="*/ 17275 h 21600"/>
                <a:gd name="connsiteX14" fmla="*/ 2850 w 18929"/>
                <a:gd name="connsiteY14" fmla="*/ 21600 h 21600"/>
                <a:gd name="connsiteX15" fmla="*/ 5521 w 18929"/>
                <a:gd name="connsiteY15" fmla="*/ 17275 h 21600"/>
                <a:gd name="connsiteX16" fmla="*/ 4857 w 18929"/>
                <a:gd name="connsiteY16" fmla="*/ 14424 h 21600"/>
                <a:gd name="connsiteX17" fmla="*/ 6364 w 18929"/>
                <a:gd name="connsiteY17" fmla="*/ 12105 h 21600"/>
                <a:gd name="connsiteX18" fmla="*/ 6282 w 18929"/>
                <a:gd name="connsiteY18" fmla="*/ 11972 h 21600"/>
                <a:gd name="connsiteX19" fmla="*/ 8618 w 18929"/>
                <a:gd name="connsiteY19" fmla="*/ 13168 h 21600"/>
                <a:gd name="connsiteX20" fmla="*/ 12199 w 18929"/>
                <a:gd name="connsiteY20" fmla="*/ 9713 h 21600"/>
                <a:gd name="connsiteX21" fmla="*/ 13826 w 18929"/>
                <a:gd name="connsiteY21" fmla="*/ 11175 h 21600"/>
                <a:gd name="connsiteX22" fmla="*/ 13587 w 18929"/>
                <a:gd name="connsiteY22" fmla="*/ 12962 h 21600"/>
                <a:gd name="connsiteX23" fmla="*/ 16258 w 18929"/>
                <a:gd name="connsiteY23" fmla="*/ 17287 h 21600"/>
                <a:gd name="connsiteX24" fmla="*/ 18929 w 18929"/>
                <a:gd name="connsiteY24" fmla="*/ 12962 h 21600"/>
                <a:gd name="connsiteX25" fmla="*/ 16251 w 18929"/>
                <a:gd name="connsiteY25" fmla="*/ 8638 h 21600"/>
                <a:gd name="connsiteX26" fmla="*/ 6872 w 18929"/>
                <a:gd name="connsiteY26" fmla="*/ 10281 h 21600"/>
                <a:gd name="connsiteX27" fmla="*/ 5671 w 18929"/>
                <a:gd name="connsiteY27" fmla="*/ 10281 h 21600"/>
                <a:gd name="connsiteX28" fmla="*/ 4895 w 18929"/>
                <a:gd name="connsiteY28" fmla="*/ 6596 h 21600"/>
                <a:gd name="connsiteX29" fmla="*/ 5671 w 18929"/>
                <a:gd name="connsiteY29" fmla="*/ 2911 h 21600"/>
                <a:gd name="connsiteX30" fmla="*/ 6872 w 18929"/>
                <a:gd name="connsiteY30" fmla="*/ 2911 h 21600"/>
                <a:gd name="connsiteX31" fmla="*/ 7648 w 18929"/>
                <a:gd name="connsiteY31" fmla="*/ 6596 h 21600"/>
                <a:gd name="connsiteX32" fmla="*/ 6872 w 18929"/>
                <a:gd name="connsiteY32" fmla="*/ 10281 h 21600"/>
                <a:gd name="connsiteX0" fmla="*/ 16072 w 18750"/>
                <a:gd name="connsiteY0" fmla="*/ 8638 h 21600"/>
                <a:gd name="connsiteX1" fmla="*/ 13744 w 18750"/>
                <a:gd name="connsiteY1" fmla="*/ 10848 h 21600"/>
                <a:gd name="connsiteX2" fmla="*/ 12117 w 18750"/>
                <a:gd name="connsiteY2" fmla="*/ 9387 h 21600"/>
                <a:gd name="connsiteX3" fmla="*/ 12505 w 18750"/>
                <a:gd name="connsiteY3" fmla="*/ 6584 h 21600"/>
                <a:gd name="connsiteX4" fmla="*/ 8439 w 18750"/>
                <a:gd name="connsiteY4" fmla="*/ 0 h 21600"/>
                <a:gd name="connsiteX5" fmla="*/ 4372 w 18750"/>
                <a:gd name="connsiteY5" fmla="*/ 6403 h 21600"/>
                <a:gd name="connsiteX6" fmla="*/ 2492 w 18750"/>
                <a:gd name="connsiteY6" fmla="*/ 6403 h 21600"/>
                <a:gd name="connsiteX7" fmla="*/ 2492 w 18750"/>
                <a:gd name="connsiteY7" fmla="*/ 6765 h 21600"/>
                <a:gd name="connsiteX8" fmla="*/ 4380 w 18750"/>
                <a:gd name="connsiteY8" fmla="*/ 6765 h 21600"/>
                <a:gd name="connsiteX9" fmla="*/ 6021 w 18750"/>
                <a:gd name="connsiteY9" fmla="*/ 11875 h 21600"/>
                <a:gd name="connsiteX10" fmla="*/ 4529 w 18750"/>
                <a:gd name="connsiteY10" fmla="*/ 14170 h 21600"/>
                <a:gd name="connsiteX11" fmla="*/ 2671 w 18750"/>
                <a:gd name="connsiteY11" fmla="*/ 12950 h 21600"/>
                <a:gd name="connsiteX12" fmla="*/ 0 w 18750"/>
                <a:gd name="connsiteY12" fmla="*/ 17275 h 21600"/>
                <a:gd name="connsiteX13" fmla="*/ 2671 w 18750"/>
                <a:gd name="connsiteY13" fmla="*/ 21600 h 21600"/>
                <a:gd name="connsiteX14" fmla="*/ 5342 w 18750"/>
                <a:gd name="connsiteY14" fmla="*/ 17275 h 21600"/>
                <a:gd name="connsiteX15" fmla="*/ 4678 w 18750"/>
                <a:gd name="connsiteY15" fmla="*/ 14424 h 21600"/>
                <a:gd name="connsiteX16" fmla="*/ 6185 w 18750"/>
                <a:gd name="connsiteY16" fmla="*/ 12105 h 21600"/>
                <a:gd name="connsiteX17" fmla="*/ 6103 w 18750"/>
                <a:gd name="connsiteY17" fmla="*/ 11972 h 21600"/>
                <a:gd name="connsiteX18" fmla="*/ 8439 w 18750"/>
                <a:gd name="connsiteY18" fmla="*/ 13168 h 21600"/>
                <a:gd name="connsiteX19" fmla="*/ 12020 w 18750"/>
                <a:gd name="connsiteY19" fmla="*/ 9713 h 21600"/>
                <a:gd name="connsiteX20" fmla="*/ 13647 w 18750"/>
                <a:gd name="connsiteY20" fmla="*/ 11175 h 21600"/>
                <a:gd name="connsiteX21" fmla="*/ 13408 w 18750"/>
                <a:gd name="connsiteY21" fmla="*/ 12962 h 21600"/>
                <a:gd name="connsiteX22" fmla="*/ 16079 w 18750"/>
                <a:gd name="connsiteY22" fmla="*/ 17287 h 21600"/>
                <a:gd name="connsiteX23" fmla="*/ 18750 w 18750"/>
                <a:gd name="connsiteY23" fmla="*/ 12962 h 21600"/>
                <a:gd name="connsiteX24" fmla="*/ 16072 w 18750"/>
                <a:gd name="connsiteY24" fmla="*/ 8638 h 21600"/>
                <a:gd name="connsiteX25" fmla="*/ 6693 w 18750"/>
                <a:gd name="connsiteY25" fmla="*/ 10281 h 21600"/>
                <a:gd name="connsiteX26" fmla="*/ 5492 w 18750"/>
                <a:gd name="connsiteY26" fmla="*/ 10281 h 21600"/>
                <a:gd name="connsiteX27" fmla="*/ 4716 w 18750"/>
                <a:gd name="connsiteY27" fmla="*/ 6596 h 21600"/>
                <a:gd name="connsiteX28" fmla="*/ 5492 w 18750"/>
                <a:gd name="connsiteY28" fmla="*/ 2911 h 21600"/>
                <a:gd name="connsiteX29" fmla="*/ 6693 w 18750"/>
                <a:gd name="connsiteY29" fmla="*/ 2911 h 21600"/>
                <a:gd name="connsiteX30" fmla="*/ 7469 w 18750"/>
                <a:gd name="connsiteY30" fmla="*/ 6596 h 21600"/>
                <a:gd name="connsiteX31" fmla="*/ 6693 w 18750"/>
                <a:gd name="connsiteY31" fmla="*/ 10281 h 21600"/>
                <a:gd name="connsiteX0" fmla="*/ 16072 w 18750"/>
                <a:gd name="connsiteY0" fmla="*/ 8638 h 21600"/>
                <a:gd name="connsiteX1" fmla="*/ 13744 w 18750"/>
                <a:gd name="connsiteY1" fmla="*/ 10848 h 21600"/>
                <a:gd name="connsiteX2" fmla="*/ 12117 w 18750"/>
                <a:gd name="connsiteY2" fmla="*/ 9387 h 21600"/>
                <a:gd name="connsiteX3" fmla="*/ 12505 w 18750"/>
                <a:gd name="connsiteY3" fmla="*/ 6584 h 21600"/>
                <a:gd name="connsiteX4" fmla="*/ 8439 w 18750"/>
                <a:gd name="connsiteY4" fmla="*/ 0 h 21600"/>
                <a:gd name="connsiteX5" fmla="*/ 4372 w 18750"/>
                <a:gd name="connsiteY5" fmla="*/ 6403 h 21600"/>
                <a:gd name="connsiteX6" fmla="*/ 2492 w 18750"/>
                <a:gd name="connsiteY6" fmla="*/ 6403 h 21600"/>
                <a:gd name="connsiteX7" fmla="*/ 4380 w 18750"/>
                <a:gd name="connsiteY7" fmla="*/ 6765 h 21600"/>
                <a:gd name="connsiteX8" fmla="*/ 6021 w 18750"/>
                <a:gd name="connsiteY8" fmla="*/ 11875 h 21600"/>
                <a:gd name="connsiteX9" fmla="*/ 4529 w 18750"/>
                <a:gd name="connsiteY9" fmla="*/ 14170 h 21600"/>
                <a:gd name="connsiteX10" fmla="*/ 2671 w 18750"/>
                <a:gd name="connsiteY10" fmla="*/ 12950 h 21600"/>
                <a:gd name="connsiteX11" fmla="*/ 0 w 18750"/>
                <a:gd name="connsiteY11" fmla="*/ 17275 h 21600"/>
                <a:gd name="connsiteX12" fmla="*/ 2671 w 18750"/>
                <a:gd name="connsiteY12" fmla="*/ 21600 h 21600"/>
                <a:gd name="connsiteX13" fmla="*/ 5342 w 18750"/>
                <a:gd name="connsiteY13" fmla="*/ 17275 h 21600"/>
                <a:gd name="connsiteX14" fmla="*/ 4678 w 18750"/>
                <a:gd name="connsiteY14" fmla="*/ 14424 h 21600"/>
                <a:gd name="connsiteX15" fmla="*/ 6185 w 18750"/>
                <a:gd name="connsiteY15" fmla="*/ 12105 h 21600"/>
                <a:gd name="connsiteX16" fmla="*/ 6103 w 18750"/>
                <a:gd name="connsiteY16" fmla="*/ 11972 h 21600"/>
                <a:gd name="connsiteX17" fmla="*/ 8439 w 18750"/>
                <a:gd name="connsiteY17" fmla="*/ 13168 h 21600"/>
                <a:gd name="connsiteX18" fmla="*/ 12020 w 18750"/>
                <a:gd name="connsiteY18" fmla="*/ 9713 h 21600"/>
                <a:gd name="connsiteX19" fmla="*/ 13647 w 18750"/>
                <a:gd name="connsiteY19" fmla="*/ 11175 h 21600"/>
                <a:gd name="connsiteX20" fmla="*/ 13408 w 18750"/>
                <a:gd name="connsiteY20" fmla="*/ 12962 h 21600"/>
                <a:gd name="connsiteX21" fmla="*/ 16079 w 18750"/>
                <a:gd name="connsiteY21" fmla="*/ 17287 h 21600"/>
                <a:gd name="connsiteX22" fmla="*/ 18750 w 18750"/>
                <a:gd name="connsiteY22" fmla="*/ 12962 h 21600"/>
                <a:gd name="connsiteX23" fmla="*/ 16072 w 18750"/>
                <a:gd name="connsiteY23" fmla="*/ 8638 h 21600"/>
                <a:gd name="connsiteX24" fmla="*/ 6693 w 18750"/>
                <a:gd name="connsiteY24" fmla="*/ 10281 h 21600"/>
                <a:gd name="connsiteX25" fmla="*/ 5492 w 18750"/>
                <a:gd name="connsiteY25" fmla="*/ 10281 h 21600"/>
                <a:gd name="connsiteX26" fmla="*/ 4716 w 18750"/>
                <a:gd name="connsiteY26" fmla="*/ 6596 h 21600"/>
                <a:gd name="connsiteX27" fmla="*/ 5492 w 18750"/>
                <a:gd name="connsiteY27" fmla="*/ 2911 h 21600"/>
                <a:gd name="connsiteX28" fmla="*/ 6693 w 18750"/>
                <a:gd name="connsiteY28" fmla="*/ 2911 h 21600"/>
                <a:gd name="connsiteX29" fmla="*/ 7469 w 18750"/>
                <a:gd name="connsiteY29" fmla="*/ 6596 h 21600"/>
                <a:gd name="connsiteX30" fmla="*/ 6693 w 18750"/>
                <a:gd name="connsiteY30" fmla="*/ 10281 h 21600"/>
                <a:gd name="connsiteX0" fmla="*/ 16072 w 18750"/>
                <a:gd name="connsiteY0" fmla="*/ 8638 h 21600"/>
                <a:gd name="connsiteX1" fmla="*/ 13744 w 18750"/>
                <a:gd name="connsiteY1" fmla="*/ 10848 h 21600"/>
                <a:gd name="connsiteX2" fmla="*/ 12117 w 18750"/>
                <a:gd name="connsiteY2" fmla="*/ 9387 h 21600"/>
                <a:gd name="connsiteX3" fmla="*/ 12505 w 18750"/>
                <a:gd name="connsiteY3" fmla="*/ 6584 h 21600"/>
                <a:gd name="connsiteX4" fmla="*/ 8439 w 18750"/>
                <a:gd name="connsiteY4" fmla="*/ 0 h 21600"/>
                <a:gd name="connsiteX5" fmla="*/ 4372 w 18750"/>
                <a:gd name="connsiteY5" fmla="*/ 6403 h 21600"/>
                <a:gd name="connsiteX6" fmla="*/ 4380 w 18750"/>
                <a:gd name="connsiteY6" fmla="*/ 6765 h 21600"/>
                <a:gd name="connsiteX7" fmla="*/ 6021 w 18750"/>
                <a:gd name="connsiteY7" fmla="*/ 11875 h 21600"/>
                <a:gd name="connsiteX8" fmla="*/ 4529 w 18750"/>
                <a:gd name="connsiteY8" fmla="*/ 14170 h 21600"/>
                <a:gd name="connsiteX9" fmla="*/ 2671 w 18750"/>
                <a:gd name="connsiteY9" fmla="*/ 12950 h 21600"/>
                <a:gd name="connsiteX10" fmla="*/ 0 w 18750"/>
                <a:gd name="connsiteY10" fmla="*/ 17275 h 21600"/>
                <a:gd name="connsiteX11" fmla="*/ 2671 w 18750"/>
                <a:gd name="connsiteY11" fmla="*/ 21600 h 21600"/>
                <a:gd name="connsiteX12" fmla="*/ 5342 w 18750"/>
                <a:gd name="connsiteY12" fmla="*/ 17275 h 21600"/>
                <a:gd name="connsiteX13" fmla="*/ 4678 w 18750"/>
                <a:gd name="connsiteY13" fmla="*/ 14424 h 21600"/>
                <a:gd name="connsiteX14" fmla="*/ 6185 w 18750"/>
                <a:gd name="connsiteY14" fmla="*/ 12105 h 21600"/>
                <a:gd name="connsiteX15" fmla="*/ 6103 w 18750"/>
                <a:gd name="connsiteY15" fmla="*/ 11972 h 21600"/>
                <a:gd name="connsiteX16" fmla="*/ 8439 w 18750"/>
                <a:gd name="connsiteY16" fmla="*/ 13168 h 21600"/>
                <a:gd name="connsiteX17" fmla="*/ 12020 w 18750"/>
                <a:gd name="connsiteY17" fmla="*/ 9713 h 21600"/>
                <a:gd name="connsiteX18" fmla="*/ 13647 w 18750"/>
                <a:gd name="connsiteY18" fmla="*/ 11175 h 21600"/>
                <a:gd name="connsiteX19" fmla="*/ 13408 w 18750"/>
                <a:gd name="connsiteY19" fmla="*/ 12962 h 21600"/>
                <a:gd name="connsiteX20" fmla="*/ 16079 w 18750"/>
                <a:gd name="connsiteY20" fmla="*/ 17287 h 21600"/>
                <a:gd name="connsiteX21" fmla="*/ 18750 w 18750"/>
                <a:gd name="connsiteY21" fmla="*/ 12962 h 21600"/>
                <a:gd name="connsiteX22" fmla="*/ 16072 w 18750"/>
                <a:gd name="connsiteY22" fmla="*/ 8638 h 21600"/>
                <a:gd name="connsiteX23" fmla="*/ 6693 w 18750"/>
                <a:gd name="connsiteY23" fmla="*/ 10281 h 21600"/>
                <a:gd name="connsiteX24" fmla="*/ 5492 w 18750"/>
                <a:gd name="connsiteY24" fmla="*/ 10281 h 21600"/>
                <a:gd name="connsiteX25" fmla="*/ 4716 w 18750"/>
                <a:gd name="connsiteY25" fmla="*/ 6596 h 21600"/>
                <a:gd name="connsiteX26" fmla="*/ 5492 w 18750"/>
                <a:gd name="connsiteY26" fmla="*/ 2911 h 21600"/>
                <a:gd name="connsiteX27" fmla="*/ 6693 w 18750"/>
                <a:gd name="connsiteY27" fmla="*/ 2911 h 21600"/>
                <a:gd name="connsiteX28" fmla="*/ 7469 w 18750"/>
                <a:gd name="connsiteY28" fmla="*/ 6596 h 21600"/>
                <a:gd name="connsiteX29" fmla="*/ 6693 w 18750"/>
                <a:gd name="connsiteY29" fmla="*/ 10281 h 21600"/>
                <a:gd name="connsiteX0" fmla="*/ 16112 w 18790"/>
                <a:gd name="connsiteY0" fmla="*/ 8638 h 21600"/>
                <a:gd name="connsiteX1" fmla="*/ 13784 w 18790"/>
                <a:gd name="connsiteY1" fmla="*/ 10848 h 21600"/>
                <a:gd name="connsiteX2" fmla="*/ 12157 w 18790"/>
                <a:gd name="connsiteY2" fmla="*/ 9387 h 21600"/>
                <a:gd name="connsiteX3" fmla="*/ 12545 w 18790"/>
                <a:gd name="connsiteY3" fmla="*/ 6584 h 21600"/>
                <a:gd name="connsiteX4" fmla="*/ 8479 w 18790"/>
                <a:gd name="connsiteY4" fmla="*/ 0 h 21600"/>
                <a:gd name="connsiteX5" fmla="*/ 4412 w 18790"/>
                <a:gd name="connsiteY5" fmla="*/ 6403 h 21600"/>
                <a:gd name="connsiteX6" fmla="*/ 4420 w 18790"/>
                <a:gd name="connsiteY6" fmla="*/ 6765 h 21600"/>
                <a:gd name="connsiteX7" fmla="*/ 6061 w 18790"/>
                <a:gd name="connsiteY7" fmla="*/ 11875 h 21600"/>
                <a:gd name="connsiteX8" fmla="*/ 4569 w 18790"/>
                <a:gd name="connsiteY8" fmla="*/ 14170 h 21600"/>
                <a:gd name="connsiteX9" fmla="*/ 40 w 18790"/>
                <a:gd name="connsiteY9" fmla="*/ 17275 h 21600"/>
                <a:gd name="connsiteX10" fmla="*/ 2711 w 18790"/>
                <a:gd name="connsiteY10" fmla="*/ 21600 h 21600"/>
                <a:gd name="connsiteX11" fmla="*/ 5382 w 18790"/>
                <a:gd name="connsiteY11" fmla="*/ 17275 h 21600"/>
                <a:gd name="connsiteX12" fmla="*/ 4718 w 18790"/>
                <a:gd name="connsiteY12" fmla="*/ 14424 h 21600"/>
                <a:gd name="connsiteX13" fmla="*/ 6225 w 18790"/>
                <a:gd name="connsiteY13" fmla="*/ 12105 h 21600"/>
                <a:gd name="connsiteX14" fmla="*/ 6143 w 18790"/>
                <a:gd name="connsiteY14" fmla="*/ 11972 h 21600"/>
                <a:gd name="connsiteX15" fmla="*/ 8479 w 18790"/>
                <a:gd name="connsiteY15" fmla="*/ 13168 h 21600"/>
                <a:gd name="connsiteX16" fmla="*/ 12060 w 18790"/>
                <a:gd name="connsiteY16" fmla="*/ 9713 h 21600"/>
                <a:gd name="connsiteX17" fmla="*/ 13687 w 18790"/>
                <a:gd name="connsiteY17" fmla="*/ 11175 h 21600"/>
                <a:gd name="connsiteX18" fmla="*/ 13448 w 18790"/>
                <a:gd name="connsiteY18" fmla="*/ 12962 h 21600"/>
                <a:gd name="connsiteX19" fmla="*/ 16119 w 18790"/>
                <a:gd name="connsiteY19" fmla="*/ 17287 h 21600"/>
                <a:gd name="connsiteX20" fmla="*/ 18790 w 18790"/>
                <a:gd name="connsiteY20" fmla="*/ 12962 h 21600"/>
                <a:gd name="connsiteX21" fmla="*/ 16112 w 18790"/>
                <a:gd name="connsiteY21" fmla="*/ 8638 h 21600"/>
                <a:gd name="connsiteX22" fmla="*/ 6733 w 18790"/>
                <a:gd name="connsiteY22" fmla="*/ 10281 h 21600"/>
                <a:gd name="connsiteX23" fmla="*/ 5532 w 18790"/>
                <a:gd name="connsiteY23" fmla="*/ 10281 h 21600"/>
                <a:gd name="connsiteX24" fmla="*/ 4756 w 18790"/>
                <a:gd name="connsiteY24" fmla="*/ 6596 h 21600"/>
                <a:gd name="connsiteX25" fmla="*/ 5532 w 18790"/>
                <a:gd name="connsiteY25" fmla="*/ 2911 h 21600"/>
                <a:gd name="connsiteX26" fmla="*/ 6733 w 18790"/>
                <a:gd name="connsiteY26" fmla="*/ 2911 h 21600"/>
                <a:gd name="connsiteX27" fmla="*/ 7509 w 18790"/>
                <a:gd name="connsiteY27" fmla="*/ 6596 h 21600"/>
                <a:gd name="connsiteX28" fmla="*/ 6733 w 18790"/>
                <a:gd name="connsiteY28" fmla="*/ 10281 h 21600"/>
                <a:gd name="connsiteX0" fmla="*/ 13410 w 16088"/>
                <a:gd name="connsiteY0" fmla="*/ 8638 h 21600"/>
                <a:gd name="connsiteX1" fmla="*/ 11082 w 16088"/>
                <a:gd name="connsiteY1" fmla="*/ 10848 h 21600"/>
                <a:gd name="connsiteX2" fmla="*/ 9455 w 16088"/>
                <a:gd name="connsiteY2" fmla="*/ 9387 h 21600"/>
                <a:gd name="connsiteX3" fmla="*/ 9843 w 16088"/>
                <a:gd name="connsiteY3" fmla="*/ 6584 h 21600"/>
                <a:gd name="connsiteX4" fmla="*/ 5777 w 16088"/>
                <a:gd name="connsiteY4" fmla="*/ 0 h 21600"/>
                <a:gd name="connsiteX5" fmla="*/ 1710 w 16088"/>
                <a:gd name="connsiteY5" fmla="*/ 6403 h 21600"/>
                <a:gd name="connsiteX6" fmla="*/ 1718 w 16088"/>
                <a:gd name="connsiteY6" fmla="*/ 6765 h 21600"/>
                <a:gd name="connsiteX7" fmla="*/ 3359 w 16088"/>
                <a:gd name="connsiteY7" fmla="*/ 11875 h 21600"/>
                <a:gd name="connsiteX8" fmla="*/ 1867 w 16088"/>
                <a:gd name="connsiteY8" fmla="*/ 14170 h 21600"/>
                <a:gd name="connsiteX9" fmla="*/ 9 w 16088"/>
                <a:gd name="connsiteY9" fmla="*/ 21600 h 21600"/>
                <a:gd name="connsiteX10" fmla="*/ 2680 w 16088"/>
                <a:gd name="connsiteY10" fmla="*/ 17275 h 21600"/>
                <a:gd name="connsiteX11" fmla="*/ 2016 w 16088"/>
                <a:gd name="connsiteY11" fmla="*/ 14424 h 21600"/>
                <a:gd name="connsiteX12" fmla="*/ 3523 w 16088"/>
                <a:gd name="connsiteY12" fmla="*/ 12105 h 21600"/>
                <a:gd name="connsiteX13" fmla="*/ 3441 w 16088"/>
                <a:gd name="connsiteY13" fmla="*/ 11972 h 21600"/>
                <a:gd name="connsiteX14" fmla="*/ 5777 w 16088"/>
                <a:gd name="connsiteY14" fmla="*/ 13168 h 21600"/>
                <a:gd name="connsiteX15" fmla="*/ 9358 w 16088"/>
                <a:gd name="connsiteY15" fmla="*/ 9713 h 21600"/>
                <a:gd name="connsiteX16" fmla="*/ 10985 w 16088"/>
                <a:gd name="connsiteY16" fmla="*/ 11175 h 21600"/>
                <a:gd name="connsiteX17" fmla="*/ 10746 w 16088"/>
                <a:gd name="connsiteY17" fmla="*/ 12962 h 21600"/>
                <a:gd name="connsiteX18" fmla="*/ 13417 w 16088"/>
                <a:gd name="connsiteY18" fmla="*/ 17287 h 21600"/>
                <a:gd name="connsiteX19" fmla="*/ 16088 w 16088"/>
                <a:gd name="connsiteY19" fmla="*/ 12962 h 21600"/>
                <a:gd name="connsiteX20" fmla="*/ 13410 w 16088"/>
                <a:gd name="connsiteY20" fmla="*/ 8638 h 21600"/>
                <a:gd name="connsiteX21" fmla="*/ 4031 w 16088"/>
                <a:gd name="connsiteY21" fmla="*/ 10281 h 21600"/>
                <a:gd name="connsiteX22" fmla="*/ 2830 w 16088"/>
                <a:gd name="connsiteY22" fmla="*/ 10281 h 21600"/>
                <a:gd name="connsiteX23" fmla="*/ 2054 w 16088"/>
                <a:gd name="connsiteY23" fmla="*/ 6596 h 21600"/>
                <a:gd name="connsiteX24" fmla="*/ 2830 w 16088"/>
                <a:gd name="connsiteY24" fmla="*/ 2911 h 21600"/>
                <a:gd name="connsiteX25" fmla="*/ 4031 w 16088"/>
                <a:gd name="connsiteY25" fmla="*/ 2911 h 21600"/>
                <a:gd name="connsiteX26" fmla="*/ 4807 w 16088"/>
                <a:gd name="connsiteY26" fmla="*/ 6596 h 21600"/>
                <a:gd name="connsiteX27" fmla="*/ 4031 w 16088"/>
                <a:gd name="connsiteY27" fmla="*/ 10281 h 21600"/>
                <a:gd name="connsiteX0" fmla="*/ 11700 w 14378"/>
                <a:gd name="connsiteY0" fmla="*/ 8638 h 17287"/>
                <a:gd name="connsiteX1" fmla="*/ 9372 w 14378"/>
                <a:gd name="connsiteY1" fmla="*/ 10848 h 17287"/>
                <a:gd name="connsiteX2" fmla="*/ 7745 w 14378"/>
                <a:gd name="connsiteY2" fmla="*/ 9387 h 17287"/>
                <a:gd name="connsiteX3" fmla="*/ 8133 w 14378"/>
                <a:gd name="connsiteY3" fmla="*/ 6584 h 17287"/>
                <a:gd name="connsiteX4" fmla="*/ 4067 w 14378"/>
                <a:gd name="connsiteY4" fmla="*/ 0 h 17287"/>
                <a:gd name="connsiteX5" fmla="*/ 0 w 14378"/>
                <a:gd name="connsiteY5" fmla="*/ 6403 h 17287"/>
                <a:gd name="connsiteX6" fmla="*/ 8 w 14378"/>
                <a:gd name="connsiteY6" fmla="*/ 6765 h 17287"/>
                <a:gd name="connsiteX7" fmla="*/ 1649 w 14378"/>
                <a:gd name="connsiteY7" fmla="*/ 11875 h 17287"/>
                <a:gd name="connsiteX8" fmla="*/ 157 w 14378"/>
                <a:gd name="connsiteY8" fmla="*/ 14170 h 17287"/>
                <a:gd name="connsiteX9" fmla="*/ 970 w 14378"/>
                <a:gd name="connsiteY9" fmla="*/ 17275 h 17287"/>
                <a:gd name="connsiteX10" fmla="*/ 306 w 14378"/>
                <a:gd name="connsiteY10" fmla="*/ 14424 h 17287"/>
                <a:gd name="connsiteX11" fmla="*/ 1813 w 14378"/>
                <a:gd name="connsiteY11" fmla="*/ 12105 h 17287"/>
                <a:gd name="connsiteX12" fmla="*/ 1731 w 14378"/>
                <a:gd name="connsiteY12" fmla="*/ 11972 h 17287"/>
                <a:gd name="connsiteX13" fmla="*/ 4067 w 14378"/>
                <a:gd name="connsiteY13" fmla="*/ 13168 h 17287"/>
                <a:gd name="connsiteX14" fmla="*/ 7648 w 14378"/>
                <a:gd name="connsiteY14" fmla="*/ 9713 h 17287"/>
                <a:gd name="connsiteX15" fmla="*/ 9275 w 14378"/>
                <a:gd name="connsiteY15" fmla="*/ 11175 h 17287"/>
                <a:gd name="connsiteX16" fmla="*/ 9036 w 14378"/>
                <a:gd name="connsiteY16" fmla="*/ 12962 h 17287"/>
                <a:gd name="connsiteX17" fmla="*/ 11707 w 14378"/>
                <a:gd name="connsiteY17" fmla="*/ 17287 h 17287"/>
                <a:gd name="connsiteX18" fmla="*/ 14378 w 14378"/>
                <a:gd name="connsiteY18" fmla="*/ 12962 h 17287"/>
                <a:gd name="connsiteX19" fmla="*/ 11700 w 14378"/>
                <a:gd name="connsiteY19" fmla="*/ 8638 h 17287"/>
                <a:gd name="connsiteX20" fmla="*/ 2321 w 14378"/>
                <a:gd name="connsiteY20" fmla="*/ 10281 h 17287"/>
                <a:gd name="connsiteX21" fmla="*/ 1120 w 14378"/>
                <a:gd name="connsiteY21" fmla="*/ 10281 h 17287"/>
                <a:gd name="connsiteX22" fmla="*/ 344 w 14378"/>
                <a:gd name="connsiteY22" fmla="*/ 6596 h 17287"/>
                <a:gd name="connsiteX23" fmla="*/ 1120 w 14378"/>
                <a:gd name="connsiteY23" fmla="*/ 2911 h 17287"/>
                <a:gd name="connsiteX24" fmla="*/ 2321 w 14378"/>
                <a:gd name="connsiteY24" fmla="*/ 2911 h 17287"/>
                <a:gd name="connsiteX25" fmla="*/ 3097 w 14378"/>
                <a:gd name="connsiteY25" fmla="*/ 6596 h 17287"/>
                <a:gd name="connsiteX26" fmla="*/ 2321 w 14378"/>
                <a:gd name="connsiteY26" fmla="*/ 10281 h 17287"/>
                <a:gd name="connsiteX0" fmla="*/ 11700 w 14378"/>
                <a:gd name="connsiteY0" fmla="*/ 8638 h 17287"/>
                <a:gd name="connsiteX1" fmla="*/ 9372 w 14378"/>
                <a:gd name="connsiteY1" fmla="*/ 10848 h 17287"/>
                <a:gd name="connsiteX2" fmla="*/ 7745 w 14378"/>
                <a:gd name="connsiteY2" fmla="*/ 9387 h 17287"/>
                <a:gd name="connsiteX3" fmla="*/ 8133 w 14378"/>
                <a:gd name="connsiteY3" fmla="*/ 6584 h 17287"/>
                <a:gd name="connsiteX4" fmla="*/ 4067 w 14378"/>
                <a:gd name="connsiteY4" fmla="*/ 0 h 17287"/>
                <a:gd name="connsiteX5" fmla="*/ 0 w 14378"/>
                <a:gd name="connsiteY5" fmla="*/ 6403 h 17287"/>
                <a:gd name="connsiteX6" fmla="*/ 8 w 14378"/>
                <a:gd name="connsiteY6" fmla="*/ 6765 h 17287"/>
                <a:gd name="connsiteX7" fmla="*/ 1649 w 14378"/>
                <a:gd name="connsiteY7" fmla="*/ 11875 h 17287"/>
                <a:gd name="connsiteX8" fmla="*/ 157 w 14378"/>
                <a:gd name="connsiteY8" fmla="*/ 14170 h 17287"/>
                <a:gd name="connsiteX9" fmla="*/ 306 w 14378"/>
                <a:gd name="connsiteY9" fmla="*/ 14424 h 17287"/>
                <a:gd name="connsiteX10" fmla="*/ 1813 w 14378"/>
                <a:gd name="connsiteY10" fmla="*/ 12105 h 17287"/>
                <a:gd name="connsiteX11" fmla="*/ 1731 w 14378"/>
                <a:gd name="connsiteY11" fmla="*/ 11972 h 17287"/>
                <a:gd name="connsiteX12" fmla="*/ 4067 w 14378"/>
                <a:gd name="connsiteY12" fmla="*/ 13168 h 17287"/>
                <a:gd name="connsiteX13" fmla="*/ 7648 w 14378"/>
                <a:gd name="connsiteY13" fmla="*/ 9713 h 17287"/>
                <a:gd name="connsiteX14" fmla="*/ 9275 w 14378"/>
                <a:gd name="connsiteY14" fmla="*/ 11175 h 17287"/>
                <a:gd name="connsiteX15" fmla="*/ 9036 w 14378"/>
                <a:gd name="connsiteY15" fmla="*/ 12962 h 17287"/>
                <a:gd name="connsiteX16" fmla="*/ 11707 w 14378"/>
                <a:gd name="connsiteY16" fmla="*/ 17287 h 17287"/>
                <a:gd name="connsiteX17" fmla="*/ 14378 w 14378"/>
                <a:gd name="connsiteY17" fmla="*/ 12962 h 17287"/>
                <a:gd name="connsiteX18" fmla="*/ 11700 w 14378"/>
                <a:gd name="connsiteY18" fmla="*/ 8638 h 17287"/>
                <a:gd name="connsiteX19" fmla="*/ 2321 w 14378"/>
                <a:gd name="connsiteY19" fmla="*/ 10281 h 17287"/>
                <a:gd name="connsiteX20" fmla="*/ 1120 w 14378"/>
                <a:gd name="connsiteY20" fmla="*/ 10281 h 17287"/>
                <a:gd name="connsiteX21" fmla="*/ 344 w 14378"/>
                <a:gd name="connsiteY21" fmla="*/ 6596 h 17287"/>
                <a:gd name="connsiteX22" fmla="*/ 1120 w 14378"/>
                <a:gd name="connsiteY22" fmla="*/ 2911 h 17287"/>
                <a:gd name="connsiteX23" fmla="*/ 2321 w 14378"/>
                <a:gd name="connsiteY23" fmla="*/ 2911 h 17287"/>
                <a:gd name="connsiteX24" fmla="*/ 3097 w 14378"/>
                <a:gd name="connsiteY24" fmla="*/ 6596 h 17287"/>
                <a:gd name="connsiteX25" fmla="*/ 2321 w 14378"/>
                <a:gd name="connsiteY25" fmla="*/ 10281 h 17287"/>
                <a:gd name="connsiteX0" fmla="*/ 11700 w 14378"/>
                <a:gd name="connsiteY0" fmla="*/ 8638 h 17287"/>
                <a:gd name="connsiteX1" fmla="*/ 9372 w 14378"/>
                <a:gd name="connsiteY1" fmla="*/ 10848 h 17287"/>
                <a:gd name="connsiteX2" fmla="*/ 7745 w 14378"/>
                <a:gd name="connsiteY2" fmla="*/ 9387 h 17287"/>
                <a:gd name="connsiteX3" fmla="*/ 8133 w 14378"/>
                <a:gd name="connsiteY3" fmla="*/ 6584 h 17287"/>
                <a:gd name="connsiteX4" fmla="*/ 4067 w 14378"/>
                <a:gd name="connsiteY4" fmla="*/ 0 h 17287"/>
                <a:gd name="connsiteX5" fmla="*/ 0 w 14378"/>
                <a:gd name="connsiteY5" fmla="*/ 6403 h 17287"/>
                <a:gd name="connsiteX6" fmla="*/ 8 w 14378"/>
                <a:gd name="connsiteY6" fmla="*/ 6765 h 17287"/>
                <a:gd name="connsiteX7" fmla="*/ 1649 w 14378"/>
                <a:gd name="connsiteY7" fmla="*/ 11875 h 17287"/>
                <a:gd name="connsiteX8" fmla="*/ 157 w 14378"/>
                <a:gd name="connsiteY8" fmla="*/ 14170 h 17287"/>
                <a:gd name="connsiteX9" fmla="*/ 1813 w 14378"/>
                <a:gd name="connsiteY9" fmla="*/ 12105 h 17287"/>
                <a:gd name="connsiteX10" fmla="*/ 1731 w 14378"/>
                <a:gd name="connsiteY10" fmla="*/ 11972 h 17287"/>
                <a:gd name="connsiteX11" fmla="*/ 4067 w 14378"/>
                <a:gd name="connsiteY11" fmla="*/ 13168 h 17287"/>
                <a:gd name="connsiteX12" fmla="*/ 7648 w 14378"/>
                <a:gd name="connsiteY12" fmla="*/ 9713 h 17287"/>
                <a:gd name="connsiteX13" fmla="*/ 9275 w 14378"/>
                <a:gd name="connsiteY13" fmla="*/ 11175 h 17287"/>
                <a:gd name="connsiteX14" fmla="*/ 9036 w 14378"/>
                <a:gd name="connsiteY14" fmla="*/ 12962 h 17287"/>
                <a:gd name="connsiteX15" fmla="*/ 11707 w 14378"/>
                <a:gd name="connsiteY15" fmla="*/ 17287 h 17287"/>
                <a:gd name="connsiteX16" fmla="*/ 14378 w 14378"/>
                <a:gd name="connsiteY16" fmla="*/ 12962 h 17287"/>
                <a:gd name="connsiteX17" fmla="*/ 11700 w 14378"/>
                <a:gd name="connsiteY17" fmla="*/ 8638 h 17287"/>
                <a:gd name="connsiteX18" fmla="*/ 2321 w 14378"/>
                <a:gd name="connsiteY18" fmla="*/ 10281 h 17287"/>
                <a:gd name="connsiteX19" fmla="*/ 1120 w 14378"/>
                <a:gd name="connsiteY19" fmla="*/ 10281 h 17287"/>
                <a:gd name="connsiteX20" fmla="*/ 344 w 14378"/>
                <a:gd name="connsiteY20" fmla="*/ 6596 h 17287"/>
                <a:gd name="connsiteX21" fmla="*/ 1120 w 14378"/>
                <a:gd name="connsiteY21" fmla="*/ 2911 h 17287"/>
                <a:gd name="connsiteX22" fmla="*/ 2321 w 14378"/>
                <a:gd name="connsiteY22" fmla="*/ 2911 h 17287"/>
                <a:gd name="connsiteX23" fmla="*/ 3097 w 14378"/>
                <a:gd name="connsiteY23" fmla="*/ 6596 h 17287"/>
                <a:gd name="connsiteX24" fmla="*/ 2321 w 14378"/>
                <a:gd name="connsiteY24" fmla="*/ 10281 h 17287"/>
                <a:gd name="connsiteX0" fmla="*/ 11700 w 14378"/>
                <a:gd name="connsiteY0" fmla="*/ 8638 h 17287"/>
                <a:gd name="connsiteX1" fmla="*/ 9372 w 14378"/>
                <a:gd name="connsiteY1" fmla="*/ 10848 h 17287"/>
                <a:gd name="connsiteX2" fmla="*/ 7745 w 14378"/>
                <a:gd name="connsiteY2" fmla="*/ 9387 h 17287"/>
                <a:gd name="connsiteX3" fmla="*/ 8133 w 14378"/>
                <a:gd name="connsiteY3" fmla="*/ 6584 h 17287"/>
                <a:gd name="connsiteX4" fmla="*/ 4067 w 14378"/>
                <a:gd name="connsiteY4" fmla="*/ 0 h 17287"/>
                <a:gd name="connsiteX5" fmla="*/ 0 w 14378"/>
                <a:gd name="connsiteY5" fmla="*/ 6403 h 17287"/>
                <a:gd name="connsiteX6" fmla="*/ 8 w 14378"/>
                <a:gd name="connsiteY6" fmla="*/ 6765 h 17287"/>
                <a:gd name="connsiteX7" fmla="*/ 1649 w 14378"/>
                <a:gd name="connsiteY7" fmla="*/ 11875 h 17287"/>
                <a:gd name="connsiteX8" fmla="*/ 1813 w 14378"/>
                <a:gd name="connsiteY8" fmla="*/ 12105 h 17287"/>
                <a:gd name="connsiteX9" fmla="*/ 1731 w 14378"/>
                <a:gd name="connsiteY9" fmla="*/ 11972 h 17287"/>
                <a:gd name="connsiteX10" fmla="*/ 4067 w 14378"/>
                <a:gd name="connsiteY10" fmla="*/ 13168 h 17287"/>
                <a:gd name="connsiteX11" fmla="*/ 7648 w 14378"/>
                <a:gd name="connsiteY11" fmla="*/ 9713 h 17287"/>
                <a:gd name="connsiteX12" fmla="*/ 9275 w 14378"/>
                <a:gd name="connsiteY12" fmla="*/ 11175 h 17287"/>
                <a:gd name="connsiteX13" fmla="*/ 9036 w 14378"/>
                <a:gd name="connsiteY13" fmla="*/ 12962 h 17287"/>
                <a:gd name="connsiteX14" fmla="*/ 11707 w 14378"/>
                <a:gd name="connsiteY14" fmla="*/ 17287 h 17287"/>
                <a:gd name="connsiteX15" fmla="*/ 14378 w 14378"/>
                <a:gd name="connsiteY15" fmla="*/ 12962 h 17287"/>
                <a:gd name="connsiteX16" fmla="*/ 11700 w 14378"/>
                <a:gd name="connsiteY16" fmla="*/ 8638 h 17287"/>
                <a:gd name="connsiteX17" fmla="*/ 2321 w 14378"/>
                <a:gd name="connsiteY17" fmla="*/ 10281 h 17287"/>
                <a:gd name="connsiteX18" fmla="*/ 1120 w 14378"/>
                <a:gd name="connsiteY18" fmla="*/ 10281 h 17287"/>
                <a:gd name="connsiteX19" fmla="*/ 344 w 14378"/>
                <a:gd name="connsiteY19" fmla="*/ 6596 h 17287"/>
                <a:gd name="connsiteX20" fmla="*/ 1120 w 14378"/>
                <a:gd name="connsiteY20" fmla="*/ 2911 h 17287"/>
                <a:gd name="connsiteX21" fmla="*/ 2321 w 14378"/>
                <a:gd name="connsiteY21" fmla="*/ 2911 h 17287"/>
                <a:gd name="connsiteX22" fmla="*/ 3097 w 14378"/>
                <a:gd name="connsiteY22" fmla="*/ 6596 h 17287"/>
                <a:gd name="connsiteX23" fmla="*/ 2321 w 14378"/>
                <a:gd name="connsiteY23" fmla="*/ 10281 h 17287"/>
                <a:gd name="connsiteX0" fmla="*/ 11700 w 14378"/>
                <a:gd name="connsiteY0" fmla="*/ 8638 h 13359"/>
                <a:gd name="connsiteX1" fmla="*/ 9372 w 14378"/>
                <a:gd name="connsiteY1" fmla="*/ 10848 h 13359"/>
                <a:gd name="connsiteX2" fmla="*/ 7745 w 14378"/>
                <a:gd name="connsiteY2" fmla="*/ 9387 h 13359"/>
                <a:gd name="connsiteX3" fmla="*/ 8133 w 14378"/>
                <a:gd name="connsiteY3" fmla="*/ 6584 h 13359"/>
                <a:gd name="connsiteX4" fmla="*/ 4067 w 14378"/>
                <a:gd name="connsiteY4" fmla="*/ 0 h 13359"/>
                <a:gd name="connsiteX5" fmla="*/ 0 w 14378"/>
                <a:gd name="connsiteY5" fmla="*/ 6403 h 13359"/>
                <a:gd name="connsiteX6" fmla="*/ 8 w 14378"/>
                <a:gd name="connsiteY6" fmla="*/ 6765 h 13359"/>
                <a:gd name="connsiteX7" fmla="*/ 1649 w 14378"/>
                <a:gd name="connsiteY7" fmla="*/ 11875 h 13359"/>
                <a:gd name="connsiteX8" fmla="*/ 1813 w 14378"/>
                <a:gd name="connsiteY8" fmla="*/ 12105 h 13359"/>
                <a:gd name="connsiteX9" fmla="*/ 1731 w 14378"/>
                <a:gd name="connsiteY9" fmla="*/ 11972 h 13359"/>
                <a:gd name="connsiteX10" fmla="*/ 4067 w 14378"/>
                <a:gd name="connsiteY10" fmla="*/ 13168 h 13359"/>
                <a:gd name="connsiteX11" fmla="*/ 7648 w 14378"/>
                <a:gd name="connsiteY11" fmla="*/ 9713 h 13359"/>
                <a:gd name="connsiteX12" fmla="*/ 9275 w 14378"/>
                <a:gd name="connsiteY12" fmla="*/ 11175 h 13359"/>
                <a:gd name="connsiteX13" fmla="*/ 9036 w 14378"/>
                <a:gd name="connsiteY13" fmla="*/ 12962 h 13359"/>
                <a:gd name="connsiteX14" fmla="*/ 14378 w 14378"/>
                <a:gd name="connsiteY14" fmla="*/ 12962 h 13359"/>
                <a:gd name="connsiteX15" fmla="*/ 11700 w 14378"/>
                <a:gd name="connsiteY15" fmla="*/ 8638 h 13359"/>
                <a:gd name="connsiteX16" fmla="*/ 2321 w 14378"/>
                <a:gd name="connsiteY16" fmla="*/ 10281 h 13359"/>
                <a:gd name="connsiteX17" fmla="*/ 1120 w 14378"/>
                <a:gd name="connsiteY17" fmla="*/ 10281 h 13359"/>
                <a:gd name="connsiteX18" fmla="*/ 344 w 14378"/>
                <a:gd name="connsiteY18" fmla="*/ 6596 h 13359"/>
                <a:gd name="connsiteX19" fmla="*/ 1120 w 14378"/>
                <a:gd name="connsiteY19" fmla="*/ 2911 h 13359"/>
                <a:gd name="connsiteX20" fmla="*/ 2321 w 14378"/>
                <a:gd name="connsiteY20" fmla="*/ 2911 h 13359"/>
                <a:gd name="connsiteX21" fmla="*/ 3097 w 14378"/>
                <a:gd name="connsiteY21" fmla="*/ 6596 h 13359"/>
                <a:gd name="connsiteX22" fmla="*/ 2321 w 14378"/>
                <a:gd name="connsiteY22" fmla="*/ 10281 h 13359"/>
                <a:gd name="connsiteX0" fmla="*/ 11700 w 11700"/>
                <a:gd name="connsiteY0" fmla="*/ 8638 h 13168"/>
                <a:gd name="connsiteX1" fmla="*/ 9372 w 11700"/>
                <a:gd name="connsiteY1" fmla="*/ 10848 h 13168"/>
                <a:gd name="connsiteX2" fmla="*/ 7745 w 11700"/>
                <a:gd name="connsiteY2" fmla="*/ 9387 h 13168"/>
                <a:gd name="connsiteX3" fmla="*/ 8133 w 11700"/>
                <a:gd name="connsiteY3" fmla="*/ 6584 h 13168"/>
                <a:gd name="connsiteX4" fmla="*/ 4067 w 11700"/>
                <a:gd name="connsiteY4" fmla="*/ 0 h 13168"/>
                <a:gd name="connsiteX5" fmla="*/ 0 w 11700"/>
                <a:gd name="connsiteY5" fmla="*/ 6403 h 13168"/>
                <a:gd name="connsiteX6" fmla="*/ 8 w 11700"/>
                <a:gd name="connsiteY6" fmla="*/ 6765 h 13168"/>
                <a:gd name="connsiteX7" fmla="*/ 1649 w 11700"/>
                <a:gd name="connsiteY7" fmla="*/ 11875 h 13168"/>
                <a:gd name="connsiteX8" fmla="*/ 1813 w 11700"/>
                <a:gd name="connsiteY8" fmla="*/ 12105 h 13168"/>
                <a:gd name="connsiteX9" fmla="*/ 1731 w 11700"/>
                <a:gd name="connsiteY9" fmla="*/ 11972 h 13168"/>
                <a:gd name="connsiteX10" fmla="*/ 4067 w 11700"/>
                <a:gd name="connsiteY10" fmla="*/ 13168 h 13168"/>
                <a:gd name="connsiteX11" fmla="*/ 7648 w 11700"/>
                <a:gd name="connsiteY11" fmla="*/ 9713 h 13168"/>
                <a:gd name="connsiteX12" fmla="*/ 9275 w 11700"/>
                <a:gd name="connsiteY12" fmla="*/ 11175 h 13168"/>
                <a:gd name="connsiteX13" fmla="*/ 9036 w 11700"/>
                <a:gd name="connsiteY13" fmla="*/ 12962 h 13168"/>
                <a:gd name="connsiteX14" fmla="*/ 11700 w 11700"/>
                <a:gd name="connsiteY14" fmla="*/ 8638 h 13168"/>
                <a:gd name="connsiteX15" fmla="*/ 2321 w 11700"/>
                <a:gd name="connsiteY15" fmla="*/ 10281 h 13168"/>
                <a:gd name="connsiteX16" fmla="*/ 1120 w 11700"/>
                <a:gd name="connsiteY16" fmla="*/ 10281 h 13168"/>
                <a:gd name="connsiteX17" fmla="*/ 344 w 11700"/>
                <a:gd name="connsiteY17" fmla="*/ 6596 h 13168"/>
                <a:gd name="connsiteX18" fmla="*/ 1120 w 11700"/>
                <a:gd name="connsiteY18" fmla="*/ 2911 h 13168"/>
                <a:gd name="connsiteX19" fmla="*/ 2321 w 11700"/>
                <a:gd name="connsiteY19" fmla="*/ 2911 h 13168"/>
                <a:gd name="connsiteX20" fmla="*/ 3097 w 11700"/>
                <a:gd name="connsiteY20" fmla="*/ 6596 h 13168"/>
                <a:gd name="connsiteX21" fmla="*/ 2321 w 11700"/>
                <a:gd name="connsiteY21" fmla="*/ 10281 h 13168"/>
                <a:gd name="connsiteX0" fmla="*/ 9036 w 9422"/>
                <a:gd name="connsiteY0" fmla="*/ 12962 h 13168"/>
                <a:gd name="connsiteX1" fmla="*/ 9372 w 9422"/>
                <a:gd name="connsiteY1" fmla="*/ 10848 h 13168"/>
                <a:gd name="connsiteX2" fmla="*/ 7745 w 9422"/>
                <a:gd name="connsiteY2" fmla="*/ 9387 h 13168"/>
                <a:gd name="connsiteX3" fmla="*/ 8133 w 9422"/>
                <a:gd name="connsiteY3" fmla="*/ 6584 h 13168"/>
                <a:gd name="connsiteX4" fmla="*/ 4067 w 9422"/>
                <a:gd name="connsiteY4" fmla="*/ 0 h 13168"/>
                <a:gd name="connsiteX5" fmla="*/ 0 w 9422"/>
                <a:gd name="connsiteY5" fmla="*/ 6403 h 13168"/>
                <a:gd name="connsiteX6" fmla="*/ 8 w 9422"/>
                <a:gd name="connsiteY6" fmla="*/ 6765 h 13168"/>
                <a:gd name="connsiteX7" fmla="*/ 1649 w 9422"/>
                <a:gd name="connsiteY7" fmla="*/ 11875 h 13168"/>
                <a:gd name="connsiteX8" fmla="*/ 1813 w 9422"/>
                <a:gd name="connsiteY8" fmla="*/ 12105 h 13168"/>
                <a:gd name="connsiteX9" fmla="*/ 1731 w 9422"/>
                <a:gd name="connsiteY9" fmla="*/ 11972 h 13168"/>
                <a:gd name="connsiteX10" fmla="*/ 4067 w 9422"/>
                <a:gd name="connsiteY10" fmla="*/ 13168 h 13168"/>
                <a:gd name="connsiteX11" fmla="*/ 7648 w 9422"/>
                <a:gd name="connsiteY11" fmla="*/ 9713 h 13168"/>
                <a:gd name="connsiteX12" fmla="*/ 9275 w 9422"/>
                <a:gd name="connsiteY12" fmla="*/ 11175 h 13168"/>
                <a:gd name="connsiteX13" fmla="*/ 9036 w 9422"/>
                <a:gd name="connsiteY13" fmla="*/ 12962 h 13168"/>
                <a:gd name="connsiteX14" fmla="*/ 2321 w 9422"/>
                <a:gd name="connsiteY14" fmla="*/ 10281 h 13168"/>
                <a:gd name="connsiteX15" fmla="*/ 1120 w 9422"/>
                <a:gd name="connsiteY15" fmla="*/ 10281 h 13168"/>
                <a:gd name="connsiteX16" fmla="*/ 344 w 9422"/>
                <a:gd name="connsiteY16" fmla="*/ 6596 h 13168"/>
                <a:gd name="connsiteX17" fmla="*/ 1120 w 9422"/>
                <a:gd name="connsiteY17" fmla="*/ 2911 h 13168"/>
                <a:gd name="connsiteX18" fmla="*/ 2321 w 9422"/>
                <a:gd name="connsiteY18" fmla="*/ 2911 h 13168"/>
                <a:gd name="connsiteX19" fmla="*/ 3097 w 9422"/>
                <a:gd name="connsiteY19" fmla="*/ 6596 h 13168"/>
                <a:gd name="connsiteX20" fmla="*/ 2321 w 9422"/>
                <a:gd name="connsiteY20" fmla="*/ 10281 h 13168"/>
                <a:gd name="connsiteX0" fmla="*/ 9844 w 10116"/>
                <a:gd name="connsiteY0" fmla="*/ 8486 h 10000"/>
                <a:gd name="connsiteX1" fmla="*/ 9947 w 10116"/>
                <a:gd name="connsiteY1" fmla="*/ 8238 h 10000"/>
                <a:gd name="connsiteX2" fmla="*/ 8220 w 10116"/>
                <a:gd name="connsiteY2" fmla="*/ 7129 h 10000"/>
                <a:gd name="connsiteX3" fmla="*/ 8632 w 10116"/>
                <a:gd name="connsiteY3" fmla="*/ 5000 h 10000"/>
                <a:gd name="connsiteX4" fmla="*/ 4316 w 10116"/>
                <a:gd name="connsiteY4" fmla="*/ 0 h 10000"/>
                <a:gd name="connsiteX5" fmla="*/ 0 w 10116"/>
                <a:gd name="connsiteY5" fmla="*/ 4863 h 10000"/>
                <a:gd name="connsiteX6" fmla="*/ 8 w 10116"/>
                <a:gd name="connsiteY6" fmla="*/ 5137 h 10000"/>
                <a:gd name="connsiteX7" fmla="*/ 1750 w 10116"/>
                <a:gd name="connsiteY7" fmla="*/ 9018 h 10000"/>
                <a:gd name="connsiteX8" fmla="*/ 1924 w 10116"/>
                <a:gd name="connsiteY8" fmla="*/ 9193 h 10000"/>
                <a:gd name="connsiteX9" fmla="*/ 1837 w 10116"/>
                <a:gd name="connsiteY9" fmla="*/ 9092 h 10000"/>
                <a:gd name="connsiteX10" fmla="*/ 4316 w 10116"/>
                <a:gd name="connsiteY10" fmla="*/ 10000 h 10000"/>
                <a:gd name="connsiteX11" fmla="*/ 8117 w 10116"/>
                <a:gd name="connsiteY11" fmla="*/ 7376 h 10000"/>
                <a:gd name="connsiteX12" fmla="*/ 9844 w 10116"/>
                <a:gd name="connsiteY12" fmla="*/ 8486 h 10000"/>
                <a:gd name="connsiteX13" fmla="*/ 2463 w 10116"/>
                <a:gd name="connsiteY13" fmla="*/ 7808 h 10000"/>
                <a:gd name="connsiteX14" fmla="*/ 1189 w 10116"/>
                <a:gd name="connsiteY14" fmla="*/ 7808 h 10000"/>
                <a:gd name="connsiteX15" fmla="*/ 365 w 10116"/>
                <a:gd name="connsiteY15" fmla="*/ 5009 h 10000"/>
                <a:gd name="connsiteX16" fmla="*/ 1189 w 10116"/>
                <a:gd name="connsiteY16" fmla="*/ 2211 h 10000"/>
                <a:gd name="connsiteX17" fmla="*/ 2463 w 10116"/>
                <a:gd name="connsiteY17" fmla="*/ 2211 h 10000"/>
                <a:gd name="connsiteX18" fmla="*/ 3287 w 10116"/>
                <a:gd name="connsiteY18" fmla="*/ 5009 h 10000"/>
                <a:gd name="connsiteX19" fmla="*/ 2463 w 10116"/>
                <a:gd name="connsiteY19" fmla="*/ 7808 h 10000"/>
                <a:gd name="connsiteX0" fmla="*/ 8117 w 9947"/>
                <a:gd name="connsiteY0" fmla="*/ 7376 h 10000"/>
                <a:gd name="connsiteX1" fmla="*/ 9947 w 9947"/>
                <a:gd name="connsiteY1" fmla="*/ 8238 h 10000"/>
                <a:gd name="connsiteX2" fmla="*/ 8220 w 9947"/>
                <a:gd name="connsiteY2" fmla="*/ 7129 h 10000"/>
                <a:gd name="connsiteX3" fmla="*/ 8632 w 9947"/>
                <a:gd name="connsiteY3" fmla="*/ 5000 h 10000"/>
                <a:gd name="connsiteX4" fmla="*/ 4316 w 9947"/>
                <a:gd name="connsiteY4" fmla="*/ 0 h 10000"/>
                <a:gd name="connsiteX5" fmla="*/ 0 w 9947"/>
                <a:gd name="connsiteY5" fmla="*/ 4863 h 10000"/>
                <a:gd name="connsiteX6" fmla="*/ 8 w 9947"/>
                <a:gd name="connsiteY6" fmla="*/ 5137 h 10000"/>
                <a:gd name="connsiteX7" fmla="*/ 1750 w 9947"/>
                <a:gd name="connsiteY7" fmla="*/ 9018 h 10000"/>
                <a:gd name="connsiteX8" fmla="*/ 1924 w 9947"/>
                <a:gd name="connsiteY8" fmla="*/ 9193 h 10000"/>
                <a:gd name="connsiteX9" fmla="*/ 1837 w 9947"/>
                <a:gd name="connsiteY9" fmla="*/ 9092 h 10000"/>
                <a:gd name="connsiteX10" fmla="*/ 4316 w 9947"/>
                <a:gd name="connsiteY10" fmla="*/ 10000 h 10000"/>
                <a:gd name="connsiteX11" fmla="*/ 8117 w 9947"/>
                <a:gd name="connsiteY11" fmla="*/ 7376 h 10000"/>
                <a:gd name="connsiteX12" fmla="*/ 2463 w 9947"/>
                <a:gd name="connsiteY12" fmla="*/ 7808 h 10000"/>
                <a:gd name="connsiteX13" fmla="*/ 1189 w 9947"/>
                <a:gd name="connsiteY13" fmla="*/ 7808 h 10000"/>
                <a:gd name="connsiteX14" fmla="*/ 365 w 9947"/>
                <a:gd name="connsiteY14" fmla="*/ 5009 h 10000"/>
                <a:gd name="connsiteX15" fmla="*/ 1189 w 9947"/>
                <a:gd name="connsiteY15" fmla="*/ 2211 h 10000"/>
                <a:gd name="connsiteX16" fmla="*/ 2463 w 9947"/>
                <a:gd name="connsiteY16" fmla="*/ 2211 h 10000"/>
                <a:gd name="connsiteX17" fmla="*/ 3287 w 9947"/>
                <a:gd name="connsiteY17" fmla="*/ 5009 h 10000"/>
                <a:gd name="connsiteX18" fmla="*/ 2463 w 9947"/>
                <a:gd name="connsiteY18" fmla="*/ 7808 h 10000"/>
                <a:gd name="connsiteX0" fmla="*/ 8160 w 8678"/>
                <a:gd name="connsiteY0" fmla="*/ 7376 h 10000"/>
                <a:gd name="connsiteX1" fmla="*/ 8264 w 8678"/>
                <a:gd name="connsiteY1" fmla="*/ 7129 h 10000"/>
                <a:gd name="connsiteX2" fmla="*/ 8678 w 8678"/>
                <a:gd name="connsiteY2" fmla="*/ 5000 h 10000"/>
                <a:gd name="connsiteX3" fmla="*/ 4339 w 8678"/>
                <a:gd name="connsiteY3" fmla="*/ 0 h 10000"/>
                <a:gd name="connsiteX4" fmla="*/ 0 w 8678"/>
                <a:gd name="connsiteY4" fmla="*/ 4863 h 10000"/>
                <a:gd name="connsiteX5" fmla="*/ 8 w 8678"/>
                <a:gd name="connsiteY5" fmla="*/ 5137 h 10000"/>
                <a:gd name="connsiteX6" fmla="*/ 1759 w 8678"/>
                <a:gd name="connsiteY6" fmla="*/ 9018 h 10000"/>
                <a:gd name="connsiteX7" fmla="*/ 1934 w 8678"/>
                <a:gd name="connsiteY7" fmla="*/ 9193 h 10000"/>
                <a:gd name="connsiteX8" fmla="*/ 1847 w 8678"/>
                <a:gd name="connsiteY8" fmla="*/ 9092 h 10000"/>
                <a:gd name="connsiteX9" fmla="*/ 4339 w 8678"/>
                <a:gd name="connsiteY9" fmla="*/ 10000 h 10000"/>
                <a:gd name="connsiteX10" fmla="*/ 8160 w 8678"/>
                <a:gd name="connsiteY10" fmla="*/ 7376 h 10000"/>
                <a:gd name="connsiteX11" fmla="*/ 2476 w 8678"/>
                <a:gd name="connsiteY11" fmla="*/ 7808 h 10000"/>
                <a:gd name="connsiteX12" fmla="*/ 1195 w 8678"/>
                <a:gd name="connsiteY12" fmla="*/ 7808 h 10000"/>
                <a:gd name="connsiteX13" fmla="*/ 367 w 8678"/>
                <a:gd name="connsiteY13" fmla="*/ 5009 h 10000"/>
                <a:gd name="connsiteX14" fmla="*/ 1195 w 8678"/>
                <a:gd name="connsiteY14" fmla="*/ 2211 h 10000"/>
                <a:gd name="connsiteX15" fmla="*/ 2476 w 8678"/>
                <a:gd name="connsiteY15" fmla="*/ 2211 h 10000"/>
                <a:gd name="connsiteX16" fmla="*/ 3305 w 8678"/>
                <a:gd name="connsiteY16" fmla="*/ 5009 h 10000"/>
                <a:gd name="connsiteX17" fmla="*/ 2476 w 8678"/>
                <a:gd name="connsiteY17" fmla="*/ 780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678" h="10000" extrusionOk="0">
                  <a:moveTo>
                    <a:pt x="8160" y="7376"/>
                  </a:moveTo>
                  <a:cubicBezTo>
                    <a:pt x="8195" y="7294"/>
                    <a:pt x="8229" y="7211"/>
                    <a:pt x="8264" y="7129"/>
                  </a:cubicBezTo>
                  <a:cubicBezTo>
                    <a:pt x="8526" y="6477"/>
                    <a:pt x="8678" y="5762"/>
                    <a:pt x="8678" y="5000"/>
                  </a:cubicBezTo>
                  <a:cubicBezTo>
                    <a:pt x="8678" y="2239"/>
                    <a:pt x="6736" y="0"/>
                    <a:pt x="4339" y="0"/>
                  </a:cubicBezTo>
                  <a:cubicBezTo>
                    <a:pt x="1983" y="0"/>
                    <a:pt x="64" y="2165"/>
                    <a:pt x="0" y="4863"/>
                  </a:cubicBezTo>
                  <a:cubicBezTo>
                    <a:pt x="3" y="4954"/>
                    <a:pt x="5" y="5046"/>
                    <a:pt x="8" y="5137"/>
                  </a:cubicBezTo>
                  <a:cubicBezTo>
                    <a:pt x="48" y="6725"/>
                    <a:pt x="725" y="8128"/>
                    <a:pt x="1759" y="9018"/>
                  </a:cubicBezTo>
                  <a:lnTo>
                    <a:pt x="1934" y="9193"/>
                  </a:lnTo>
                  <a:cubicBezTo>
                    <a:pt x="1905" y="9159"/>
                    <a:pt x="1876" y="9126"/>
                    <a:pt x="1847" y="9092"/>
                  </a:cubicBezTo>
                  <a:cubicBezTo>
                    <a:pt x="2556" y="9661"/>
                    <a:pt x="3415" y="10000"/>
                    <a:pt x="4339" y="10000"/>
                  </a:cubicBezTo>
                  <a:cubicBezTo>
                    <a:pt x="5987" y="10000"/>
                    <a:pt x="7428" y="8935"/>
                    <a:pt x="8160" y="7376"/>
                  </a:cubicBezTo>
                  <a:close/>
                  <a:moveTo>
                    <a:pt x="2476" y="7808"/>
                  </a:moveTo>
                  <a:cubicBezTo>
                    <a:pt x="2150" y="8284"/>
                    <a:pt x="1520" y="8284"/>
                    <a:pt x="1195" y="7808"/>
                  </a:cubicBezTo>
                  <a:cubicBezTo>
                    <a:pt x="678" y="7037"/>
                    <a:pt x="367" y="6064"/>
                    <a:pt x="367" y="5009"/>
                  </a:cubicBezTo>
                  <a:cubicBezTo>
                    <a:pt x="367" y="3954"/>
                    <a:pt x="678" y="2981"/>
                    <a:pt x="1195" y="2211"/>
                  </a:cubicBezTo>
                  <a:cubicBezTo>
                    <a:pt x="1520" y="1734"/>
                    <a:pt x="2150" y="1734"/>
                    <a:pt x="2476" y="2211"/>
                  </a:cubicBezTo>
                  <a:cubicBezTo>
                    <a:pt x="2994" y="2981"/>
                    <a:pt x="3305" y="3954"/>
                    <a:pt x="3305" y="5009"/>
                  </a:cubicBezTo>
                  <a:cubicBezTo>
                    <a:pt x="3305" y="6064"/>
                    <a:pt x="3002" y="7028"/>
                    <a:pt x="2476" y="7808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solidFill>
                <a:schemeClr val="accent4"/>
              </a:solidFill>
              <a:miter lim="400000"/>
            </a:ln>
          </p:spPr>
          <p:txBody>
            <a:bodyPr lIns="57141" tIns="57141" rIns="57141" bIns="57141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lang="en-ID" sz="4499" b="1" dirty="0">
                <a:solidFill>
                  <a:schemeClr val="bg1"/>
                </a:solidFill>
              </a:endParaRP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60FBCCA9-0B3A-004C-98B6-F99ECA19DE17}"/>
                </a:ext>
              </a:extLst>
            </p:cNvPr>
            <p:cNvSpPr/>
            <p:nvPr/>
          </p:nvSpPr>
          <p:spPr>
            <a:xfrm>
              <a:off x="938987" y="11098460"/>
              <a:ext cx="1406641" cy="6156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"/>
              <a:r>
                <a:rPr lang="en-ID" b="1" dirty="0"/>
                <a:t>INTELLIGENT </a:t>
              </a:r>
              <a:r>
                <a:rPr lang="en-ID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PREDICTION AND ASSESSMENT</a:t>
              </a: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043C4F80-C954-AC43-9D4A-9AE5448DD168}"/>
                </a:ext>
              </a:extLst>
            </p:cNvPr>
            <p:cNvSpPr/>
            <p:nvPr/>
          </p:nvSpPr>
          <p:spPr>
            <a:xfrm>
              <a:off x="-1117167" y="10624244"/>
              <a:ext cx="1853489" cy="4001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b"/>
              <a:r>
                <a:rPr lang="en-ID" sz="1650" dirty="0"/>
                <a:t>NON-DESTRUCTIVE PAVEMENT EVALUATION</a:t>
              </a:r>
              <a:endParaRPr lang="en-ID" sz="165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EE15601E-C509-284A-8B27-9BE361F09B92}"/>
                </a:ext>
              </a:extLst>
            </p:cNvPr>
            <p:cNvSpPr/>
            <p:nvPr/>
          </p:nvSpPr>
          <p:spPr>
            <a:xfrm>
              <a:off x="-1512363" y="11303952"/>
              <a:ext cx="1922809" cy="4001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b"/>
              <a:r>
                <a:rPr lang="en-ID" sz="1650" dirty="0"/>
                <a:t>SMART FARMING FOR INDONESIAN’S CULTIVAR</a:t>
              </a:r>
              <a:endParaRPr lang="en-ID" sz="165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294F5B89-3B36-9B4D-B328-DC0F4A372EEC}"/>
                </a:ext>
              </a:extLst>
            </p:cNvPr>
            <p:cNvSpPr/>
            <p:nvPr/>
          </p:nvSpPr>
          <p:spPr>
            <a:xfrm>
              <a:off x="-725088" y="11978374"/>
              <a:ext cx="1441984" cy="4001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b"/>
              <a:r>
                <a:rPr lang="en-ID" sz="1650" dirty="0"/>
                <a:t>INTELLIGENT HEALTH AID SYSTEM</a:t>
              </a:r>
              <a:endParaRPr lang="en-ID" sz="165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9BC02EA4-49D9-8243-B0AD-56CEBD2B8437}"/>
              </a:ext>
            </a:extLst>
          </p:cNvPr>
          <p:cNvGrpSpPr/>
          <p:nvPr/>
        </p:nvGrpSpPr>
        <p:grpSpPr>
          <a:xfrm>
            <a:off x="-427714" y="8003176"/>
            <a:ext cx="5583516" cy="2940728"/>
            <a:chOff x="-1110192" y="12679274"/>
            <a:chExt cx="3722918" cy="1960788"/>
          </a:xfrm>
        </p:grpSpPr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BA913583-B259-7343-B5FF-5D8AE3365072}"/>
                </a:ext>
              </a:extLst>
            </p:cNvPr>
            <p:cNvCxnSpPr>
              <a:cxnSpLocks/>
              <a:stCxn id="140" idx="14"/>
            </p:cNvCxnSpPr>
            <p:nvPr/>
          </p:nvCxnSpPr>
          <p:spPr>
            <a:xfrm flipH="1" flipV="1">
              <a:off x="711176" y="13027580"/>
              <a:ext cx="345398" cy="308596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7B1A608B-AEA6-714B-864F-1E25F57A5176}"/>
                </a:ext>
              </a:extLst>
            </p:cNvPr>
            <p:cNvCxnSpPr>
              <a:cxnSpLocks/>
              <a:stCxn id="140" idx="13"/>
            </p:cNvCxnSpPr>
            <p:nvPr/>
          </p:nvCxnSpPr>
          <p:spPr>
            <a:xfrm flipH="1" flipV="1">
              <a:off x="284813" y="13640088"/>
              <a:ext cx="647372" cy="60848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790A904F-A142-B34E-80B6-A742D64B734D}"/>
                </a:ext>
              </a:extLst>
            </p:cNvPr>
            <p:cNvCxnSpPr>
              <a:cxnSpLocks/>
              <a:stCxn id="140" idx="12"/>
            </p:cNvCxnSpPr>
            <p:nvPr/>
          </p:nvCxnSpPr>
          <p:spPr>
            <a:xfrm flipH="1">
              <a:off x="427628" y="14065827"/>
              <a:ext cx="628946" cy="350332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8FB05DE1-2397-E545-836D-0F14835F5558}"/>
                </a:ext>
              </a:extLst>
            </p:cNvPr>
            <p:cNvSpPr/>
            <p:nvPr/>
          </p:nvSpPr>
          <p:spPr>
            <a:xfrm rot="720000">
              <a:off x="360656" y="12685996"/>
              <a:ext cx="473790" cy="459641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F75AA457-77C5-CD4C-B8DA-280747445C50}"/>
                </a:ext>
              </a:extLst>
            </p:cNvPr>
            <p:cNvSpPr/>
            <p:nvPr/>
          </p:nvSpPr>
          <p:spPr>
            <a:xfrm rot="720000">
              <a:off x="66077" y="13419048"/>
              <a:ext cx="473790" cy="459641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8C8D292D-8455-FA4F-A0FC-E5C24610555A}"/>
                </a:ext>
              </a:extLst>
            </p:cNvPr>
            <p:cNvSpPr/>
            <p:nvPr/>
          </p:nvSpPr>
          <p:spPr>
            <a:xfrm rot="720000">
              <a:off x="201197" y="14180421"/>
              <a:ext cx="473790" cy="459641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40" name="Shape">
              <a:extLst>
                <a:ext uri="{FF2B5EF4-FFF2-40B4-BE49-F238E27FC236}">
                  <a16:creationId xmlns:a16="http://schemas.microsoft.com/office/drawing/2014/main" id="{37622D88-6726-954C-BE58-56EE5A6A9DC6}"/>
                </a:ext>
              </a:extLst>
            </p:cNvPr>
            <p:cNvSpPr/>
            <p:nvPr/>
          </p:nvSpPr>
          <p:spPr>
            <a:xfrm>
              <a:off x="877051" y="13047940"/>
              <a:ext cx="1303685" cy="1303646"/>
            </a:xfrm>
            <a:custGeom>
              <a:avLst/>
              <a:gdLst>
                <a:gd name="connsiteX0" fmla="*/ 18922 w 21600"/>
                <a:gd name="connsiteY0" fmla="*/ 8638 h 21600"/>
                <a:gd name="connsiteX1" fmla="*/ 16594 w 21600"/>
                <a:gd name="connsiteY1" fmla="*/ 10848 h 21600"/>
                <a:gd name="connsiteX2" fmla="*/ 14967 w 21600"/>
                <a:gd name="connsiteY2" fmla="*/ 9387 h 21600"/>
                <a:gd name="connsiteX3" fmla="*/ 15355 w 21600"/>
                <a:gd name="connsiteY3" fmla="*/ 6584 h 21600"/>
                <a:gd name="connsiteX4" fmla="*/ 11289 w 21600"/>
                <a:gd name="connsiteY4" fmla="*/ 0 h 21600"/>
                <a:gd name="connsiteX5" fmla="*/ 7222 w 21600"/>
                <a:gd name="connsiteY5" fmla="*/ 6403 h 21600"/>
                <a:gd name="connsiteX6" fmla="*/ 5342 w 21600"/>
                <a:gd name="connsiteY6" fmla="*/ 6403 h 21600"/>
                <a:gd name="connsiteX7" fmla="*/ 0 w 21600"/>
                <a:gd name="connsiteY7" fmla="*/ 6584 h 21600"/>
                <a:gd name="connsiteX8" fmla="*/ 2671 w 21600"/>
                <a:gd name="connsiteY8" fmla="*/ 10909 h 21600"/>
                <a:gd name="connsiteX9" fmla="*/ 5342 w 21600"/>
                <a:gd name="connsiteY9" fmla="*/ 6765 h 21600"/>
                <a:gd name="connsiteX10" fmla="*/ 7230 w 21600"/>
                <a:gd name="connsiteY10" fmla="*/ 6765 h 21600"/>
                <a:gd name="connsiteX11" fmla="*/ 8871 w 21600"/>
                <a:gd name="connsiteY11" fmla="*/ 11875 h 21600"/>
                <a:gd name="connsiteX12" fmla="*/ 7379 w 21600"/>
                <a:gd name="connsiteY12" fmla="*/ 14170 h 21600"/>
                <a:gd name="connsiteX13" fmla="*/ 5521 w 21600"/>
                <a:gd name="connsiteY13" fmla="*/ 12950 h 21600"/>
                <a:gd name="connsiteX14" fmla="*/ 2850 w 21600"/>
                <a:gd name="connsiteY14" fmla="*/ 17275 h 21600"/>
                <a:gd name="connsiteX15" fmla="*/ 5521 w 21600"/>
                <a:gd name="connsiteY15" fmla="*/ 21600 h 21600"/>
                <a:gd name="connsiteX16" fmla="*/ 8192 w 21600"/>
                <a:gd name="connsiteY16" fmla="*/ 17275 h 21600"/>
                <a:gd name="connsiteX17" fmla="*/ 7528 w 21600"/>
                <a:gd name="connsiteY17" fmla="*/ 14424 h 21600"/>
                <a:gd name="connsiteX18" fmla="*/ 9035 w 21600"/>
                <a:gd name="connsiteY18" fmla="*/ 12105 h 21600"/>
                <a:gd name="connsiteX19" fmla="*/ 8953 w 21600"/>
                <a:gd name="connsiteY19" fmla="*/ 11972 h 21600"/>
                <a:gd name="connsiteX20" fmla="*/ 11289 w 21600"/>
                <a:gd name="connsiteY20" fmla="*/ 13168 h 21600"/>
                <a:gd name="connsiteX21" fmla="*/ 14870 w 21600"/>
                <a:gd name="connsiteY21" fmla="*/ 9713 h 21600"/>
                <a:gd name="connsiteX22" fmla="*/ 16497 w 21600"/>
                <a:gd name="connsiteY22" fmla="*/ 11175 h 21600"/>
                <a:gd name="connsiteX23" fmla="*/ 16258 w 21600"/>
                <a:gd name="connsiteY23" fmla="*/ 12962 h 21600"/>
                <a:gd name="connsiteX24" fmla="*/ 18929 w 21600"/>
                <a:gd name="connsiteY24" fmla="*/ 17287 h 21600"/>
                <a:gd name="connsiteX25" fmla="*/ 21600 w 21600"/>
                <a:gd name="connsiteY25" fmla="*/ 12962 h 21600"/>
                <a:gd name="connsiteX26" fmla="*/ 18922 w 21600"/>
                <a:gd name="connsiteY26" fmla="*/ 8638 h 21600"/>
                <a:gd name="connsiteX27" fmla="*/ 9543 w 21600"/>
                <a:gd name="connsiteY27" fmla="*/ 10281 h 21600"/>
                <a:gd name="connsiteX28" fmla="*/ 8342 w 21600"/>
                <a:gd name="connsiteY28" fmla="*/ 10281 h 21600"/>
                <a:gd name="connsiteX29" fmla="*/ 7566 w 21600"/>
                <a:gd name="connsiteY29" fmla="*/ 6596 h 21600"/>
                <a:gd name="connsiteX30" fmla="*/ 8342 w 21600"/>
                <a:gd name="connsiteY30" fmla="*/ 2911 h 21600"/>
                <a:gd name="connsiteX31" fmla="*/ 9543 w 21600"/>
                <a:gd name="connsiteY31" fmla="*/ 2911 h 21600"/>
                <a:gd name="connsiteX32" fmla="*/ 10319 w 21600"/>
                <a:gd name="connsiteY32" fmla="*/ 6596 h 21600"/>
                <a:gd name="connsiteX33" fmla="*/ 9543 w 21600"/>
                <a:gd name="connsiteY33" fmla="*/ 10281 h 21600"/>
                <a:gd name="connsiteX0" fmla="*/ 16251 w 18929"/>
                <a:gd name="connsiteY0" fmla="*/ 8638 h 21600"/>
                <a:gd name="connsiteX1" fmla="*/ 13923 w 18929"/>
                <a:gd name="connsiteY1" fmla="*/ 10848 h 21600"/>
                <a:gd name="connsiteX2" fmla="*/ 12296 w 18929"/>
                <a:gd name="connsiteY2" fmla="*/ 9387 h 21600"/>
                <a:gd name="connsiteX3" fmla="*/ 12684 w 18929"/>
                <a:gd name="connsiteY3" fmla="*/ 6584 h 21600"/>
                <a:gd name="connsiteX4" fmla="*/ 8618 w 18929"/>
                <a:gd name="connsiteY4" fmla="*/ 0 h 21600"/>
                <a:gd name="connsiteX5" fmla="*/ 4551 w 18929"/>
                <a:gd name="connsiteY5" fmla="*/ 6403 h 21600"/>
                <a:gd name="connsiteX6" fmla="*/ 2671 w 18929"/>
                <a:gd name="connsiteY6" fmla="*/ 6403 h 21600"/>
                <a:gd name="connsiteX7" fmla="*/ 0 w 18929"/>
                <a:gd name="connsiteY7" fmla="*/ 10909 h 21600"/>
                <a:gd name="connsiteX8" fmla="*/ 2671 w 18929"/>
                <a:gd name="connsiteY8" fmla="*/ 6765 h 21600"/>
                <a:gd name="connsiteX9" fmla="*/ 4559 w 18929"/>
                <a:gd name="connsiteY9" fmla="*/ 6765 h 21600"/>
                <a:gd name="connsiteX10" fmla="*/ 6200 w 18929"/>
                <a:gd name="connsiteY10" fmla="*/ 11875 h 21600"/>
                <a:gd name="connsiteX11" fmla="*/ 4708 w 18929"/>
                <a:gd name="connsiteY11" fmla="*/ 14170 h 21600"/>
                <a:gd name="connsiteX12" fmla="*/ 2850 w 18929"/>
                <a:gd name="connsiteY12" fmla="*/ 12950 h 21600"/>
                <a:gd name="connsiteX13" fmla="*/ 179 w 18929"/>
                <a:gd name="connsiteY13" fmla="*/ 17275 h 21600"/>
                <a:gd name="connsiteX14" fmla="*/ 2850 w 18929"/>
                <a:gd name="connsiteY14" fmla="*/ 21600 h 21600"/>
                <a:gd name="connsiteX15" fmla="*/ 5521 w 18929"/>
                <a:gd name="connsiteY15" fmla="*/ 17275 h 21600"/>
                <a:gd name="connsiteX16" fmla="*/ 4857 w 18929"/>
                <a:gd name="connsiteY16" fmla="*/ 14424 h 21600"/>
                <a:gd name="connsiteX17" fmla="*/ 6364 w 18929"/>
                <a:gd name="connsiteY17" fmla="*/ 12105 h 21600"/>
                <a:gd name="connsiteX18" fmla="*/ 6282 w 18929"/>
                <a:gd name="connsiteY18" fmla="*/ 11972 h 21600"/>
                <a:gd name="connsiteX19" fmla="*/ 8618 w 18929"/>
                <a:gd name="connsiteY19" fmla="*/ 13168 h 21600"/>
                <a:gd name="connsiteX20" fmla="*/ 12199 w 18929"/>
                <a:gd name="connsiteY20" fmla="*/ 9713 h 21600"/>
                <a:gd name="connsiteX21" fmla="*/ 13826 w 18929"/>
                <a:gd name="connsiteY21" fmla="*/ 11175 h 21600"/>
                <a:gd name="connsiteX22" fmla="*/ 13587 w 18929"/>
                <a:gd name="connsiteY22" fmla="*/ 12962 h 21600"/>
                <a:gd name="connsiteX23" fmla="*/ 16258 w 18929"/>
                <a:gd name="connsiteY23" fmla="*/ 17287 h 21600"/>
                <a:gd name="connsiteX24" fmla="*/ 18929 w 18929"/>
                <a:gd name="connsiteY24" fmla="*/ 12962 h 21600"/>
                <a:gd name="connsiteX25" fmla="*/ 16251 w 18929"/>
                <a:gd name="connsiteY25" fmla="*/ 8638 h 21600"/>
                <a:gd name="connsiteX26" fmla="*/ 6872 w 18929"/>
                <a:gd name="connsiteY26" fmla="*/ 10281 h 21600"/>
                <a:gd name="connsiteX27" fmla="*/ 5671 w 18929"/>
                <a:gd name="connsiteY27" fmla="*/ 10281 h 21600"/>
                <a:gd name="connsiteX28" fmla="*/ 4895 w 18929"/>
                <a:gd name="connsiteY28" fmla="*/ 6596 h 21600"/>
                <a:gd name="connsiteX29" fmla="*/ 5671 w 18929"/>
                <a:gd name="connsiteY29" fmla="*/ 2911 h 21600"/>
                <a:gd name="connsiteX30" fmla="*/ 6872 w 18929"/>
                <a:gd name="connsiteY30" fmla="*/ 2911 h 21600"/>
                <a:gd name="connsiteX31" fmla="*/ 7648 w 18929"/>
                <a:gd name="connsiteY31" fmla="*/ 6596 h 21600"/>
                <a:gd name="connsiteX32" fmla="*/ 6872 w 18929"/>
                <a:gd name="connsiteY32" fmla="*/ 10281 h 21600"/>
                <a:gd name="connsiteX0" fmla="*/ 16072 w 18750"/>
                <a:gd name="connsiteY0" fmla="*/ 8638 h 21600"/>
                <a:gd name="connsiteX1" fmla="*/ 13744 w 18750"/>
                <a:gd name="connsiteY1" fmla="*/ 10848 h 21600"/>
                <a:gd name="connsiteX2" fmla="*/ 12117 w 18750"/>
                <a:gd name="connsiteY2" fmla="*/ 9387 h 21600"/>
                <a:gd name="connsiteX3" fmla="*/ 12505 w 18750"/>
                <a:gd name="connsiteY3" fmla="*/ 6584 h 21600"/>
                <a:gd name="connsiteX4" fmla="*/ 8439 w 18750"/>
                <a:gd name="connsiteY4" fmla="*/ 0 h 21600"/>
                <a:gd name="connsiteX5" fmla="*/ 4372 w 18750"/>
                <a:gd name="connsiteY5" fmla="*/ 6403 h 21600"/>
                <a:gd name="connsiteX6" fmla="*/ 2492 w 18750"/>
                <a:gd name="connsiteY6" fmla="*/ 6403 h 21600"/>
                <a:gd name="connsiteX7" fmla="*/ 2492 w 18750"/>
                <a:gd name="connsiteY7" fmla="*/ 6765 h 21600"/>
                <a:gd name="connsiteX8" fmla="*/ 4380 w 18750"/>
                <a:gd name="connsiteY8" fmla="*/ 6765 h 21600"/>
                <a:gd name="connsiteX9" fmla="*/ 6021 w 18750"/>
                <a:gd name="connsiteY9" fmla="*/ 11875 h 21600"/>
                <a:gd name="connsiteX10" fmla="*/ 4529 w 18750"/>
                <a:gd name="connsiteY10" fmla="*/ 14170 h 21600"/>
                <a:gd name="connsiteX11" fmla="*/ 2671 w 18750"/>
                <a:gd name="connsiteY11" fmla="*/ 12950 h 21600"/>
                <a:gd name="connsiteX12" fmla="*/ 0 w 18750"/>
                <a:gd name="connsiteY12" fmla="*/ 17275 h 21600"/>
                <a:gd name="connsiteX13" fmla="*/ 2671 w 18750"/>
                <a:gd name="connsiteY13" fmla="*/ 21600 h 21600"/>
                <a:gd name="connsiteX14" fmla="*/ 5342 w 18750"/>
                <a:gd name="connsiteY14" fmla="*/ 17275 h 21600"/>
                <a:gd name="connsiteX15" fmla="*/ 4678 w 18750"/>
                <a:gd name="connsiteY15" fmla="*/ 14424 h 21600"/>
                <a:gd name="connsiteX16" fmla="*/ 6185 w 18750"/>
                <a:gd name="connsiteY16" fmla="*/ 12105 h 21600"/>
                <a:gd name="connsiteX17" fmla="*/ 6103 w 18750"/>
                <a:gd name="connsiteY17" fmla="*/ 11972 h 21600"/>
                <a:gd name="connsiteX18" fmla="*/ 8439 w 18750"/>
                <a:gd name="connsiteY18" fmla="*/ 13168 h 21600"/>
                <a:gd name="connsiteX19" fmla="*/ 12020 w 18750"/>
                <a:gd name="connsiteY19" fmla="*/ 9713 h 21600"/>
                <a:gd name="connsiteX20" fmla="*/ 13647 w 18750"/>
                <a:gd name="connsiteY20" fmla="*/ 11175 h 21600"/>
                <a:gd name="connsiteX21" fmla="*/ 13408 w 18750"/>
                <a:gd name="connsiteY21" fmla="*/ 12962 h 21600"/>
                <a:gd name="connsiteX22" fmla="*/ 16079 w 18750"/>
                <a:gd name="connsiteY22" fmla="*/ 17287 h 21600"/>
                <a:gd name="connsiteX23" fmla="*/ 18750 w 18750"/>
                <a:gd name="connsiteY23" fmla="*/ 12962 h 21600"/>
                <a:gd name="connsiteX24" fmla="*/ 16072 w 18750"/>
                <a:gd name="connsiteY24" fmla="*/ 8638 h 21600"/>
                <a:gd name="connsiteX25" fmla="*/ 6693 w 18750"/>
                <a:gd name="connsiteY25" fmla="*/ 10281 h 21600"/>
                <a:gd name="connsiteX26" fmla="*/ 5492 w 18750"/>
                <a:gd name="connsiteY26" fmla="*/ 10281 h 21600"/>
                <a:gd name="connsiteX27" fmla="*/ 4716 w 18750"/>
                <a:gd name="connsiteY27" fmla="*/ 6596 h 21600"/>
                <a:gd name="connsiteX28" fmla="*/ 5492 w 18750"/>
                <a:gd name="connsiteY28" fmla="*/ 2911 h 21600"/>
                <a:gd name="connsiteX29" fmla="*/ 6693 w 18750"/>
                <a:gd name="connsiteY29" fmla="*/ 2911 h 21600"/>
                <a:gd name="connsiteX30" fmla="*/ 7469 w 18750"/>
                <a:gd name="connsiteY30" fmla="*/ 6596 h 21600"/>
                <a:gd name="connsiteX31" fmla="*/ 6693 w 18750"/>
                <a:gd name="connsiteY31" fmla="*/ 10281 h 21600"/>
                <a:gd name="connsiteX0" fmla="*/ 16072 w 18750"/>
                <a:gd name="connsiteY0" fmla="*/ 8638 h 21600"/>
                <a:gd name="connsiteX1" fmla="*/ 13744 w 18750"/>
                <a:gd name="connsiteY1" fmla="*/ 10848 h 21600"/>
                <a:gd name="connsiteX2" fmla="*/ 12117 w 18750"/>
                <a:gd name="connsiteY2" fmla="*/ 9387 h 21600"/>
                <a:gd name="connsiteX3" fmla="*/ 12505 w 18750"/>
                <a:gd name="connsiteY3" fmla="*/ 6584 h 21600"/>
                <a:gd name="connsiteX4" fmla="*/ 8439 w 18750"/>
                <a:gd name="connsiteY4" fmla="*/ 0 h 21600"/>
                <a:gd name="connsiteX5" fmla="*/ 4372 w 18750"/>
                <a:gd name="connsiteY5" fmla="*/ 6403 h 21600"/>
                <a:gd name="connsiteX6" fmla="*/ 2492 w 18750"/>
                <a:gd name="connsiteY6" fmla="*/ 6403 h 21600"/>
                <a:gd name="connsiteX7" fmla="*/ 4380 w 18750"/>
                <a:gd name="connsiteY7" fmla="*/ 6765 h 21600"/>
                <a:gd name="connsiteX8" fmla="*/ 6021 w 18750"/>
                <a:gd name="connsiteY8" fmla="*/ 11875 h 21600"/>
                <a:gd name="connsiteX9" fmla="*/ 4529 w 18750"/>
                <a:gd name="connsiteY9" fmla="*/ 14170 h 21600"/>
                <a:gd name="connsiteX10" fmla="*/ 2671 w 18750"/>
                <a:gd name="connsiteY10" fmla="*/ 12950 h 21600"/>
                <a:gd name="connsiteX11" fmla="*/ 0 w 18750"/>
                <a:gd name="connsiteY11" fmla="*/ 17275 h 21600"/>
                <a:gd name="connsiteX12" fmla="*/ 2671 w 18750"/>
                <a:gd name="connsiteY12" fmla="*/ 21600 h 21600"/>
                <a:gd name="connsiteX13" fmla="*/ 5342 w 18750"/>
                <a:gd name="connsiteY13" fmla="*/ 17275 h 21600"/>
                <a:gd name="connsiteX14" fmla="*/ 4678 w 18750"/>
                <a:gd name="connsiteY14" fmla="*/ 14424 h 21600"/>
                <a:gd name="connsiteX15" fmla="*/ 6185 w 18750"/>
                <a:gd name="connsiteY15" fmla="*/ 12105 h 21600"/>
                <a:gd name="connsiteX16" fmla="*/ 6103 w 18750"/>
                <a:gd name="connsiteY16" fmla="*/ 11972 h 21600"/>
                <a:gd name="connsiteX17" fmla="*/ 8439 w 18750"/>
                <a:gd name="connsiteY17" fmla="*/ 13168 h 21600"/>
                <a:gd name="connsiteX18" fmla="*/ 12020 w 18750"/>
                <a:gd name="connsiteY18" fmla="*/ 9713 h 21600"/>
                <a:gd name="connsiteX19" fmla="*/ 13647 w 18750"/>
                <a:gd name="connsiteY19" fmla="*/ 11175 h 21600"/>
                <a:gd name="connsiteX20" fmla="*/ 13408 w 18750"/>
                <a:gd name="connsiteY20" fmla="*/ 12962 h 21600"/>
                <a:gd name="connsiteX21" fmla="*/ 16079 w 18750"/>
                <a:gd name="connsiteY21" fmla="*/ 17287 h 21600"/>
                <a:gd name="connsiteX22" fmla="*/ 18750 w 18750"/>
                <a:gd name="connsiteY22" fmla="*/ 12962 h 21600"/>
                <a:gd name="connsiteX23" fmla="*/ 16072 w 18750"/>
                <a:gd name="connsiteY23" fmla="*/ 8638 h 21600"/>
                <a:gd name="connsiteX24" fmla="*/ 6693 w 18750"/>
                <a:gd name="connsiteY24" fmla="*/ 10281 h 21600"/>
                <a:gd name="connsiteX25" fmla="*/ 5492 w 18750"/>
                <a:gd name="connsiteY25" fmla="*/ 10281 h 21600"/>
                <a:gd name="connsiteX26" fmla="*/ 4716 w 18750"/>
                <a:gd name="connsiteY26" fmla="*/ 6596 h 21600"/>
                <a:gd name="connsiteX27" fmla="*/ 5492 w 18750"/>
                <a:gd name="connsiteY27" fmla="*/ 2911 h 21600"/>
                <a:gd name="connsiteX28" fmla="*/ 6693 w 18750"/>
                <a:gd name="connsiteY28" fmla="*/ 2911 h 21600"/>
                <a:gd name="connsiteX29" fmla="*/ 7469 w 18750"/>
                <a:gd name="connsiteY29" fmla="*/ 6596 h 21600"/>
                <a:gd name="connsiteX30" fmla="*/ 6693 w 18750"/>
                <a:gd name="connsiteY30" fmla="*/ 10281 h 21600"/>
                <a:gd name="connsiteX0" fmla="*/ 16072 w 18750"/>
                <a:gd name="connsiteY0" fmla="*/ 8638 h 21600"/>
                <a:gd name="connsiteX1" fmla="*/ 13744 w 18750"/>
                <a:gd name="connsiteY1" fmla="*/ 10848 h 21600"/>
                <a:gd name="connsiteX2" fmla="*/ 12117 w 18750"/>
                <a:gd name="connsiteY2" fmla="*/ 9387 h 21600"/>
                <a:gd name="connsiteX3" fmla="*/ 12505 w 18750"/>
                <a:gd name="connsiteY3" fmla="*/ 6584 h 21600"/>
                <a:gd name="connsiteX4" fmla="*/ 8439 w 18750"/>
                <a:gd name="connsiteY4" fmla="*/ 0 h 21600"/>
                <a:gd name="connsiteX5" fmla="*/ 4372 w 18750"/>
                <a:gd name="connsiteY5" fmla="*/ 6403 h 21600"/>
                <a:gd name="connsiteX6" fmla="*/ 4380 w 18750"/>
                <a:gd name="connsiteY6" fmla="*/ 6765 h 21600"/>
                <a:gd name="connsiteX7" fmla="*/ 6021 w 18750"/>
                <a:gd name="connsiteY7" fmla="*/ 11875 h 21600"/>
                <a:gd name="connsiteX8" fmla="*/ 4529 w 18750"/>
                <a:gd name="connsiteY8" fmla="*/ 14170 h 21600"/>
                <a:gd name="connsiteX9" fmla="*/ 2671 w 18750"/>
                <a:gd name="connsiteY9" fmla="*/ 12950 h 21600"/>
                <a:gd name="connsiteX10" fmla="*/ 0 w 18750"/>
                <a:gd name="connsiteY10" fmla="*/ 17275 h 21600"/>
                <a:gd name="connsiteX11" fmla="*/ 2671 w 18750"/>
                <a:gd name="connsiteY11" fmla="*/ 21600 h 21600"/>
                <a:gd name="connsiteX12" fmla="*/ 5342 w 18750"/>
                <a:gd name="connsiteY12" fmla="*/ 17275 h 21600"/>
                <a:gd name="connsiteX13" fmla="*/ 4678 w 18750"/>
                <a:gd name="connsiteY13" fmla="*/ 14424 h 21600"/>
                <a:gd name="connsiteX14" fmla="*/ 6185 w 18750"/>
                <a:gd name="connsiteY14" fmla="*/ 12105 h 21600"/>
                <a:gd name="connsiteX15" fmla="*/ 6103 w 18750"/>
                <a:gd name="connsiteY15" fmla="*/ 11972 h 21600"/>
                <a:gd name="connsiteX16" fmla="*/ 8439 w 18750"/>
                <a:gd name="connsiteY16" fmla="*/ 13168 h 21600"/>
                <a:gd name="connsiteX17" fmla="*/ 12020 w 18750"/>
                <a:gd name="connsiteY17" fmla="*/ 9713 h 21600"/>
                <a:gd name="connsiteX18" fmla="*/ 13647 w 18750"/>
                <a:gd name="connsiteY18" fmla="*/ 11175 h 21600"/>
                <a:gd name="connsiteX19" fmla="*/ 13408 w 18750"/>
                <a:gd name="connsiteY19" fmla="*/ 12962 h 21600"/>
                <a:gd name="connsiteX20" fmla="*/ 16079 w 18750"/>
                <a:gd name="connsiteY20" fmla="*/ 17287 h 21600"/>
                <a:gd name="connsiteX21" fmla="*/ 18750 w 18750"/>
                <a:gd name="connsiteY21" fmla="*/ 12962 h 21600"/>
                <a:gd name="connsiteX22" fmla="*/ 16072 w 18750"/>
                <a:gd name="connsiteY22" fmla="*/ 8638 h 21600"/>
                <a:gd name="connsiteX23" fmla="*/ 6693 w 18750"/>
                <a:gd name="connsiteY23" fmla="*/ 10281 h 21600"/>
                <a:gd name="connsiteX24" fmla="*/ 5492 w 18750"/>
                <a:gd name="connsiteY24" fmla="*/ 10281 h 21600"/>
                <a:gd name="connsiteX25" fmla="*/ 4716 w 18750"/>
                <a:gd name="connsiteY25" fmla="*/ 6596 h 21600"/>
                <a:gd name="connsiteX26" fmla="*/ 5492 w 18750"/>
                <a:gd name="connsiteY26" fmla="*/ 2911 h 21600"/>
                <a:gd name="connsiteX27" fmla="*/ 6693 w 18750"/>
                <a:gd name="connsiteY27" fmla="*/ 2911 h 21600"/>
                <a:gd name="connsiteX28" fmla="*/ 7469 w 18750"/>
                <a:gd name="connsiteY28" fmla="*/ 6596 h 21600"/>
                <a:gd name="connsiteX29" fmla="*/ 6693 w 18750"/>
                <a:gd name="connsiteY29" fmla="*/ 10281 h 21600"/>
                <a:gd name="connsiteX0" fmla="*/ 16112 w 18790"/>
                <a:gd name="connsiteY0" fmla="*/ 8638 h 21600"/>
                <a:gd name="connsiteX1" fmla="*/ 13784 w 18790"/>
                <a:gd name="connsiteY1" fmla="*/ 10848 h 21600"/>
                <a:gd name="connsiteX2" fmla="*/ 12157 w 18790"/>
                <a:gd name="connsiteY2" fmla="*/ 9387 h 21600"/>
                <a:gd name="connsiteX3" fmla="*/ 12545 w 18790"/>
                <a:gd name="connsiteY3" fmla="*/ 6584 h 21600"/>
                <a:gd name="connsiteX4" fmla="*/ 8479 w 18790"/>
                <a:gd name="connsiteY4" fmla="*/ 0 h 21600"/>
                <a:gd name="connsiteX5" fmla="*/ 4412 w 18790"/>
                <a:gd name="connsiteY5" fmla="*/ 6403 h 21600"/>
                <a:gd name="connsiteX6" fmla="*/ 4420 w 18790"/>
                <a:gd name="connsiteY6" fmla="*/ 6765 h 21600"/>
                <a:gd name="connsiteX7" fmla="*/ 6061 w 18790"/>
                <a:gd name="connsiteY7" fmla="*/ 11875 h 21600"/>
                <a:gd name="connsiteX8" fmla="*/ 4569 w 18790"/>
                <a:gd name="connsiteY8" fmla="*/ 14170 h 21600"/>
                <a:gd name="connsiteX9" fmla="*/ 40 w 18790"/>
                <a:gd name="connsiteY9" fmla="*/ 17275 h 21600"/>
                <a:gd name="connsiteX10" fmla="*/ 2711 w 18790"/>
                <a:gd name="connsiteY10" fmla="*/ 21600 h 21600"/>
                <a:gd name="connsiteX11" fmla="*/ 5382 w 18790"/>
                <a:gd name="connsiteY11" fmla="*/ 17275 h 21600"/>
                <a:gd name="connsiteX12" fmla="*/ 4718 w 18790"/>
                <a:gd name="connsiteY12" fmla="*/ 14424 h 21600"/>
                <a:gd name="connsiteX13" fmla="*/ 6225 w 18790"/>
                <a:gd name="connsiteY13" fmla="*/ 12105 h 21600"/>
                <a:gd name="connsiteX14" fmla="*/ 6143 w 18790"/>
                <a:gd name="connsiteY14" fmla="*/ 11972 h 21600"/>
                <a:gd name="connsiteX15" fmla="*/ 8479 w 18790"/>
                <a:gd name="connsiteY15" fmla="*/ 13168 h 21600"/>
                <a:gd name="connsiteX16" fmla="*/ 12060 w 18790"/>
                <a:gd name="connsiteY16" fmla="*/ 9713 h 21600"/>
                <a:gd name="connsiteX17" fmla="*/ 13687 w 18790"/>
                <a:gd name="connsiteY17" fmla="*/ 11175 h 21600"/>
                <a:gd name="connsiteX18" fmla="*/ 13448 w 18790"/>
                <a:gd name="connsiteY18" fmla="*/ 12962 h 21600"/>
                <a:gd name="connsiteX19" fmla="*/ 16119 w 18790"/>
                <a:gd name="connsiteY19" fmla="*/ 17287 h 21600"/>
                <a:gd name="connsiteX20" fmla="*/ 18790 w 18790"/>
                <a:gd name="connsiteY20" fmla="*/ 12962 h 21600"/>
                <a:gd name="connsiteX21" fmla="*/ 16112 w 18790"/>
                <a:gd name="connsiteY21" fmla="*/ 8638 h 21600"/>
                <a:gd name="connsiteX22" fmla="*/ 6733 w 18790"/>
                <a:gd name="connsiteY22" fmla="*/ 10281 h 21600"/>
                <a:gd name="connsiteX23" fmla="*/ 5532 w 18790"/>
                <a:gd name="connsiteY23" fmla="*/ 10281 h 21600"/>
                <a:gd name="connsiteX24" fmla="*/ 4756 w 18790"/>
                <a:gd name="connsiteY24" fmla="*/ 6596 h 21600"/>
                <a:gd name="connsiteX25" fmla="*/ 5532 w 18790"/>
                <a:gd name="connsiteY25" fmla="*/ 2911 h 21600"/>
                <a:gd name="connsiteX26" fmla="*/ 6733 w 18790"/>
                <a:gd name="connsiteY26" fmla="*/ 2911 h 21600"/>
                <a:gd name="connsiteX27" fmla="*/ 7509 w 18790"/>
                <a:gd name="connsiteY27" fmla="*/ 6596 h 21600"/>
                <a:gd name="connsiteX28" fmla="*/ 6733 w 18790"/>
                <a:gd name="connsiteY28" fmla="*/ 10281 h 21600"/>
                <a:gd name="connsiteX0" fmla="*/ 13410 w 16088"/>
                <a:gd name="connsiteY0" fmla="*/ 8638 h 21600"/>
                <a:gd name="connsiteX1" fmla="*/ 11082 w 16088"/>
                <a:gd name="connsiteY1" fmla="*/ 10848 h 21600"/>
                <a:gd name="connsiteX2" fmla="*/ 9455 w 16088"/>
                <a:gd name="connsiteY2" fmla="*/ 9387 h 21600"/>
                <a:gd name="connsiteX3" fmla="*/ 9843 w 16088"/>
                <a:gd name="connsiteY3" fmla="*/ 6584 h 21600"/>
                <a:gd name="connsiteX4" fmla="*/ 5777 w 16088"/>
                <a:gd name="connsiteY4" fmla="*/ 0 h 21600"/>
                <a:gd name="connsiteX5" fmla="*/ 1710 w 16088"/>
                <a:gd name="connsiteY5" fmla="*/ 6403 h 21600"/>
                <a:gd name="connsiteX6" fmla="*/ 1718 w 16088"/>
                <a:gd name="connsiteY6" fmla="*/ 6765 h 21600"/>
                <a:gd name="connsiteX7" fmla="*/ 3359 w 16088"/>
                <a:gd name="connsiteY7" fmla="*/ 11875 h 21600"/>
                <a:gd name="connsiteX8" fmla="*/ 1867 w 16088"/>
                <a:gd name="connsiteY8" fmla="*/ 14170 h 21600"/>
                <a:gd name="connsiteX9" fmla="*/ 9 w 16088"/>
                <a:gd name="connsiteY9" fmla="*/ 21600 h 21600"/>
                <a:gd name="connsiteX10" fmla="*/ 2680 w 16088"/>
                <a:gd name="connsiteY10" fmla="*/ 17275 h 21600"/>
                <a:gd name="connsiteX11" fmla="*/ 2016 w 16088"/>
                <a:gd name="connsiteY11" fmla="*/ 14424 h 21600"/>
                <a:gd name="connsiteX12" fmla="*/ 3523 w 16088"/>
                <a:gd name="connsiteY12" fmla="*/ 12105 h 21600"/>
                <a:gd name="connsiteX13" fmla="*/ 3441 w 16088"/>
                <a:gd name="connsiteY13" fmla="*/ 11972 h 21600"/>
                <a:gd name="connsiteX14" fmla="*/ 5777 w 16088"/>
                <a:gd name="connsiteY14" fmla="*/ 13168 h 21600"/>
                <a:gd name="connsiteX15" fmla="*/ 9358 w 16088"/>
                <a:gd name="connsiteY15" fmla="*/ 9713 h 21600"/>
                <a:gd name="connsiteX16" fmla="*/ 10985 w 16088"/>
                <a:gd name="connsiteY16" fmla="*/ 11175 h 21600"/>
                <a:gd name="connsiteX17" fmla="*/ 10746 w 16088"/>
                <a:gd name="connsiteY17" fmla="*/ 12962 h 21600"/>
                <a:gd name="connsiteX18" fmla="*/ 13417 w 16088"/>
                <a:gd name="connsiteY18" fmla="*/ 17287 h 21600"/>
                <a:gd name="connsiteX19" fmla="*/ 16088 w 16088"/>
                <a:gd name="connsiteY19" fmla="*/ 12962 h 21600"/>
                <a:gd name="connsiteX20" fmla="*/ 13410 w 16088"/>
                <a:gd name="connsiteY20" fmla="*/ 8638 h 21600"/>
                <a:gd name="connsiteX21" fmla="*/ 4031 w 16088"/>
                <a:gd name="connsiteY21" fmla="*/ 10281 h 21600"/>
                <a:gd name="connsiteX22" fmla="*/ 2830 w 16088"/>
                <a:gd name="connsiteY22" fmla="*/ 10281 h 21600"/>
                <a:gd name="connsiteX23" fmla="*/ 2054 w 16088"/>
                <a:gd name="connsiteY23" fmla="*/ 6596 h 21600"/>
                <a:gd name="connsiteX24" fmla="*/ 2830 w 16088"/>
                <a:gd name="connsiteY24" fmla="*/ 2911 h 21600"/>
                <a:gd name="connsiteX25" fmla="*/ 4031 w 16088"/>
                <a:gd name="connsiteY25" fmla="*/ 2911 h 21600"/>
                <a:gd name="connsiteX26" fmla="*/ 4807 w 16088"/>
                <a:gd name="connsiteY26" fmla="*/ 6596 h 21600"/>
                <a:gd name="connsiteX27" fmla="*/ 4031 w 16088"/>
                <a:gd name="connsiteY27" fmla="*/ 10281 h 21600"/>
                <a:gd name="connsiteX0" fmla="*/ 11700 w 14378"/>
                <a:gd name="connsiteY0" fmla="*/ 8638 h 17287"/>
                <a:gd name="connsiteX1" fmla="*/ 9372 w 14378"/>
                <a:gd name="connsiteY1" fmla="*/ 10848 h 17287"/>
                <a:gd name="connsiteX2" fmla="*/ 7745 w 14378"/>
                <a:gd name="connsiteY2" fmla="*/ 9387 h 17287"/>
                <a:gd name="connsiteX3" fmla="*/ 8133 w 14378"/>
                <a:gd name="connsiteY3" fmla="*/ 6584 h 17287"/>
                <a:gd name="connsiteX4" fmla="*/ 4067 w 14378"/>
                <a:gd name="connsiteY4" fmla="*/ 0 h 17287"/>
                <a:gd name="connsiteX5" fmla="*/ 0 w 14378"/>
                <a:gd name="connsiteY5" fmla="*/ 6403 h 17287"/>
                <a:gd name="connsiteX6" fmla="*/ 8 w 14378"/>
                <a:gd name="connsiteY6" fmla="*/ 6765 h 17287"/>
                <a:gd name="connsiteX7" fmla="*/ 1649 w 14378"/>
                <a:gd name="connsiteY7" fmla="*/ 11875 h 17287"/>
                <a:gd name="connsiteX8" fmla="*/ 157 w 14378"/>
                <a:gd name="connsiteY8" fmla="*/ 14170 h 17287"/>
                <a:gd name="connsiteX9" fmla="*/ 970 w 14378"/>
                <a:gd name="connsiteY9" fmla="*/ 17275 h 17287"/>
                <a:gd name="connsiteX10" fmla="*/ 306 w 14378"/>
                <a:gd name="connsiteY10" fmla="*/ 14424 h 17287"/>
                <a:gd name="connsiteX11" fmla="*/ 1813 w 14378"/>
                <a:gd name="connsiteY11" fmla="*/ 12105 h 17287"/>
                <a:gd name="connsiteX12" fmla="*/ 1731 w 14378"/>
                <a:gd name="connsiteY12" fmla="*/ 11972 h 17287"/>
                <a:gd name="connsiteX13" fmla="*/ 4067 w 14378"/>
                <a:gd name="connsiteY13" fmla="*/ 13168 h 17287"/>
                <a:gd name="connsiteX14" fmla="*/ 7648 w 14378"/>
                <a:gd name="connsiteY14" fmla="*/ 9713 h 17287"/>
                <a:gd name="connsiteX15" fmla="*/ 9275 w 14378"/>
                <a:gd name="connsiteY15" fmla="*/ 11175 h 17287"/>
                <a:gd name="connsiteX16" fmla="*/ 9036 w 14378"/>
                <a:gd name="connsiteY16" fmla="*/ 12962 h 17287"/>
                <a:gd name="connsiteX17" fmla="*/ 11707 w 14378"/>
                <a:gd name="connsiteY17" fmla="*/ 17287 h 17287"/>
                <a:gd name="connsiteX18" fmla="*/ 14378 w 14378"/>
                <a:gd name="connsiteY18" fmla="*/ 12962 h 17287"/>
                <a:gd name="connsiteX19" fmla="*/ 11700 w 14378"/>
                <a:gd name="connsiteY19" fmla="*/ 8638 h 17287"/>
                <a:gd name="connsiteX20" fmla="*/ 2321 w 14378"/>
                <a:gd name="connsiteY20" fmla="*/ 10281 h 17287"/>
                <a:gd name="connsiteX21" fmla="*/ 1120 w 14378"/>
                <a:gd name="connsiteY21" fmla="*/ 10281 h 17287"/>
                <a:gd name="connsiteX22" fmla="*/ 344 w 14378"/>
                <a:gd name="connsiteY22" fmla="*/ 6596 h 17287"/>
                <a:gd name="connsiteX23" fmla="*/ 1120 w 14378"/>
                <a:gd name="connsiteY23" fmla="*/ 2911 h 17287"/>
                <a:gd name="connsiteX24" fmla="*/ 2321 w 14378"/>
                <a:gd name="connsiteY24" fmla="*/ 2911 h 17287"/>
                <a:gd name="connsiteX25" fmla="*/ 3097 w 14378"/>
                <a:gd name="connsiteY25" fmla="*/ 6596 h 17287"/>
                <a:gd name="connsiteX26" fmla="*/ 2321 w 14378"/>
                <a:gd name="connsiteY26" fmla="*/ 10281 h 17287"/>
                <a:gd name="connsiteX0" fmla="*/ 11700 w 14378"/>
                <a:gd name="connsiteY0" fmla="*/ 8638 h 17287"/>
                <a:gd name="connsiteX1" fmla="*/ 9372 w 14378"/>
                <a:gd name="connsiteY1" fmla="*/ 10848 h 17287"/>
                <a:gd name="connsiteX2" fmla="*/ 7745 w 14378"/>
                <a:gd name="connsiteY2" fmla="*/ 9387 h 17287"/>
                <a:gd name="connsiteX3" fmla="*/ 8133 w 14378"/>
                <a:gd name="connsiteY3" fmla="*/ 6584 h 17287"/>
                <a:gd name="connsiteX4" fmla="*/ 4067 w 14378"/>
                <a:gd name="connsiteY4" fmla="*/ 0 h 17287"/>
                <a:gd name="connsiteX5" fmla="*/ 0 w 14378"/>
                <a:gd name="connsiteY5" fmla="*/ 6403 h 17287"/>
                <a:gd name="connsiteX6" fmla="*/ 8 w 14378"/>
                <a:gd name="connsiteY6" fmla="*/ 6765 h 17287"/>
                <a:gd name="connsiteX7" fmla="*/ 1649 w 14378"/>
                <a:gd name="connsiteY7" fmla="*/ 11875 h 17287"/>
                <a:gd name="connsiteX8" fmla="*/ 157 w 14378"/>
                <a:gd name="connsiteY8" fmla="*/ 14170 h 17287"/>
                <a:gd name="connsiteX9" fmla="*/ 306 w 14378"/>
                <a:gd name="connsiteY9" fmla="*/ 14424 h 17287"/>
                <a:gd name="connsiteX10" fmla="*/ 1813 w 14378"/>
                <a:gd name="connsiteY10" fmla="*/ 12105 h 17287"/>
                <a:gd name="connsiteX11" fmla="*/ 1731 w 14378"/>
                <a:gd name="connsiteY11" fmla="*/ 11972 h 17287"/>
                <a:gd name="connsiteX12" fmla="*/ 4067 w 14378"/>
                <a:gd name="connsiteY12" fmla="*/ 13168 h 17287"/>
                <a:gd name="connsiteX13" fmla="*/ 7648 w 14378"/>
                <a:gd name="connsiteY13" fmla="*/ 9713 h 17287"/>
                <a:gd name="connsiteX14" fmla="*/ 9275 w 14378"/>
                <a:gd name="connsiteY14" fmla="*/ 11175 h 17287"/>
                <a:gd name="connsiteX15" fmla="*/ 9036 w 14378"/>
                <a:gd name="connsiteY15" fmla="*/ 12962 h 17287"/>
                <a:gd name="connsiteX16" fmla="*/ 11707 w 14378"/>
                <a:gd name="connsiteY16" fmla="*/ 17287 h 17287"/>
                <a:gd name="connsiteX17" fmla="*/ 14378 w 14378"/>
                <a:gd name="connsiteY17" fmla="*/ 12962 h 17287"/>
                <a:gd name="connsiteX18" fmla="*/ 11700 w 14378"/>
                <a:gd name="connsiteY18" fmla="*/ 8638 h 17287"/>
                <a:gd name="connsiteX19" fmla="*/ 2321 w 14378"/>
                <a:gd name="connsiteY19" fmla="*/ 10281 h 17287"/>
                <a:gd name="connsiteX20" fmla="*/ 1120 w 14378"/>
                <a:gd name="connsiteY20" fmla="*/ 10281 h 17287"/>
                <a:gd name="connsiteX21" fmla="*/ 344 w 14378"/>
                <a:gd name="connsiteY21" fmla="*/ 6596 h 17287"/>
                <a:gd name="connsiteX22" fmla="*/ 1120 w 14378"/>
                <a:gd name="connsiteY22" fmla="*/ 2911 h 17287"/>
                <a:gd name="connsiteX23" fmla="*/ 2321 w 14378"/>
                <a:gd name="connsiteY23" fmla="*/ 2911 h 17287"/>
                <a:gd name="connsiteX24" fmla="*/ 3097 w 14378"/>
                <a:gd name="connsiteY24" fmla="*/ 6596 h 17287"/>
                <a:gd name="connsiteX25" fmla="*/ 2321 w 14378"/>
                <a:gd name="connsiteY25" fmla="*/ 10281 h 17287"/>
                <a:gd name="connsiteX0" fmla="*/ 11700 w 14378"/>
                <a:gd name="connsiteY0" fmla="*/ 8638 h 17287"/>
                <a:gd name="connsiteX1" fmla="*/ 9372 w 14378"/>
                <a:gd name="connsiteY1" fmla="*/ 10848 h 17287"/>
                <a:gd name="connsiteX2" fmla="*/ 7745 w 14378"/>
                <a:gd name="connsiteY2" fmla="*/ 9387 h 17287"/>
                <a:gd name="connsiteX3" fmla="*/ 8133 w 14378"/>
                <a:gd name="connsiteY3" fmla="*/ 6584 h 17287"/>
                <a:gd name="connsiteX4" fmla="*/ 4067 w 14378"/>
                <a:gd name="connsiteY4" fmla="*/ 0 h 17287"/>
                <a:gd name="connsiteX5" fmla="*/ 0 w 14378"/>
                <a:gd name="connsiteY5" fmla="*/ 6403 h 17287"/>
                <a:gd name="connsiteX6" fmla="*/ 8 w 14378"/>
                <a:gd name="connsiteY6" fmla="*/ 6765 h 17287"/>
                <a:gd name="connsiteX7" fmla="*/ 1649 w 14378"/>
                <a:gd name="connsiteY7" fmla="*/ 11875 h 17287"/>
                <a:gd name="connsiteX8" fmla="*/ 157 w 14378"/>
                <a:gd name="connsiteY8" fmla="*/ 14170 h 17287"/>
                <a:gd name="connsiteX9" fmla="*/ 1813 w 14378"/>
                <a:gd name="connsiteY9" fmla="*/ 12105 h 17287"/>
                <a:gd name="connsiteX10" fmla="*/ 1731 w 14378"/>
                <a:gd name="connsiteY10" fmla="*/ 11972 h 17287"/>
                <a:gd name="connsiteX11" fmla="*/ 4067 w 14378"/>
                <a:gd name="connsiteY11" fmla="*/ 13168 h 17287"/>
                <a:gd name="connsiteX12" fmla="*/ 7648 w 14378"/>
                <a:gd name="connsiteY12" fmla="*/ 9713 h 17287"/>
                <a:gd name="connsiteX13" fmla="*/ 9275 w 14378"/>
                <a:gd name="connsiteY13" fmla="*/ 11175 h 17287"/>
                <a:gd name="connsiteX14" fmla="*/ 9036 w 14378"/>
                <a:gd name="connsiteY14" fmla="*/ 12962 h 17287"/>
                <a:gd name="connsiteX15" fmla="*/ 11707 w 14378"/>
                <a:gd name="connsiteY15" fmla="*/ 17287 h 17287"/>
                <a:gd name="connsiteX16" fmla="*/ 14378 w 14378"/>
                <a:gd name="connsiteY16" fmla="*/ 12962 h 17287"/>
                <a:gd name="connsiteX17" fmla="*/ 11700 w 14378"/>
                <a:gd name="connsiteY17" fmla="*/ 8638 h 17287"/>
                <a:gd name="connsiteX18" fmla="*/ 2321 w 14378"/>
                <a:gd name="connsiteY18" fmla="*/ 10281 h 17287"/>
                <a:gd name="connsiteX19" fmla="*/ 1120 w 14378"/>
                <a:gd name="connsiteY19" fmla="*/ 10281 h 17287"/>
                <a:gd name="connsiteX20" fmla="*/ 344 w 14378"/>
                <a:gd name="connsiteY20" fmla="*/ 6596 h 17287"/>
                <a:gd name="connsiteX21" fmla="*/ 1120 w 14378"/>
                <a:gd name="connsiteY21" fmla="*/ 2911 h 17287"/>
                <a:gd name="connsiteX22" fmla="*/ 2321 w 14378"/>
                <a:gd name="connsiteY22" fmla="*/ 2911 h 17287"/>
                <a:gd name="connsiteX23" fmla="*/ 3097 w 14378"/>
                <a:gd name="connsiteY23" fmla="*/ 6596 h 17287"/>
                <a:gd name="connsiteX24" fmla="*/ 2321 w 14378"/>
                <a:gd name="connsiteY24" fmla="*/ 10281 h 17287"/>
                <a:gd name="connsiteX0" fmla="*/ 11700 w 14378"/>
                <a:gd name="connsiteY0" fmla="*/ 8638 h 17287"/>
                <a:gd name="connsiteX1" fmla="*/ 9372 w 14378"/>
                <a:gd name="connsiteY1" fmla="*/ 10848 h 17287"/>
                <a:gd name="connsiteX2" fmla="*/ 7745 w 14378"/>
                <a:gd name="connsiteY2" fmla="*/ 9387 h 17287"/>
                <a:gd name="connsiteX3" fmla="*/ 8133 w 14378"/>
                <a:gd name="connsiteY3" fmla="*/ 6584 h 17287"/>
                <a:gd name="connsiteX4" fmla="*/ 4067 w 14378"/>
                <a:gd name="connsiteY4" fmla="*/ 0 h 17287"/>
                <a:gd name="connsiteX5" fmla="*/ 0 w 14378"/>
                <a:gd name="connsiteY5" fmla="*/ 6403 h 17287"/>
                <a:gd name="connsiteX6" fmla="*/ 8 w 14378"/>
                <a:gd name="connsiteY6" fmla="*/ 6765 h 17287"/>
                <a:gd name="connsiteX7" fmla="*/ 1649 w 14378"/>
                <a:gd name="connsiteY7" fmla="*/ 11875 h 17287"/>
                <a:gd name="connsiteX8" fmla="*/ 1813 w 14378"/>
                <a:gd name="connsiteY8" fmla="*/ 12105 h 17287"/>
                <a:gd name="connsiteX9" fmla="*/ 1731 w 14378"/>
                <a:gd name="connsiteY9" fmla="*/ 11972 h 17287"/>
                <a:gd name="connsiteX10" fmla="*/ 4067 w 14378"/>
                <a:gd name="connsiteY10" fmla="*/ 13168 h 17287"/>
                <a:gd name="connsiteX11" fmla="*/ 7648 w 14378"/>
                <a:gd name="connsiteY11" fmla="*/ 9713 h 17287"/>
                <a:gd name="connsiteX12" fmla="*/ 9275 w 14378"/>
                <a:gd name="connsiteY12" fmla="*/ 11175 h 17287"/>
                <a:gd name="connsiteX13" fmla="*/ 9036 w 14378"/>
                <a:gd name="connsiteY13" fmla="*/ 12962 h 17287"/>
                <a:gd name="connsiteX14" fmla="*/ 11707 w 14378"/>
                <a:gd name="connsiteY14" fmla="*/ 17287 h 17287"/>
                <a:gd name="connsiteX15" fmla="*/ 14378 w 14378"/>
                <a:gd name="connsiteY15" fmla="*/ 12962 h 17287"/>
                <a:gd name="connsiteX16" fmla="*/ 11700 w 14378"/>
                <a:gd name="connsiteY16" fmla="*/ 8638 h 17287"/>
                <a:gd name="connsiteX17" fmla="*/ 2321 w 14378"/>
                <a:gd name="connsiteY17" fmla="*/ 10281 h 17287"/>
                <a:gd name="connsiteX18" fmla="*/ 1120 w 14378"/>
                <a:gd name="connsiteY18" fmla="*/ 10281 h 17287"/>
                <a:gd name="connsiteX19" fmla="*/ 344 w 14378"/>
                <a:gd name="connsiteY19" fmla="*/ 6596 h 17287"/>
                <a:gd name="connsiteX20" fmla="*/ 1120 w 14378"/>
                <a:gd name="connsiteY20" fmla="*/ 2911 h 17287"/>
                <a:gd name="connsiteX21" fmla="*/ 2321 w 14378"/>
                <a:gd name="connsiteY21" fmla="*/ 2911 h 17287"/>
                <a:gd name="connsiteX22" fmla="*/ 3097 w 14378"/>
                <a:gd name="connsiteY22" fmla="*/ 6596 h 17287"/>
                <a:gd name="connsiteX23" fmla="*/ 2321 w 14378"/>
                <a:gd name="connsiteY23" fmla="*/ 10281 h 17287"/>
                <a:gd name="connsiteX0" fmla="*/ 11700 w 14378"/>
                <a:gd name="connsiteY0" fmla="*/ 8638 h 13359"/>
                <a:gd name="connsiteX1" fmla="*/ 9372 w 14378"/>
                <a:gd name="connsiteY1" fmla="*/ 10848 h 13359"/>
                <a:gd name="connsiteX2" fmla="*/ 7745 w 14378"/>
                <a:gd name="connsiteY2" fmla="*/ 9387 h 13359"/>
                <a:gd name="connsiteX3" fmla="*/ 8133 w 14378"/>
                <a:gd name="connsiteY3" fmla="*/ 6584 h 13359"/>
                <a:gd name="connsiteX4" fmla="*/ 4067 w 14378"/>
                <a:gd name="connsiteY4" fmla="*/ 0 h 13359"/>
                <a:gd name="connsiteX5" fmla="*/ 0 w 14378"/>
                <a:gd name="connsiteY5" fmla="*/ 6403 h 13359"/>
                <a:gd name="connsiteX6" fmla="*/ 8 w 14378"/>
                <a:gd name="connsiteY6" fmla="*/ 6765 h 13359"/>
                <a:gd name="connsiteX7" fmla="*/ 1649 w 14378"/>
                <a:gd name="connsiteY7" fmla="*/ 11875 h 13359"/>
                <a:gd name="connsiteX8" fmla="*/ 1813 w 14378"/>
                <a:gd name="connsiteY8" fmla="*/ 12105 h 13359"/>
                <a:gd name="connsiteX9" fmla="*/ 1731 w 14378"/>
                <a:gd name="connsiteY9" fmla="*/ 11972 h 13359"/>
                <a:gd name="connsiteX10" fmla="*/ 4067 w 14378"/>
                <a:gd name="connsiteY10" fmla="*/ 13168 h 13359"/>
                <a:gd name="connsiteX11" fmla="*/ 7648 w 14378"/>
                <a:gd name="connsiteY11" fmla="*/ 9713 h 13359"/>
                <a:gd name="connsiteX12" fmla="*/ 9275 w 14378"/>
                <a:gd name="connsiteY12" fmla="*/ 11175 h 13359"/>
                <a:gd name="connsiteX13" fmla="*/ 9036 w 14378"/>
                <a:gd name="connsiteY13" fmla="*/ 12962 h 13359"/>
                <a:gd name="connsiteX14" fmla="*/ 14378 w 14378"/>
                <a:gd name="connsiteY14" fmla="*/ 12962 h 13359"/>
                <a:gd name="connsiteX15" fmla="*/ 11700 w 14378"/>
                <a:gd name="connsiteY15" fmla="*/ 8638 h 13359"/>
                <a:gd name="connsiteX16" fmla="*/ 2321 w 14378"/>
                <a:gd name="connsiteY16" fmla="*/ 10281 h 13359"/>
                <a:gd name="connsiteX17" fmla="*/ 1120 w 14378"/>
                <a:gd name="connsiteY17" fmla="*/ 10281 h 13359"/>
                <a:gd name="connsiteX18" fmla="*/ 344 w 14378"/>
                <a:gd name="connsiteY18" fmla="*/ 6596 h 13359"/>
                <a:gd name="connsiteX19" fmla="*/ 1120 w 14378"/>
                <a:gd name="connsiteY19" fmla="*/ 2911 h 13359"/>
                <a:gd name="connsiteX20" fmla="*/ 2321 w 14378"/>
                <a:gd name="connsiteY20" fmla="*/ 2911 h 13359"/>
                <a:gd name="connsiteX21" fmla="*/ 3097 w 14378"/>
                <a:gd name="connsiteY21" fmla="*/ 6596 h 13359"/>
                <a:gd name="connsiteX22" fmla="*/ 2321 w 14378"/>
                <a:gd name="connsiteY22" fmla="*/ 10281 h 13359"/>
                <a:gd name="connsiteX0" fmla="*/ 11700 w 11700"/>
                <a:gd name="connsiteY0" fmla="*/ 8638 h 13168"/>
                <a:gd name="connsiteX1" fmla="*/ 9372 w 11700"/>
                <a:gd name="connsiteY1" fmla="*/ 10848 h 13168"/>
                <a:gd name="connsiteX2" fmla="*/ 7745 w 11700"/>
                <a:gd name="connsiteY2" fmla="*/ 9387 h 13168"/>
                <a:gd name="connsiteX3" fmla="*/ 8133 w 11700"/>
                <a:gd name="connsiteY3" fmla="*/ 6584 h 13168"/>
                <a:gd name="connsiteX4" fmla="*/ 4067 w 11700"/>
                <a:gd name="connsiteY4" fmla="*/ 0 h 13168"/>
                <a:gd name="connsiteX5" fmla="*/ 0 w 11700"/>
                <a:gd name="connsiteY5" fmla="*/ 6403 h 13168"/>
                <a:gd name="connsiteX6" fmla="*/ 8 w 11700"/>
                <a:gd name="connsiteY6" fmla="*/ 6765 h 13168"/>
                <a:gd name="connsiteX7" fmla="*/ 1649 w 11700"/>
                <a:gd name="connsiteY7" fmla="*/ 11875 h 13168"/>
                <a:gd name="connsiteX8" fmla="*/ 1813 w 11700"/>
                <a:gd name="connsiteY8" fmla="*/ 12105 h 13168"/>
                <a:gd name="connsiteX9" fmla="*/ 1731 w 11700"/>
                <a:gd name="connsiteY9" fmla="*/ 11972 h 13168"/>
                <a:gd name="connsiteX10" fmla="*/ 4067 w 11700"/>
                <a:gd name="connsiteY10" fmla="*/ 13168 h 13168"/>
                <a:gd name="connsiteX11" fmla="*/ 7648 w 11700"/>
                <a:gd name="connsiteY11" fmla="*/ 9713 h 13168"/>
                <a:gd name="connsiteX12" fmla="*/ 9275 w 11700"/>
                <a:gd name="connsiteY12" fmla="*/ 11175 h 13168"/>
                <a:gd name="connsiteX13" fmla="*/ 9036 w 11700"/>
                <a:gd name="connsiteY13" fmla="*/ 12962 h 13168"/>
                <a:gd name="connsiteX14" fmla="*/ 11700 w 11700"/>
                <a:gd name="connsiteY14" fmla="*/ 8638 h 13168"/>
                <a:gd name="connsiteX15" fmla="*/ 2321 w 11700"/>
                <a:gd name="connsiteY15" fmla="*/ 10281 h 13168"/>
                <a:gd name="connsiteX16" fmla="*/ 1120 w 11700"/>
                <a:gd name="connsiteY16" fmla="*/ 10281 h 13168"/>
                <a:gd name="connsiteX17" fmla="*/ 344 w 11700"/>
                <a:gd name="connsiteY17" fmla="*/ 6596 h 13168"/>
                <a:gd name="connsiteX18" fmla="*/ 1120 w 11700"/>
                <a:gd name="connsiteY18" fmla="*/ 2911 h 13168"/>
                <a:gd name="connsiteX19" fmla="*/ 2321 w 11700"/>
                <a:gd name="connsiteY19" fmla="*/ 2911 h 13168"/>
                <a:gd name="connsiteX20" fmla="*/ 3097 w 11700"/>
                <a:gd name="connsiteY20" fmla="*/ 6596 h 13168"/>
                <a:gd name="connsiteX21" fmla="*/ 2321 w 11700"/>
                <a:gd name="connsiteY21" fmla="*/ 10281 h 13168"/>
                <a:gd name="connsiteX0" fmla="*/ 9036 w 9422"/>
                <a:gd name="connsiteY0" fmla="*/ 12962 h 13168"/>
                <a:gd name="connsiteX1" fmla="*/ 9372 w 9422"/>
                <a:gd name="connsiteY1" fmla="*/ 10848 h 13168"/>
                <a:gd name="connsiteX2" fmla="*/ 7745 w 9422"/>
                <a:gd name="connsiteY2" fmla="*/ 9387 h 13168"/>
                <a:gd name="connsiteX3" fmla="*/ 8133 w 9422"/>
                <a:gd name="connsiteY3" fmla="*/ 6584 h 13168"/>
                <a:gd name="connsiteX4" fmla="*/ 4067 w 9422"/>
                <a:gd name="connsiteY4" fmla="*/ 0 h 13168"/>
                <a:gd name="connsiteX5" fmla="*/ 0 w 9422"/>
                <a:gd name="connsiteY5" fmla="*/ 6403 h 13168"/>
                <a:gd name="connsiteX6" fmla="*/ 8 w 9422"/>
                <a:gd name="connsiteY6" fmla="*/ 6765 h 13168"/>
                <a:gd name="connsiteX7" fmla="*/ 1649 w 9422"/>
                <a:gd name="connsiteY7" fmla="*/ 11875 h 13168"/>
                <a:gd name="connsiteX8" fmla="*/ 1813 w 9422"/>
                <a:gd name="connsiteY8" fmla="*/ 12105 h 13168"/>
                <a:gd name="connsiteX9" fmla="*/ 1731 w 9422"/>
                <a:gd name="connsiteY9" fmla="*/ 11972 h 13168"/>
                <a:gd name="connsiteX10" fmla="*/ 4067 w 9422"/>
                <a:gd name="connsiteY10" fmla="*/ 13168 h 13168"/>
                <a:gd name="connsiteX11" fmla="*/ 7648 w 9422"/>
                <a:gd name="connsiteY11" fmla="*/ 9713 h 13168"/>
                <a:gd name="connsiteX12" fmla="*/ 9275 w 9422"/>
                <a:gd name="connsiteY12" fmla="*/ 11175 h 13168"/>
                <a:gd name="connsiteX13" fmla="*/ 9036 w 9422"/>
                <a:gd name="connsiteY13" fmla="*/ 12962 h 13168"/>
                <a:gd name="connsiteX14" fmla="*/ 2321 w 9422"/>
                <a:gd name="connsiteY14" fmla="*/ 10281 h 13168"/>
                <a:gd name="connsiteX15" fmla="*/ 1120 w 9422"/>
                <a:gd name="connsiteY15" fmla="*/ 10281 h 13168"/>
                <a:gd name="connsiteX16" fmla="*/ 344 w 9422"/>
                <a:gd name="connsiteY16" fmla="*/ 6596 h 13168"/>
                <a:gd name="connsiteX17" fmla="*/ 1120 w 9422"/>
                <a:gd name="connsiteY17" fmla="*/ 2911 h 13168"/>
                <a:gd name="connsiteX18" fmla="*/ 2321 w 9422"/>
                <a:gd name="connsiteY18" fmla="*/ 2911 h 13168"/>
                <a:gd name="connsiteX19" fmla="*/ 3097 w 9422"/>
                <a:gd name="connsiteY19" fmla="*/ 6596 h 13168"/>
                <a:gd name="connsiteX20" fmla="*/ 2321 w 9422"/>
                <a:gd name="connsiteY20" fmla="*/ 10281 h 13168"/>
                <a:gd name="connsiteX0" fmla="*/ 9844 w 10116"/>
                <a:gd name="connsiteY0" fmla="*/ 8486 h 10000"/>
                <a:gd name="connsiteX1" fmla="*/ 9947 w 10116"/>
                <a:gd name="connsiteY1" fmla="*/ 8238 h 10000"/>
                <a:gd name="connsiteX2" fmla="*/ 8220 w 10116"/>
                <a:gd name="connsiteY2" fmla="*/ 7129 h 10000"/>
                <a:gd name="connsiteX3" fmla="*/ 8632 w 10116"/>
                <a:gd name="connsiteY3" fmla="*/ 5000 h 10000"/>
                <a:gd name="connsiteX4" fmla="*/ 4316 w 10116"/>
                <a:gd name="connsiteY4" fmla="*/ 0 h 10000"/>
                <a:gd name="connsiteX5" fmla="*/ 0 w 10116"/>
                <a:gd name="connsiteY5" fmla="*/ 4863 h 10000"/>
                <a:gd name="connsiteX6" fmla="*/ 8 w 10116"/>
                <a:gd name="connsiteY6" fmla="*/ 5137 h 10000"/>
                <a:gd name="connsiteX7" fmla="*/ 1750 w 10116"/>
                <a:gd name="connsiteY7" fmla="*/ 9018 h 10000"/>
                <a:gd name="connsiteX8" fmla="*/ 1924 w 10116"/>
                <a:gd name="connsiteY8" fmla="*/ 9193 h 10000"/>
                <a:gd name="connsiteX9" fmla="*/ 1837 w 10116"/>
                <a:gd name="connsiteY9" fmla="*/ 9092 h 10000"/>
                <a:gd name="connsiteX10" fmla="*/ 4316 w 10116"/>
                <a:gd name="connsiteY10" fmla="*/ 10000 h 10000"/>
                <a:gd name="connsiteX11" fmla="*/ 8117 w 10116"/>
                <a:gd name="connsiteY11" fmla="*/ 7376 h 10000"/>
                <a:gd name="connsiteX12" fmla="*/ 9844 w 10116"/>
                <a:gd name="connsiteY12" fmla="*/ 8486 h 10000"/>
                <a:gd name="connsiteX13" fmla="*/ 2463 w 10116"/>
                <a:gd name="connsiteY13" fmla="*/ 7808 h 10000"/>
                <a:gd name="connsiteX14" fmla="*/ 1189 w 10116"/>
                <a:gd name="connsiteY14" fmla="*/ 7808 h 10000"/>
                <a:gd name="connsiteX15" fmla="*/ 365 w 10116"/>
                <a:gd name="connsiteY15" fmla="*/ 5009 h 10000"/>
                <a:gd name="connsiteX16" fmla="*/ 1189 w 10116"/>
                <a:gd name="connsiteY16" fmla="*/ 2211 h 10000"/>
                <a:gd name="connsiteX17" fmla="*/ 2463 w 10116"/>
                <a:gd name="connsiteY17" fmla="*/ 2211 h 10000"/>
                <a:gd name="connsiteX18" fmla="*/ 3287 w 10116"/>
                <a:gd name="connsiteY18" fmla="*/ 5009 h 10000"/>
                <a:gd name="connsiteX19" fmla="*/ 2463 w 10116"/>
                <a:gd name="connsiteY19" fmla="*/ 7808 h 10000"/>
                <a:gd name="connsiteX0" fmla="*/ 8117 w 9947"/>
                <a:gd name="connsiteY0" fmla="*/ 7376 h 10000"/>
                <a:gd name="connsiteX1" fmla="*/ 9947 w 9947"/>
                <a:gd name="connsiteY1" fmla="*/ 8238 h 10000"/>
                <a:gd name="connsiteX2" fmla="*/ 8220 w 9947"/>
                <a:gd name="connsiteY2" fmla="*/ 7129 h 10000"/>
                <a:gd name="connsiteX3" fmla="*/ 8632 w 9947"/>
                <a:gd name="connsiteY3" fmla="*/ 5000 h 10000"/>
                <a:gd name="connsiteX4" fmla="*/ 4316 w 9947"/>
                <a:gd name="connsiteY4" fmla="*/ 0 h 10000"/>
                <a:gd name="connsiteX5" fmla="*/ 0 w 9947"/>
                <a:gd name="connsiteY5" fmla="*/ 4863 h 10000"/>
                <a:gd name="connsiteX6" fmla="*/ 8 w 9947"/>
                <a:gd name="connsiteY6" fmla="*/ 5137 h 10000"/>
                <a:gd name="connsiteX7" fmla="*/ 1750 w 9947"/>
                <a:gd name="connsiteY7" fmla="*/ 9018 h 10000"/>
                <a:gd name="connsiteX8" fmla="*/ 1924 w 9947"/>
                <a:gd name="connsiteY8" fmla="*/ 9193 h 10000"/>
                <a:gd name="connsiteX9" fmla="*/ 1837 w 9947"/>
                <a:gd name="connsiteY9" fmla="*/ 9092 h 10000"/>
                <a:gd name="connsiteX10" fmla="*/ 4316 w 9947"/>
                <a:gd name="connsiteY10" fmla="*/ 10000 h 10000"/>
                <a:gd name="connsiteX11" fmla="*/ 8117 w 9947"/>
                <a:gd name="connsiteY11" fmla="*/ 7376 h 10000"/>
                <a:gd name="connsiteX12" fmla="*/ 2463 w 9947"/>
                <a:gd name="connsiteY12" fmla="*/ 7808 h 10000"/>
                <a:gd name="connsiteX13" fmla="*/ 1189 w 9947"/>
                <a:gd name="connsiteY13" fmla="*/ 7808 h 10000"/>
                <a:gd name="connsiteX14" fmla="*/ 365 w 9947"/>
                <a:gd name="connsiteY14" fmla="*/ 5009 h 10000"/>
                <a:gd name="connsiteX15" fmla="*/ 1189 w 9947"/>
                <a:gd name="connsiteY15" fmla="*/ 2211 h 10000"/>
                <a:gd name="connsiteX16" fmla="*/ 2463 w 9947"/>
                <a:gd name="connsiteY16" fmla="*/ 2211 h 10000"/>
                <a:gd name="connsiteX17" fmla="*/ 3287 w 9947"/>
                <a:gd name="connsiteY17" fmla="*/ 5009 h 10000"/>
                <a:gd name="connsiteX18" fmla="*/ 2463 w 9947"/>
                <a:gd name="connsiteY18" fmla="*/ 7808 h 10000"/>
                <a:gd name="connsiteX0" fmla="*/ 8160 w 8678"/>
                <a:gd name="connsiteY0" fmla="*/ 7376 h 10000"/>
                <a:gd name="connsiteX1" fmla="*/ 8264 w 8678"/>
                <a:gd name="connsiteY1" fmla="*/ 7129 h 10000"/>
                <a:gd name="connsiteX2" fmla="*/ 8678 w 8678"/>
                <a:gd name="connsiteY2" fmla="*/ 5000 h 10000"/>
                <a:gd name="connsiteX3" fmla="*/ 4339 w 8678"/>
                <a:gd name="connsiteY3" fmla="*/ 0 h 10000"/>
                <a:gd name="connsiteX4" fmla="*/ 0 w 8678"/>
                <a:gd name="connsiteY4" fmla="*/ 4863 h 10000"/>
                <a:gd name="connsiteX5" fmla="*/ 8 w 8678"/>
                <a:gd name="connsiteY5" fmla="*/ 5137 h 10000"/>
                <a:gd name="connsiteX6" fmla="*/ 1759 w 8678"/>
                <a:gd name="connsiteY6" fmla="*/ 9018 h 10000"/>
                <a:gd name="connsiteX7" fmla="*/ 1934 w 8678"/>
                <a:gd name="connsiteY7" fmla="*/ 9193 h 10000"/>
                <a:gd name="connsiteX8" fmla="*/ 1847 w 8678"/>
                <a:gd name="connsiteY8" fmla="*/ 9092 h 10000"/>
                <a:gd name="connsiteX9" fmla="*/ 4339 w 8678"/>
                <a:gd name="connsiteY9" fmla="*/ 10000 h 10000"/>
                <a:gd name="connsiteX10" fmla="*/ 8160 w 8678"/>
                <a:gd name="connsiteY10" fmla="*/ 7376 h 10000"/>
                <a:gd name="connsiteX11" fmla="*/ 2476 w 8678"/>
                <a:gd name="connsiteY11" fmla="*/ 7808 h 10000"/>
                <a:gd name="connsiteX12" fmla="*/ 1195 w 8678"/>
                <a:gd name="connsiteY12" fmla="*/ 7808 h 10000"/>
                <a:gd name="connsiteX13" fmla="*/ 367 w 8678"/>
                <a:gd name="connsiteY13" fmla="*/ 5009 h 10000"/>
                <a:gd name="connsiteX14" fmla="*/ 1195 w 8678"/>
                <a:gd name="connsiteY14" fmla="*/ 2211 h 10000"/>
                <a:gd name="connsiteX15" fmla="*/ 2476 w 8678"/>
                <a:gd name="connsiteY15" fmla="*/ 2211 h 10000"/>
                <a:gd name="connsiteX16" fmla="*/ 3305 w 8678"/>
                <a:gd name="connsiteY16" fmla="*/ 5009 h 10000"/>
                <a:gd name="connsiteX17" fmla="*/ 2476 w 8678"/>
                <a:gd name="connsiteY17" fmla="*/ 780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678" h="10000" extrusionOk="0">
                  <a:moveTo>
                    <a:pt x="8160" y="7376"/>
                  </a:moveTo>
                  <a:cubicBezTo>
                    <a:pt x="8195" y="7294"/>
                    <a:pt x="8229" y="7211"/>
                    <a:pt x="8264" y="7129"/>
                  </a:cubicBezTo>
                  <a:cubicBezTo>
                    <a:pt x="8526" y="6477"/>
                    <a:pt x="8678" y="5762"/>
                    <a:pt x="8678" y="5000"/>
                  </a:cubicBezTo>
                  <a:cubicBezTo>
                    <a:pt x="8678" y="2239"/>
                    <a:pt x="6736" y="0"/>
                    <a:pt x="4339" y="0"/>
                  </a:cubicBezTo>
                  <a:cubicBezTo>
                    <a:pt x="1983" y="0"/>
                    <a:pt x="64" y="2165"/>
                    <a:pt x="0" y="4863"/>
                  </a:cubicBezTo>
                  <a:cubicBezTo>
                    <a:pt x="3" y="4954"/>
                    <a:pt x="5" y="5046"/>
                    <a:pt x="8" y="5137"/>
                  </a:cubicBezTo>
                  <a:cubicBezTo>
                    <a:pt x="48" y="6725"/>
                    <a:pt x="725" y="8128"/>
                    <a:pt x="1759" y="9018"/>
                  </a:cubicBezTo>
                  <a:lnTo>
                    <a:pt x="1934" y="9193"/>
                  </a:lnTo>
                  <a:cubicBezTo>
                    <a:pt x="1905" y="9159"/>
                    <a:pt x="1876" y="9126"/>
                    <a:pt x="1847" y="9092"/>
                  </a:cubicBezTo>
                  <a:cubicBezTo>
                    <a:pt x="2556" y="9661"/>
                    <a:pt x="3415" y="10000"/>
                    <a:pt x="4339" y="10000"/>
                  </a:cubicBezTo>
                  <a:cubicBezTo>
                    <a:pt x="5987" y="10000"/>
                    <a:pt x="7428" y="8935"/>
                    <a:pt x="8160" y="7376"/>
                  </a:cubicBezTo>
                  <a:close/>
                  <a:moveTo>
                    <a:pt x="2476" y="7808"/>
                  </a:moveTo>
                  <a:cubicBezTo>
                    <a:pt x="2150" y="8284"/>
                    <a:pt x="1520" y="8284"/>
                    <a:pt x="1195" y="7808"/>
                  </a:cubicBezTo>
                  <a:cubicBezTo>
                    <a:pt x="678" y="7037"/>
                    <a:pt x="367" y="6064"/>
                    <a:pt x="367" y="5009"/>
                  </a:cubicBezTo>
                  <a:cubicBezTo>
                    <a:pt x="367" y="3954"/>
                    <a:pt x="678" y="2981"/>
                    <a:pt x="1195" y="2211"/>
                  </a:cubicBezTo>
                  <a:cubicBezTo>
                    <a:pt x="1520" y="1734"/>
                    <a:pt x="2150" y="1734"/>
                    <a:pt x="2476" y="2211"/>
                  </a:cubicBezTo>
                  <a:cubicBezTo>
                    <a:pt x="2994" y="2981"/>
                    <a:pt x="3305" y="3954"/>
                    <a:pt x="3305" y="5009"/>
                  </a:cubicBezTo>
                  <a:cubicBezTo>
                    <a:pt x="3305" y="6064"/>
                    <a:pt x="3002" y="7028"/>
                    <a:pt x="2476" y="7808"/>
                  </a:cubicBezTo>
                  <a:close/>
                </a:path>
              </a:pathLst>
            </a:custGeom>
            <a:solidFill>
              <a:srgbClr val="FFC000"/>
            </a:solidFill>
            <a:ln w="12700">
              <a:solidFill>
                <a:schemeClr val="accent4"/>
              </a:solidFill>
              <a:miter lim="400000"/>
            </a:ln>
          </p:spPr>
          <p:txBody>
            <a:bodyPr lIns="57141" tIns="57141" rIns="57141" bIns="57141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lang="en-ID" sz="4499" b="1" dirty="0">
                <a:solidFill>
                  <a:schemeClr val="bg1"/>
                </a:solidFill>
              </a:endParaRP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DF51047D-6D12-D644-8F55-E68D5A1BB920}"/>
                </a:ext>
              </a:extLst>
            </p:cNvPr>
            <p:cNvSpPr/>
            <p:nvPr/>
          </p:nvSpPr>
          <p:spPr>
            <a:xfrm>
              <a:off x="1065777" y="13447578"/>
              <a:ext cx="1546949" cy="6156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"/>
              <a:r>
                <a:rPr lang="en-ID" b="1" dirty="0"/>
                <a:t>SUSTAINABLE INFRASTUCTURE MATERIALS</a:t>
              </a: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668A1844-2013-FE41-8931-5D70102E5EBE}"/>
                </a:ext>
              </a:extLst>
            </p:cNvPr>
            <p:cNvSpPr/>
            <p:nvPr/>
          </p:nvSpPr>
          <p:spPr>
            <a:xfrm>
              <a:off x="-584098" y="12679274"/>
              <a:ext cx="1570800" cy="4001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fontAlgn="b"/>
              <a:r>
                <a:rPr lang="en-ID" sz="1650" dirty="0"/>
                <a:t>GREEN CONCRETE</a:t>
              </a:r>
            </a:p>
            <a:p>
              <a:pPr algn="r" fontAlgn="b"/>
              <a:r>
                <a:rPr lang="en-ID" sz="1650" dirty="0">
                  <a:solidFill>
                    <a:srgbClr val="000000"/>
                  </a:solidFill>
                  <a:latin typeface="Calibri" panose="020F0502020204030204" pitchFamily="34" charset="0"/>
                </a:rPr>
                <a:t>SUSTAINABLE MATERIALS</a:t>
              </a: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3A1B019C-2653-704E-8A84-31F05CEF2039}"/>
                </a:ext>
              </a:extLst>
            </p:cNvPr>
            <p:cNvSpPr/>
            <p:nvPr/>
          </p:nvSpPr>
          <p:spPr>
            <a:xfrm>
              <a:off x="-1110192" y="13410658"/>
              <a:ext cx="1715135" cy="4001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fontAlgn="b"/>
              <a:r>
                <a:rPr lang="en-ID" sz="1650" dirty="0"/>
                <a:t>SUSTAINABLE </a:t>
              </a:r>
            </a:p>
            <a:p>
              <a:pPr algn="r" fontAlgn="b"/>
              <a:r>
                <a:rPr lang="en-ID" sz="1650" dirty="0">
                  <a:solidFill>
                    <a:srgbClr val="000000"/>
                  </a:solidFill>
                  <a:latin typeface="Calibri" panose="020F0502020204030204" pitchFamily="34" charset="0"/>
                </a:rPr>
                <a:t>GEOTECHNICAL MATERIALS </a:t>
              </a: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10728098-D124-8845-BB98-597723F024E6}"/>
                </a:ext>
              </a:extLst>
            </p:cNvPr>
            <p:cNvSpPr/>
            <p:nvPr/>
          </p:nvSpPr>
          <p:spPr>
            <a:xfrm>
              <a:off x="-569504" y="14177946"/>
              <a:ext cx="1363618" cy="4001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fontAlgn="b"/>
              <a:r>
                <a:rPr lang="en-ID" sz="1650" dirty="0"/>
                <a:t>RECYLCED PAVEMENT</a:t>
              </a:r>
            </a:p>
            <a:p>
              <a:pPr algn="r" fontAlgn="b"/>
              <a:r>
                <a:rPr lang="en-ID" sz="1650" dirty="0">
                  <a:solidFill>
                    <a:srgbClr val="000000"/>
                  </a:solidFill>
                  <a:latin typeface="Calibri" panose="020F0502020204030204" pitchFamily="34" charset="0"/>
                </a:rPr>
                <a:t>MATERIALS</a:t>
              </a: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53F2BF6E-FEB8-5041-A40D-7A4A66FCCDCB}"/>
              </a:ext>
            </a:extLst>
          </p:cNvPr>
          <p:cNvGrpSpPr/>
          <p:nvPr/>
        </p:nvGrpSpPr>
        <p:grpSpPr>
          <a:xfrm>
            <a:off x="5658874" y="411721"/>
            <a:ext cx="5906171" cy="4786130"/>
            <a:chOff x="2857823" y="7489660"/>
            <a:chExt cx="3938055" cy="3191246"/>
          </a:xfrm>
        </p:grpSpPr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C6B5AE0C-3007-B849-B778-908A739126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41742" y="7869398"/>
              <a:ext cx="24874" cy="537753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DEEECCB0-FBCF-494C-8377-D0A248C473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98904" y="8410267"/>
              <a:ext cx="519577" cy="353294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983CC50F-5D25-9B44-A40F-57ED651274B1}"/>
                </a:ext>
              </a:extLst>
            </p:cNvPr>
            <p:cNvCxnSpPr>
              <a:cxnSpLocks/>
              <a:stCxn id="240" idx="14"/>
            </p:cNvCxnSpPr>
            <p:nvPr/>
          </p:nvCxnSpPr>
          <p:spPr>
            <a:xfrm flipH="1" flipV="1">
              <a:off x="4355927" y="8239145"/>
              <a:ext cx="370850" cy="336012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79D54D65-9B7E-2943-B181-476907C5D3C9}"/>
                </a:ext>
              </a:extLst>
            </p:cNvPr>
            <p:cNvCxnSpPr>
              <a:cxnSpLocks/>
            </p:cNvCxnSpPr>
            <p:nvPr/>
          </p:nvCxnSpPr>
          <p:spPr>
            <a:xfrm>
              <a:off x="5335707" y="9600210"/>
              <a:ext cx="0" cy="1080696"/>
            </a:xfrm>
            <a:prstGeom prst="line">
              <a:avLst/>
            </a:prstGeom>
            <a:ln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73B53899-17F4-8D49-B55E-2A14F2DD98FC}"/>
                </a:ext>
              </a:extLst>
            </p:cNvPr>
            <p:cNvCxnSpPr>
              <a:cxnSpLocks/>
            </p:cNvCxnSpPr>
            <p:nvPr/>
          </p:nvCxnSpPr>
          <p:spPr>
            <a:xfrm>
              <a:off x="5589136" y="9408252"/>
              <a:ext cx="353233" cy="430346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3E1F7F99-445D-F749-AD14-43674A3AA4C8}"/>
                </a:ext>
              </a:extLst>
            </p:cNvPr>
            <p:cNvCxnSpPr>
              <a:cxnSpLocks/>
              <a:endCxn id="240" idx="6"/>
            </p:cNvCxnSpPr>
            <p:nvPr/>
          </p:nvCxnSpPr>
          <p:spPr>
            <a:xfrm flipV="1">
              <a:off x="4347767" y="9462549"/>
              <a:ext cx="463739" cy="367466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6E41D5F2-977A-9B48-B6BF-B51CB937722A}"/>
                </a:ext>
              </a:extLst>
            </p:cNvPr>
            <p:cNvCxnSpPr>
              <a:cxnSpLocks/>
              <a:stCxn id="240" idx="4"/>
            </p:cNvCxnSpPr>
            <p:nvPr/>
          </p:nvCxnSpPr>
          <p:spPr>
            <a:xfrm flipH="1" flipV="1">
              <a:off x="4011596" y="8898152"/>
              <a:ext cx="535658" cy="22732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E3F89D4F-4F1C-0041-AC3D-58F1C8F20563}"/>
                </a:ext>
              </a:extLst>
            </p:cNvPr>
            <p:cNvSpPr/>
            <p:nvPr/>
          </p:nvSpPr>
          <p:spPr>
            <a:xfrm rot="720000">
              <a:off x="3671663" y="8672688"/>
              <a:ext cx="473790" cy="459641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921946FB-A0BF-A04E-9E1F-F464EF9EC5FC}"/>
                </a:ext>
              </a:extLst>
            </p:cNvPr>
            <p:cNvSpPr/>
            <p:nvPr/>
          </p:nvSpPr>
          <p:spPr>
            <a:xfrm rot="720000">
              <a:off x="5998302" y="8164523"/>
              <a:ext cx="473790" cy="459641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880D96BE-A0CA-E349-97D9-68638C22FF14}"/>
                </a:ext>
              </a:extLst>
            </p:cNvPr>
            <p:cNvSpPr/>
            <p:nvPr/>
          </p:nvSpPr>
          <p:spPr>
            <a:xfrm rot="720000">
              <a:off x="5012546" y="7593934"/>
              <a:ext cx="473790" cy="459641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80E0DD8E-7A79-804F-96A5-DA3EA0793159}"/>
                </a:ext>
              </a:extLst>
            </p:cNvPr>
            <p:cNvSpPr/>
            <p:nvPr/>
          </p:nvSpPr>
          <p:spPr>
            <a:xfrm rot="720000">
              <a:off x="4153651" y="9612834"/>
              <a:ext cx="473790" cy="459641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D0F9A341-FCFF-994F-8619-9031336D7FD2}"/>
                </a:ext>
              </a:extLst>
            </p:cNvPr>
            <p:cNvSpPr/>
            <p:nvPr/>
          </p:nvSpPr>
          <p:spPr>
            <a:xfrm rot="720000">
              <a:off x="5734169" y="9634798"/>
              <a:ext cx="473790" cy="459641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3850C7FB-7C7F-1545-815F-0912EAC43DFA}"/>
                </a:ext>
              </a:extLst>
            </p:cNvPr>
            <p:cNvSpPr/>
            <p:nvPr/>
          </p:nvSpPr>
          <p:spPr>
            <a:xfrm rot="720000">
              <a:off x="4016838" y="7910902"/>
              <a:ext cx="473790" cy="459641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40" name="Shape">
              <a:extLst>
                <a:ext uri="{FF2B5EF4-FFF2-40B4-BE49-F238E27FC236}">
                  <a16:creationId xmlns:a16="http://schemas.microsoft.com/office/drawing/2014/main" id="{1C279581-6D8D-FB4D-B497-B3BEB8205596}"/>
                </a:ext>
              </a:extLst>
            </p:cNvPr>
            <p:cNvSpPr/>
            <p:nvPr/>
          </p:nvSpPr>
          <p:spPr>
            <a:xfrm>
              <a:off x="4547254" y="8286921"/>
              <a:ext cx="1303685" cy="1303646"/>
            </a:xfrm>
            <a:custGeom>
              <a:avLst/>
              <a:gdLst>
                <a:gd name="connsiteX0" fmla="*/ 18922 w 21600"/>
                <a:gd name="connsiteY0" fmla="*/ 8638 h 21600"/>
                <a:gd name="connsiteX1" fmla="*/ 16594 w 21600"/>
                <a:gd name="connsiteY1" fmla="*/ 10848 h 21600"/>
                <a:gd name="connsiteX2" fmla="*/ 14967 w 21600"/>
                <a:gd name="connsiteY2" fmla="*/ 9387 h 21600"/>
                <a:gd name="connsiteX3" fmla="*/ 15355 w 21600"/>
                <a:gd name="connsiteY3" fmla="*/ 6584 h 21600"/>
                <a:gd name="connsiteX4" fmla="*/ 11289 w 21600"/>
                <a:gd name="connsiteY4" fmla="*/ 0 h 21600"/>
                <a:gd name="connsiteX5" fmla="*/ 7222 w 21600"/>
                <a:gd name="connsiteY5" fmla="*/ 6403 h 21600"/>
                <a:gd name="connsiteX6" fmla="*/ 5342 w 21600"/>
                <a:gd name="connsiteY6" fmla="*/ 6403 h 21600"/>
                <a:gd name="connsiteX7" fmla="*/ 0 w 21600"/>
                <a:gd name="connsiteY7" fmla="*/ 6584 h 21600"/>
                <a:gd name="connsiteX8" fmla="*/ 2671 w 21600"/>
                <a:gd name="connsiteY8" fmla="*/ 10909 h 21600"/>
                <a:gd name="connsiteX9" fmla="*/ 5342 w 21600"/>
                <a:gd name="connsiteY9" fmla="*/ 6765 h 21600"/>
                <a:gd name="connsiteX10" fmla="*/ 7230 w 21600"/>
                <a:gd name="connsiteY10" fmla="*/ 6765 h 21600"/>
                <a:gd name="connsiteX11" fmla="*/ 8871 w 21600"/>
                <a:gd name="connsiteY11" fmla="*/ 11875 h 21600"/>
                <a:gd name="connsiteX12" fmla="*/ 7379 w 21600"/>
                <a:gd name="connsiteY12" fmla="*/ 14170 h 21600"/>
                <a:gd name="connsiteX13" fmla="*/ 5521 w 21600"/>
                <a:gd name="connsiteY13" fmla="*/ 12950 h 21600"/>
                <a:gd name="connsiteX14" fmla="*/ 2850 w 21600"/>
                <a:gd name="connsiteY14" fmla="*/ 17275 h 21600"/>
                <a:gd name="connsiteX15" fmla="*/ 5521 w 21600"/>
                <a:gd name="connsiteY15" fmla="*/ 21600 h 21600"/>
                <a:gd name="connsiteX16" fmla="*/ 8192 w 21600"/>
                <a:gd name="connsiteY16" fmla="*/ 17275 h 21600"/>
                <a:gd name="connsiteX17" fmla="*/ 7528 w 21600"/>
                <a:gd name="connsiteY17" fmla="*/ 14424 h 21600"/>
                <a:gd name="connsiteX18" fmla="*/ 9035 w 21600"/>
                <a:gd name="connsiteY18" fmla="*/ 12105 h 21600"/>
                <a:gd name="connsiteX19" fmla="*/ 8953 w 21600"/>
                <a:gd name="connsiteY19" fmla="*/ 11972 h 21600"/>
                <a:gd name="connsiteX20" fmla="*/ 11289 w 21600"/>
                <a:gd name="connsiteY20" fmla="*/ 13168 h 21600"/>
                <a:gd name="connsiteX21" fmla="*/ 14870 w 21600"/>
                <a:gd name="connsiteY21" fmla="*/ 9713 h 21600"/>
                <a:gd name="connsiteX22" fmla="*/ 16497 w 21600"/>
                <a:gd name="connsiteY22" fmla="*/ 11175 h 21600"/>
                <a:gd name="connsiteX23" fmla="*/ 16258 w 21600"/>
                <a:gd name="connsiteY23" fmla="*/ 12962 h 21600"/>
                <a:gd name="connsiteX24" fmla="*/ 18929 w 21600"/>
                <a:gd name="connsiteY24" fmla="*/ 17287 h 21600"/>
                <a:gd name="connsiteX25" fmla="*/ 21600 w 21600"/>
                <a:gd name="connsiteY25" fmla="*/ 12962 h 21600"/>
                <a:gd name="connsiteX26" fmla="*/ 18922 w 21600"/>
                <a:gd name="connsiteY26" fmla="*/ 8638 h 21600"/>
                <a:gd name="connsiteX27" fmla="*/ 9543 w 21600"/>
                <a:gd name="connsiteY27" fmla="*/ 10281 h 21600"/>
                <a:gd name="connsiteX28" fmla="*/ 8342 w 21600"/>
                <a:gd name="connsiteY28" fmla="*/ 10281 h 21600"/>
                <a:gd name="connsiteX29" fmla="*/ 7566 w 21600"/>
                <a:gd name="connsiteY29" fmla="*/ 6596 h 21600"/>
                <a:gd name="connsiteX30" fmla="*/ 8342 w 21600"/>
                <a:gd name="connsiteY30" fmla="*/ 2911 h 21600"/>
                <a:gd name="connsiteX31" fmla="*/ 9543 w 21600"/>
                <a:gd name="connsiteY31" fmla="*/ 2911 h 21600"/>
                <a:gd name="connsiteX32" fmla="*/ 10319 w 21600"/>
                <a:gd name="connsiteY32" fmla="*/ 6596 h 21600"/>
                <a:gd name="connsiteX33" fmla="*/ 9543 w 21600"/>
                <a:gd name="connsiteY33" fmla="*/ 10281 h 21600"/>
                <a:gd name="connsiteX0" fmla="*/ 16251 w 18929"/>
                <a:gd name="connsiteY0" fmla="*/ 8638 h 21600"/>
                <a:gd name="connsiteX1" fmla="*/ 13923 w 18929"/>
                <a:gd name="connsiteY1" fmla="*/ 10848 h 21600"/>
                <a:gd name="connsiteX2" fmla="*/ 12296 w 18929"/>
                <a:gd name="connsiteY2" fmla="*/ 9387 h 21600"/>
                <a:gd name="connsiteX3" fmla="*/ 12684 w 18929"/>
                <a:gd name="connsiteY3" fmla="*/ 6584 h 21600"/>
                <a:gd name="connsiteX4" fmla="*/ 8618 w 18929"/>
                <a:gd name="connsiteY4" fmla="*/ 0 h 21600"/>
                <a:gd name="connsiteX5" fmla="*/ 4551 w 18929"/>
                <a:gd name="connsiteY5" fmla="*/ 6403 h 21600"/>
                <a:gd name="connsiteX6" fmla="*/ 2671 w 18929"/>
                <a:gd name="connsiteY6" fmla="*/ 6403 h 21600"/>
                <a:gd name="connsiteX7" fmla="*/ 0 w 18929"/>
                <a:gd name="connsiteY7" fmla="*/ 10909 h 21600"/>
                <a:gd name="connsiteX8" fmla="*/ 2671 w 18929"/>
                <a:gd name="connsiteY8" fmla="*/ 6765 h 21600"/>
                <a:gd name="connsiteX9" fmla="*/ 4559 w 18929"/>
                <a:gd name="connsiteY9" fmla="*/ 6765 h 21600"/>
                <a:gd name="connsiteX10" fmla="*/ 6200 w 18929"/>
                <a:gd name="connsiteY10" fmla="*/ 11875 h 21600"/>
                <a:gd name="connsiteX11" fmla="*/ 4708 w 18929"/>
                <a:gd name="connsiteY11" fmla="*/ 14170 h 21600"/>
                <a:gd name="connsiteX12" fmla="*/ 2850 w 18929"/>
                <a:gd name="connsiteY12" fmla="*/ 12950 h 21600"/>
                <a:gd name="connsiteX13" fmla="*/ 179 w 18929"/>
                <a:gd name="connsiteY13" fmla="*/ 17275 h 21600"/>
                <a:gd name="connsiteX14" fmla="*/ 2850 w 18929"/>
                <a:gd name="connsiteY14" fmla="*/ 21600 h 21600"/>
                <a:gd name="connsiteX15" fmla="*/ 5521 w 18929"/>
                <a:gd name="connsiteY15" fmla="*/ 17275 h 21600"/>
                <a:gd name="connsiteX16" fmla="*/ 4857 w 18929"/>
                <a:gd name="connsiteY16" fmla="*/ 14424 h 21600"/>
                <a:gd name="connsiteX17" fmla="*/ 6364 w 18929"/>
                <a:gd name="connsiteY17" fmla="*/ 12105 h 21600"/>
                <a:gd name="connsiteX18" fmla="*/ 6282 w 18929"/>
                <a:gd name="connsiteY18" fmla="*/ 11972 h 21600"/>
                <a:gd name="connsiteX19" fmla="*/ 8618 w 18929"/>
                <a:gd name="connsiteY19" fmla="*/ 13168 h 21600"/>
                <a:gd name="connsiteX20" fmla="*/ 12199 w 18929"/>
                <a:gd name="connsiteY20" fmla="*/ 9713 h 21600"/>
                <a:gd name="connsiteX21" fmla="*/ 13826 w 18929"/>
                <a:gd name="connsiteY21" fmla="*/ 11175 h 21600"/>
                <a:gd name="connsiteX22" fmla="*/ 13587 w 18929"/>
                <a:gd name="connsiteY22" fmla="*/ 12962 h 21600"/>
                <a:gd name="connsiteX23" fmla="*/ 16258 w 18929"/>
                <a:gd name="connsiteY23" fmla="*/ 17287 h 21600"/>
                <a:gd name="connsiteX24" fmla="*/ 18929 w 18929"/>
                <a:gd name="connsiteY24" fmla="*/ 12962 h 21600"/>
                <a:gd name="connsiteX25" fmla="*/ 16251 w 18929"/>
                <a:gd name="connsiteY25" fmla="*/ 8638 h 21600"/>
                <a:gd name="connsiteX26" fmla="*/ 6872 w 18929"/>
                <a:gd name="connsiteY26" fmla="*/ 10281 h 21600"/>
                <a:gd name="connsiteX27" fmla="*/ 5671 w 18929"/>
                <a:gd name="connsiteY27" fmla="*/ 10281 h 21600"/>
                <a:gd name="connsiteX28" fmla="*/ 4895 w 18929"/>
                <a:gd name="connsiteY28" fmla="*/ 6596 h 21600"/>
                <a:gd name="connsiteX29" fmla="*/ 5671 w 18929"/>
                <a:gd name="connsiteY29" fmla="*/ 2911 h 21600"/>
                <a:gd name="connsiteX30" fmla="*/ 6872 w 18929"/>
                <a:gd name="connsiteY30" fmla="*/ 2911 h 21600"/>
                <a:gd name="connsiteX31" fmla="*/ 7648 w 18929"/>
                <a:gd name="connsiteY31" fmla="*/ 6596 h 21600"/>
                <a:gd name="connsiteX32" fmla="*/ 6872 w 18929"/>
                <a:gd name="connsiteY32" fmla="*/ 10281 h 21600"/>
                <a:gd name="connsiteX0" fmla="*/ 16072 w 18750"/>
                <a:gd name="connsiteY0" fmla="*/ 8638 h 21600"/>
                <a:gd name="connsiteX1" fmla="*/ 13744 w 18750"/>
                <a:gd name="connsiteY1" fmla="*/ 10848 h 21600"/>
                <a:gd name="connsiteX2" fmla="*/ 12117 w 18750"/>
                <a:gd name="connsiteY2" fmla="*/ 9387 h 21600"/>
                <a:gd name="connsiteX3" fmla="*/ 12505 w 18750"/>
                <a:gd name="connsiteY3" fmla="*/ 6584 h 21600"/>
                <a:gd name="connsiteX4" fmla="*/ 8439 w 18750"/>
                <a:gd name="connsiteY4" fmla="*/ 0 h 21600"/>
                <a:gd name="connsiteX5" fmla="*/ 4372 w 18750"/>
                <a:gd name="connsiteY5" fmla="*/ 6403 h 21600"/>
                <a:gd name="connsiteX6" fmla="*/ 2492 w 18750"/>
                <a:gd name="connsiteY6" fmla="*/ 6403 h 21600"/>
                <a:gd name="connsiteX7" fmla="*/ 2492 w 18750"/>
                <a:gd name="connsiteY7" fmla="*/ 6765 h 21600"/>
                <a:gd name="connsiteX8" fmla="*/ 4380 w 18750"/>
                <a:gd name="connsiteY8" fmla="*/ 6765 h 21600"/>
                <a:gd name="connsiteX9" fmla="*/ 6021 w 18750"/>
                <a:gd name="connsiteY9" fmla="*/ 11875 h 21600"/>
                <a:gd name="connsiteX10" fmla="*/ 4529 w 18750"/>
                <a:gd name="connsiteY10" fmla="*/ 14170 h 21600"/>
                <a:gd name="connsiteX11" fmla="*/ 2671 w 18750"/>
                <a:gd name="connsiteY11" fmla="*/ 12950 h 21600"/>
                <a:gd name="connsiteX12" fmla="*/ 0 w 18750"/>
                <a:gd name="connsiteY12" fmla="*/ 17275 h 21600"/>
                <a:gd name="connsiteX13" fmla="*/ 2671 w 18750"/>
                <a:gd name="connsiteY13" fmla="*/ 21600 h 21600"/>
                <a:gd name="connsiteX14" fmla="*/ 5342 w 18750"/>
                <a:gd name="connsiteY14" fmla="*/ 17275 h 21600"/>
                <a:gd name="connsiteX15" fmla="*/ 4678 w 18750"/>
                <a:gd name="connsiteY15" fmla="*/ 14424 h 21600"/>
                <a:gd name="connsiteX16" fmla="*/ 6185 w 18750"/>
                <a:gd name="connsiteY16" fmla="*/ 12105 h 21600"/>
                <a:gd name="connsiteX17" fmla="*/ 6103 w 18750"/>
                <a:gd name="connsiteY17" fmla="*/ 11972 h 21600"/>
                <a:gd name="connsiteX18" fmla="*/ 8439 w 18750"/>
                <a:gd name="connsiteY18" fmla="*/ 13168 h 21600"/>
                <a:gd name="connsiteX19" fmla="*/ 12020 w 18750"/>
                <a:gd name="connsiteY19" fmla="*/ 9713 h 21600"/>
                <a:gd name="connsiteX20" fmla="*/ 13647 w 18750"/>
                <a:gd name="connsiteY20" fmla="*/ 11175 h 21600"/>
                <a:gd name="connsiteX21" fmla="*/ 13408 w 18750"/>
                <a:gd name="connsiteY21" fmla="*/ 12962 h 21600"/>
                <a:gd name="connsiteX22" fmla="*/ 16079 w 18750"/>
                <a:gd name="connsiteY22" fmla="*/ 17287 h 21600"/>
                <a:gd name="connsiteX23" fmla="*/ 18750 w 18750"/>
                <a:gd name="connsiteY23" fmla="*/ 12962 h 21600"/>
                <a:gd name="connsiteX24" fmla="*/ 16072 w 18750"/>
                <a:gd name="connsiteY24" fmla="*/ 8638 h 21600"/>
                <a:gd name="connsiteX25" fmla="*/ 6693 w 18750"/>
                <a:gd name="connsiteY25" fmla="*/ 10281 h 21600"/>
                <a:gd name="connsiteX26" fmla="*/ 5492 w 18750"/>
                <a:gd name="connsiteY26" fmla="*/ 10281 h 21600"/>
                <a:gd name="connsiteX27" fmla="*/ 4716 w 18750"/>
                <a:gd name="connsiteY27" fmla="*/ 6596 h 21600"/>
                <a:gd name="connsiteX28" fmla="*/ 5492 w 18750"/>
                <a:gd name="connsiteY28" fmla="*/ 2911 h 21600"/>
                <a:gd name="connsiteX29" fmla="*/ 6693 w 18750"/>
                <a:gd name="connsiteY29" fmla="*/ 2911 h 21600"/>
                <a:gd name="connsiteX30" fmla="*/ 7469 w 18750"/>
                <a:gd name="connsiteY30" fmla="*/ 6596 h 21600"/>
                <a:gd name="connsiteX31" fmla="*/ 6693 w 18750"/>
                <a:gd name="connsiteY31" fmla="*/ 10281 h 21600"/>
                <a:gd name="connsiteX0" fmla="*/ 16072 w 18750"/>
                <a:gd name="connsiteY0" fmla="*/ 8638 h 21600"/>
                <a:gd name="connsiteX1" fmla="*/ 13744 w 18750"/>
                <a:gd name="connsiteY1" fmla="*/ 10848 h 21600"/>
                <a:gd name="connsiteX2" fmla="*/ 12117 w 18750"/>
                <a:gd name="connsiteY2" fmla="*/ 9387 h 21600"/>
                <a:gd name="connsiteX3" fmla="*/ 12505 w 18750"/>
                <a:gd name="connsiteY3" fmla="*/ 6584 h 21600"/>
                <a:gd name="connsiteX4" fmla="*/ 8439 w 18750"/>
                <a:gd name="connsiteY4" fmla="*/ 0 h 21600"/>
                <a:gd name="connsiteX5" fmla="*/ 4372 w 18750"/>
                <a:gd name="connsiteY5" fmla="*/ 6403 h 21600"/>
                <a:gd name="connsiteX6" fmla="*/ 2492 w 18750"/>
                <a:gd name="connsiteY6" fmla="*/ 6403 h 21600"/>
                <a:gd name="connsiteX7" fmla="*/ 4380 w 18750"/>
                <a:gd name="connsiteY7" fmla="*/ 6765 h 21600"/>
                <a:gd name="connsiteX8" fmla="*/ 6021 w 18750"/>
                <a:gd name="connsiteY8" fmla="*/ 11875 h 21600"/>
                <a:gd name="connsiteX9" fmla="*/ 4529 w 18750"/>
                <a:gd name="connsiteY9" fmla="*/ 14170 h 21600"/>
                <a:gd name="connsiteX10" fmla="*/ 2671 w 18750"/>
                <a:gd name="connsiteY10" fmla="*/ 12950 h 21600"/>
                <a:gd name="connsiteX11" fmla="*/ 0 w 18750"/>
                <a:gd name="connsiteY11" fmla="*/ 17275 h 21600"/>
                <a:gd name="connsiteX12" fmla="*/ 2671 w 18750"/>
                <a:gd name="connsiteY12" fmla="*/ 21600 h 21600"/>
                <a:gd name="connsiteX13" fmla="*/ 5342 w 18750"/>
                <a:gd name="connsiteY13" fmla="*/ 17275 h 21600"/>
                <a:gd name="connsiteX14" fmla="*/ 4678 w 18750"/>
                <a:gd name="connsiteY14" fmla="*/ 14424 h 21600"/>
                <a:gd name="connsiteX15" fmla="*/ 6185 w 18750"/>
                <a:gd name="connsiteY15" fmla="*/ 12105 h 21600"/>
                <a:gd name="connsiteX16" fmla="*/ 6103 w 18750"/>
                <a:gd name="connsiteY16" fmla="*/ 11972 h 21600"/>
                <a:gd name="connsiteX17" fmla="*/ 8439 w 18750"/>
                <a:gd name="connsiteY17" fmla="*/ 13168 h 21600"/>
                <a:gd name="connsiteX18" fmla="*/ 12020 w 18750"/>
                <a:gd name="connsiteY18" fmla="*/ 9713 h 21600"/>
                <a:gd name="connsiteX19" fmla="*/ 13647 w 18750"/>
                <a:gd name="connsiteY19" fmla="*/ 11175 h 21600"/>
                <a:gd name="connsiteX20" fmla="*/ 13408 w 18750"/>
                <a:gd name="connsiteY20" fmla="*/ 12962 h 21600"/>
                <a:gd name="connsiteX21" fmla="*/ 16079 w 18750"/>
                <a:gd name="connsiteY21" fmla="*/ 17287 h 21600"/>
                <a:gd name="connsiteX22" fmla="*/ 18750 w 18750"/>
                <a:gd name="connsiteY22" fmla="*/ 12962 h 21600"/>
                <a:gd name="connsiteX23" fmla="*/ 16072 w 18750"/>
                <a:gd name="connsiteY23" fmla="*/ 8638 h 21600"/>
                <a:gd name="connsiteX24" fmla="*/ 6693 w 18750"/>
                <a:gd name="connsiteY24" fmla="*/ 10281 h 21600"/>
                <a:gd name="connsiteX25" fmla="*/ 5492 w 18750"/>
                <a:gd name="connsiteY25" fmla="*/ 10281 h 21600"/>
                <a:gd name="connsiteX26" fmla="*/ 4716 w 18750"/>
                <a:gd name="connsiteY26" fmla="*/ 6596 h 21600"/>
                <a:gd name="connsiteX27" fmla="*/ 5492 w 18750"/>
                <a:gd name="connsiteY27" fmla="*/ 2911 h 21600"/>
                <a:gd name="connsiteX28" fmla="*/ 6693 w 18750"/>
                <a:gd name="connsiteY28" fmla="*/ 2911 h 21600"/>
                <a:gd name="connsiteX29" fmla="*/ 7469 w 18750"/>
                <a:gd name="connsiteY29" fmla="*/ 6596 h 21600"/>
                <a:gd name="connsiteX30" fmla="*/ 6693 w 18750"/>
                <a:gd name="connsiteY30" fmla="*/ 10281 h 21600"/>
                <a:gd name="connsiteX0" fmla="*/ 16072 w 18750"/>
                <a:gd name="connsiteY0" fmla="*/ 8638 h 21600"/>
                <a:gd name="connsiteX1" fmla="*/ 13744 w 18750"/>
                <a:gd name="connsiteY1" fmla="*/ 10848 h 21600"/>
                <a:gd name="connsiteX2" fmla="*/ 12117 w 18750"/>
                <a:gd name="connsiteY2" fmla="*/ 9387 h 21600"/>
                <a:gd name="connsiteX3" fmla="*/ 12505 w 18750"/>
                <a:gd name="connsiteY3" fmla="*/ 6584 h 21600"/>
                <a:gd name="connsiteX4" fmla="*/ 8439 w 18750"/>
                <a:gd name="connsiteY4" fmla="*/ 0 h 21600"/>
                <a:gd name="connsiteX5" fmla="*/ 4372 w 18750"/>
                <a:gd name="connsiteY5" fmla="*/ 6403 h 21600"/>
                <a:gd name="connsiteX6" fmla="*/ 4380 w 18750"/>
                <a:gd name="connsiteY6" fmla="*/ 6765 h 21600"/>
                <a:gd name="connsiteX7" fmla="*/ 6021 w 18750"/>
                <a:gd name="connsiteY7" fmla="*/ 11875 h 21600"/>
                <a:gd name="connsiteX8" fmla="*/ 4529 w 18750"/>
                <a:gd name="connsiteY8" fmla="*/ 14170 h 21600"/>
                <a:gd name="connsiteX9" fmla="*/ 2671 w 18750"/>
                <a:gd name="connsiteY9" fmla="*/ 12950 h 21600"/>
                <a:gd name="connsiteX10" fmla="*/ 0 w 18750"/>
                <a:gd name="connsiteY10" fmla="*/ 17275 h 21600"/>
                <a:gd name="connsiteX11" fmla="*/ 2671 w 18750"/>
                <a:gd name="connsiteY11" fmla="*/ 21600 h 21600"/>
                <a:gd name="connsiteX12" fmla="*/ 5342 w 18750"/>
                <a:gd name="connsiteY12" fmla="*/ 17275 h 21600"/>
                <a:gd name="connsiteX13" fmla="*/ 4678 w 18750"/>
                <a:gd name="connsiteY13" fmla="*/ 14424 h 21600"/>
                <a:gd name="connsiteX14" fmla="*/ 6185 w 18750"/>
                <a:gd name="connsiteY14" fmla="*/ 12105 h 21600"/>
                <a:gd name="connsiteX15" fmla="*/ 6103 w 18750"/>
                <a:gd name="connsiteY15" fmla="*/ 11972 h 21600"/>
                <a:gd name="connsiteX16" fmla="*/ 8439 w 18750"/>
                <a:gd name="connsiteY16" fmla="*/ 13168 h 21600"/>
                <a:gd name="connsiteX17" fmla="*/ 12020 w 18750"/>
                <a:gd name="connsiteY17" fmla="*/ 9713 h 21600"/>
                <a:gd name="connsiteX18" fmla="*/ 13647 w 18750"/>
                <a:gd name="connsiteY18" fmla="*/ 11175 h 21600"/>
                <a:gd name="connsiteX19" fmla="*/ 13408 w 18750"/>
                <a:gd name="connsiteY19" fmla="*/ 12962 h 21600"/>
                <a:gd name="connsiteX20" fmla="*/ 16079 w 18750"/>
                <a:gd name="connsiteY20" fmla="*/ 17287 h 21600"/>
                <a:gd name="connsiteX21" fmla="*/ 18750 w 18750"/>
                <a:gd name="connsiteY21" fmla="*/ 12962 h 21600"/>
                <a:gd name="connsiteX22" fmla="*/ 16072 w 18750"/>
                <a:gd name="connsiteY22" fmla="*/ 8638 h 21600"/>
                <a:gd name="connsiteX23" fmla="*/ 6693 w 18750"/>
                <a:gd name="connsiteY23" fmla="*/ 10281 h 21600"/>
                <a:gd name="connsiteX24" fmla="*/ 5492 w 18750"/>
                <a:gd name="connsiteY24" fmla="*/ 10281 h 21600"/>
                <a:gd name="connsiteX25" fmla="*/ 4716 w 18750"/>
                <a:gd name="connsiteY25" fmla="*/ 6596 h 21600"/>
                <a:gd name="connsiteX26" fmla="*/ 5492 w 18750"/>
                <a:gd name="connsiteY26" fmla="*/ 2911 h 21600"/>
                <a:gd name="connsiteX27" fmla="*/ 6693 w 18750"/>
                <a:gd name="connsiteY27" fmla="*/ 2911 h 21600"/>
                <a:gd name="connsiteX28" fmla="*/ 7469 w 18750"/>
                <a:gd name="connsiteY28" fmla="*/ 6596 h 21600"/>
                <a:gd name="connsiteX29" fmla="*/ 6693 w 18750"/>
                <a:gd name="connsiteY29" fmla="*/ 10281 h 21600"/>
                <a:gd name="connsiteX0" fmla="*/ 16112 w 18790"/>
                <a:gd name="connsiteY0" fmla="*/ 8638 h 21600"/>
                <a:gd name="connsiteX1" fmla="*/ 13784 w 18790"/>
                <a:gd name="connsiteY1" fmla="*/ 10848 h 21600"/>
                <a:gd name="connsiteX2" fmla="*/ 12157 w 18790"/>
                <a:gd name="connsiteY2" fmla="*/ 9387 h 21600"/>
                <a:gd name="connsiteX3" fmla="*/ 12545 w 18790"/>
                <a:gd name="connsiteY3" fmla="*/ 6584 h 21600"/>
                <a:gd name="connsiteX4" fmla="*/ 8479 w 18790"/>
                <a:gd name="connsiteY4" fmla="*/ 0 h 21600"/>
                <a:gd name="connsiteX5" fmla="*/ 4412 w 18790"/>
                <a:gd name="connsiteY5" fmla="*/ 6403 h 21600"/>
                <a:gd name="connsiteX6" fmla="*/ 4420 w 18790"/>
                <a:gd name="connsiteY6" fmla="*/ 6765 h 21600"/>
                <a:gd name="connsiteX7" fmla="*/ 6061 w 18790"/>
                <a:gd name="connsiteY7" fmla="*/ 11875 h 21600"/>
                <a:gd name="connsiteX8" fmla="*/ 4569 w 18790"/>
                <a:gd name="connsiteY8" fmla="*/ 14170 h 21600"/>
                <a:gd name="connsiteX9" fmla="*/ 40 w 18790"/>
                <a:gd name="connsiteY9" fmla="*/ 17275 h 21600"/>
                <a:gd name="connsiteX10" fmla="*/ 2711 w 18790"/>
                <a:gd name="connsiteY10" fmla="*/ 21600 h 21600"/>
                <a:gd name="connsiteX11" fmla="*/ 5382 w 18790"/>
                <a:gd name="connsiteY11" fmla="*/ 17275 h 21600"/>
                <a:gd name="connsiteX12" fmla="*/ 4718 w 18790"/>
                <a:gd name="connsiteY12" fmla="*/ 14424 h 21600"/>
                <a:gd name="connsiteX13" fmla="*/ 6225 w 18790"/>
                <a:gd name="connsiteY13" fmla="*/ 12105 h 21600"/>
                <a:gd name="connsiteX14" fmla="*/ 6143 w 18790"/>
                <a:gd name="connsiteY14" fmla="*/ 11972 h 21600"/>
                <a:gd name="connsiteX15" fmla="*/ 8479 w 18790"/>
                <a:gd name="connsiteY15" fmla="*/ 13168 h 21600"/>
                <a:gd name="connsiteX16" fmla="*/ 12060 w 18790"/>
                <a:gd name="connsiteY16" fmla="*/ 9713 h 21600"/>
                <a:gd name="connsiteX17" fmla="*/ 13687 w 18790"/>
                <a:gd name="connsiteY17" fmla="*/ 11175 h 21600"/>
                <a:gd name="connsiteX18" fmla="*/ 13448 w 18790"/>
                <a:gd name="connsiteY18" fmla="*/ 12962 h 21600"/>
                <a:gd name="connsiteX19" fmla="*/ 16119 w 18790"/>
                <a:gd name="connsiteY19" fmla="*/ 17287 h 21600"/>
                <a:gd name="connsiteX20" fmla="*/ 18790 w 18790"/>
                <a:gd name="connsiteY20" fmla="*/ 12962 h 21600"/>
                <a:gd name="connsiteX21" fmla="*/ 16112 w 18790"/>
                <a:gd name="connsiteY21" fmla="*/ 8638 h 21600"/>
                <a:gd name="connsiteX22" fmla="*/ 6733 w 18790"/>
                <a:gd name="connsiteY22" fmla="*/ 10281 h 21600"/>
                <a:gd name="connsiteX23" fmla="*/ 5532 w 18790"/>
                <a:gd name="connsiteY23" fmla="*/ 10281 h 21600"/>
                <a:gd name="connsiteX24" fmla="*/ 4756 w 18790"/>
                <a:gd name="connsiteY24" fmla="*/ 6596 h 21600"/>
                <a:gd name="connsiteX25" fmla="*/ 5532 w 18790"/>
                <a:gd name="connsiteY25" fmla="*/ 2911 h 21600"/>
                <a:gd name="connsiteX26" fmla="*/ 6733 w 18790"/>
                <a:gd name="connsiteY26" fmla="*/ 2911 h 21600"/>
                <a:gd name="connsiteX27" fmla="*/ 7509 w 18790"/>
                <a:gd name="connsiteY27" fmla="*/ 6596 h 21600"/>
                <a:gd name="connsiteX28" fmla="*/ 6733 w 18790"/>
                <a:gd name="connsiteY28" fmla="*/ 10281 h 21600"/>
                <a:gd name="connsiteX0" fmla="*/ 13410 w 16088"/>
                <a:gd name="connsiteY0" fmla="*/ 8638 h 21600"/>
                <a:gd name="connsiteX1" fmla="*/ 11082 w 16088"/>
                <a:gd name="connsiteY1" fmla="*/ 10848 h 21600"/>
                <a:gd name="connsiteX2" fmla="*/ 9455 w 16088"/>
                <a:gd name="connsiteY2" fmla="*/ 9387 h 21600"/>
                <a:gd name="connsiteX3" fmla="*/ 9843 w 16088"/>
                <a:gd name="connsiteY3" fmla="*/ 6584 h 21600"/>
                <a:gd name="connsiteX4" fmla="*/ 5777 w 16088"/>
                <a:gd name="connsiteY4" fmla="*/ 0 h 21600"/>
                <a:gd name="connsiteX5" fmla="*/ 1710 w 16088"/>
                <a:gd name="connsiteY5" fmla="*/ 6403 h 21600"/>
                <a:gd name="connsiteX6" fmla="*/ 1718 w 16088"/>
                <a:gd name="connsiteY6" fmla="*/ 6765 h 21600"/>
                <a:gd name="connsiteX7" fmla="*/ 3359 w 16088"/>
                <a:gd name="connsiteY7" fmla="*/ 11875 h 21600"/>
                <a:gd name="connsiteX8" fmla="*/ 1867 w 16088"/>
                <a:gd name="connsiteY8" fmla="*/ 14170 h 21600"/>
                <a:gd name="connsiteX9" fmla="*/ 9 w 16088"/>
                <a:gd name="connsiteY9" fmla="*/ 21600 h 21600"/>
                <a:gd name="connsiteX10" fmla="*/ 2680 w 16088"/>
                <a:gd name="connsiteY10" fmla="*/ 17275 h 21600"/>
                <a:gd name="connsiteX11" fmla="*/ 2016 w 16088"/>
                <a:gd name="connsiteY11" fmla="*/ 14424 h 21600"/>
                <a:gd name="connsiteX12" fmla="*/ 3523 w 16088"/>
                <a:gd name="connsiteY12" fmla="*/ 12105 h 21600"/>
                <a:gd name="connsiteX13" fmla="*/ 3441 w 16088"/>
                <a:gd name="connsiteY13" fmla="*/ 11972 h 21600"/>
                <a:gd name="connsiteX14" fmla="*/ 5777 w 16088"/>
                <a:gd name="connsiteY14" fmla="*/ 13168 h 21600"/>
                <a:gd name="connsiteX15" fmla="*/ 9358 w 16088"/>
                <a:gd name="connsiteY15" fmla="*/ 9713 h 21600"/>
                <a:gd name="connsiteX16" fmla="*/ 10985 w 16088"/>
                <a:gd name="connsiteY16" fmla="*/ 11175 h 21600"/>
                <a:gd name="connsiteX17" fmla="*/ 10746 w 16088"/>
                <a:gd name="connsiteY17" fmla="*/ 12962 h 21600"/>
                <a:gd name="connsiteX18" fmla="*/ 13417 w 16088"/>
                <a:gd name="connsiteY18" fmla="*/ 17287 h 21600"/>
                <a:gd name="connsiteX19" fmla="*/ 16088 w 16088"/>
                <a:gd name="connsiteY19" fmla="*/ 12962 h 21600"/>
                <a:gd name="connsiteX20" fmla="*/ 13410 w 16088"/>
                <a:gd name="connsiteY20" fmla="*/ 8638 h 21600"/>
                <a:gd name="connsiteX21" fmla="*/ 4031 w 16088"/>
                <a:gd name="connsiteY21" fmla="*/ 10281 h 21600"/>
                <a:gd name="connsiteX22" fmla="*/ 2830 w 16088"/>
                <a:gd name="connsiteY22" fmla="*/ 10281 h 21600"/>
                <a:gd name="connsiteX23" fmla="*/ 2054 w 16088"/>
                <a:gd name="connsiteY23" fmla="*/ 6596 h 21600"/>
                <a:gd name="connsiteX24" fmla="*/ 2830 w 16088"/>
                <a:gd name="connsiteY24" fmla="*/ 2911 h 21600"/>
                <a:gd name="connsiteX25" fmla="*/ 4031 w 16088"/>
                <a:gd name="connsiteY25" fmla="*/ 2911 h 21600"/>
                <a:gd name="connsiteX26" fmla="*/ 4807 w 16088"/>
                <a:gd name="connsiteY26" fmla="*/ 6596 h 21600"/>
                <a:gd name="connsiteX27" fmla="*/ 4031 w 16088"/>
                <a:gd name="connsiteY27" fmla="*/ 10281 h 21600"/>
                <a:gd name="connsiteX0" fmla="*/ 11700 w 14378"/>
                <a:gd name="connsiteY0" fmla="*/ 8638 h 17287"/>
                <a:gd name="connsiteX1" fmla="*/ 9372 w 14378"/>
                <a:gd name="connsiteY1" fmla="*/ 10848 h 17287"/>
                <a:gd name="connsiteX2" fmla="*/ 7745 w 14378"/>
                <a:gd name="connsiteY2" fmla="*/ 9387 h 17287"/>
                <a:gd name="connsiteX3" fmla="*/ 8133 w 14378"/>
                <a:gd name="connsiteY3" fmla="*/ 6584 h 17287"/>
                <a:gd name="connsiteX4" fmla="*/ 4067 w 14378"/>
                <a:gd name="connsiteY4" fmla="*/ 0 h 17287"/>
                <a:gd name="connsiteX5" fmla="*/ 0 w 14378"/>
                <a:gd name="connsiteY5" fmla="*/ 6403 h 17287"/>
                <a:gd name="connsiteX6" fmla="*/ 8 w 14378"/>
                <a:gd name="connsiteY6" fmla="*/ 6765 h 17287"/>
                <a:gd name="connsiteX7" fmla="*/ 1649 w 14378"/>
                <a:gd name="connsiteY7" fmla="*/ 11875 h 17287"/>
                <a:gd name="connsiteX8" fmla="*/ 157 w 14378"/>
                <a:gd name="connsiteY8" fmla="*/ 14170 h 17287"/>
                <a:gd name="connsiteX9" fmla="*/ 970 w 14378"/>
                <a:gd name="connsiteY9" fmla="*/ 17275 h 17287"/>
                <a:gd name="connsiteX10" fmla="*/ 306 w 14378"/>
                <a:gd name="connsiteY10" fmla="*/ 14424 h 17287"/>
                <a:gd name="connsiteX11" fmla="*/ 1813 w 14378"/>
                <a:gd name="connsiteY11" fmla="*/ 12105 h 17287"/>
                <a:gd name="connsiteX12" fmla="*/ 1731 w 14378"/>
                <a:gd name="connsiteY12" fmla="*/ 11972 h 17287"/>
                <a:gd name="connsiteX13" fmla="*/ 4067 w 14378"/>
                <a:gd name="connsiteY13" fmla="*/ 13168 h 17287"/>
                <a:gd name="connsiteX14" fmla="*/ 7648 w 14378"/>
                <a:gd name="connsiteY14" fmla="*/ 9713 h 17287"/>
                <a:gd name="connsiteX15" fmla="*/ 9275 w 14378"/>
                <a:gd name="connsiteY15" fmla="*/ 11175 h 17287"/>
                <a:gd name="connsiteX16" fmla="*/ 9036 w 14378"/>
                <a:gd name="connsiteY16" fmla="*/ 12962 h 17287"/>
                <a:gd name="connsiteX17" fmla="*/ 11707 w 14378"/>
                <a:gd name="connsiteY17" fmla="*/ 17287 h 17287"/>
                <a:gd name="connsiteX18" fmla="*/ 14378 w 14378"/>
                <a:gd name="connsiteY18" fmla="*/ 12962 h 17287"/>
                <a:gd name="connsiteX19" fmla="*/ 11700 w 14378"/>
                <a:gd name="connsiteY19" fmla="*/ 8638 h 17287"/>
                <a:gd name="connsiteX20" fmla="*/ 2321 w 14378"/>
                <a:gd name="connsiteY20" fmla="*/ 10281 h 17287"/>
                <a:gd name="connsiteX21" fmla="*/ 1120 w 14378"/>
                <a:gd name="connsiteY21" fmla="*/ 10281 h 17287"/>
                <a:gd name="connsiteX22" fmla="*/ 344 w 14378"/>
                <a:gd name="connsiteY22" fmla="*/ 6596 h 17287"/>
                <a:gd name="connsiteX23" fmla="*/ 1120 w 14378"/>
                <a:gd name="connsiteY23" fmla="*/ 2911 h 17287"/>
                <a:gd name="connsiteX24" fmla="*/ 2321 w 14378"/>
                <a:gd name="connsiteY24" fmla="*/ 2911 h 17287"/>
                <a:gd name="connsiteX25" fmla="*/ 3097 w 14378"/>
                <a:gd name="connsiteY25" fmla="*/ 6596 h 17287"/>
                <a:gd name="connsiteX26" fmla="*/ 2321 w 14378"/>
                <a:gd name="connsiteY26" fmla="*/ 10281 h 17287"/>
                <a:gd name="connsiteX0" fmla="*/ 11700 w 14378"/>
                <a:gd name="connsiteY0" fmla="*/ 8638 h 17287"/>
                <a:gd name="connsiteX1" fmla="*/ 9372 w 14378"/>
                <a:gd name="connsiteY1" fmla="*/ 10848 h 17287"/>
                <a:gd name="connsiteX2" fmla="*/ 7745 w 14378"/>
                <a:gd name="connsiteY2" fmla="*/ 9387 h 17287"/>
                <a:gd name="connsiteX3" fmla="*/ 8133 w 14378"/>
                <a:gd name="connsiteY3" fmla="*/ 6584 h 17287"/>
                <a:gd name="connsiteX4" fmla="*/ 4067 w 14378"/>
                <a:gd name="connsiteY4" fmla="*/ 0 h 17287"/>
                <a:gd name="connsiteX5" fmla="*/ 0 w 14378"/>
                <a:gd name="connsiteY5" fmla="*/ 6403 h 17287"/>
                <a:gd name="connsiteX6" fmla="*/ 8 w 14378"/>
                <a:gd name="connsiteY6" fmla="*/ 6765 h 17287"/>
                <a:gd name="connsiteX7" fmla="*/ 1649 w 14378"/>
                <a:gd name="connsiteY7" fmla="*/ 11875 h 17287"/>
                <a:gd name="connsiteX8" fmla="*/ 157 w 14378"/>
                <a:gd name="connsiteY8" fmla="*/ 14170 h 17287"/>
                <a:gd name="connsiteX9" fmla="*/ 306 w 14378"/>
                <a:gd name="connsiteY9" fmla="*/ 14424 h 17287"/>
                <a:gd name="connsiteX10" fmla="*/ 1813 w 14378"/>
                <a:gd name="connsiteY10" fmla="*/ 12105 h 17287"/>
                <a:gd name="connsiteX11" fmla="*/ 1731 w 14378"/>
                <a:gd name="connsiteY11" fmla="*/ 11972 h 17287"/>
                <a:gd name="connsiteX12" fmla="*/ 4067 w 14378"/>
                <a:gd name="connsiteY12" fmla="*/ 13168 h 17287"/>
                <a:gd name="connsiteX13" fmla="*/ 7648 w 14378"/>
                <a:gd name="connsiteY13" fmla="*/ 9713 h 17287"/>
                <a:gd name="connsiteX14" fmla="*/ 9275 w 14378"/>
                <a:gd name="connsiteY14" fmla="*/ 11175 h 17287"/>
                <a:gd name="connsiteX15" fmla="*/ 9036 w 14378"/>
                <a:gd name="connsiteY15" fmla="*/ 12962 h 17287"/>
                <a:gd name="connsiteX16" fmla="*/ 11707 w 14378"/>
                <a:gd name="connsiteY16" fmla="*/ 17287 h 17287"/>
                <a:gd name="connsiteX17" fmla="*/ 14378 w 14378"/>
                <a:gd name="connsiteY17" fmla="*/ 12962 h 17287"/>
                <a:gd name="connsiteX18" fmla="*/ 11700 w 14378"/>
                <a:gd name="connsiteY18" fmla="*/ 8638 h 17287"/>
                <a:gd name="connsiteX19" fmla="*/ 2321 w 14378"/>
                <a:gd name="connsiteY19" fmla="*/ 10281 h 17287"/>
                <a:gd name="connsiteX20" fmla="*/ 1120 w 14378"/>
                <a:gd name="connsiteY20" fmla="*/ 10281 h 17287"/>
                <a:gd name="connsiteX21" fmla="*/ 344 w 14378"/>
                <a:gd name="connsiteY21" fmla="*/ 6596 h 17287"/>
                <a:gd name="connsiteX22" fmla="*/ 1120 w 14378"/>
                <a:gd name="connsiteY22" fmla="*/ 2911 h 17287"/>
                <a:gd name="connsiteX23" fmla="*/ 2321 w 14378"/>
                <a:gd name="connsiteY23" fmla="*/ 2911 h 17287"/>
                <a:gd name="connsiteX24" fmla="*/ 3097 w 14378"/>
                <a:gd name="connsiteY24" fmla="*/ 6596 h 17287"/>
                <a:gd name="connsiteX25" fmla="*/ 2321 w 14378"/>
                <a:gd name="connsiteY25" fmla="*/ 10281 h 17287"/>
                <a:gd name="connsiteX0" fmla="*/ 11700 w 14378"/>
                <a:gd name="connsiteY0" fmla="*/ 8638 h 17287"/>
                <a:gd name="connsiteX1" fmla="*/ 9372 w 14378"/>
                <a:gd name="connsiteY1" fmla="*/ 10848 h 17287"/>
                <a:gd name="connsiteX2" fmla="*/ 7745 w 14378"/>
                <a:gd name="connsiteY2" fmla="*/ 9387 h 17287"/>
                <a:gd name="connsiteX3" fmla="*/ 8133 w 14378"/>
                <a:gd name="connsiteY3" fmla="*/ 6584 h 17287"/>
                <a:gd name="connsiteX4" fmla="*/ 4067 w 14378"/>
                <a:gd name="connsiteY4" fmla="*/ 0 h 17287"/>
                <a:gd name="connsiteX5" fmla="*/ 0 w 14378"/>
                <a:gd name="connsiteY5" fmla="*/ 6403 h 17287"/>
                <a:gd name="connsiteX6" fmla="*/ 8 w 14378"/>
                <a:gd name="connsiteY6" fmla="*/ 6765 h 17287"/>
                <a:gd name="connsiteX7" fmla="*/ 1649 w 14378"/>
                <a:gd name="connsiteY7" fmla="*/ 11875 h 17287"/>
                <a:gd name="connsiteX8" fmla="*/ 157 w 14378"/>
                <a:gd name="connsiteY8" fmla="*/ 14170 h 17287"/>
                <a:gd name="connsiteX9" fmla="*/ 1813 w 14378"/>
                <a:gd name="connsiteY9" fmla="*/ 12105 h 17287"/>
                <a:gd name="connsiteX10" fmla="*/ 1731 w 14378"/>
                <a:gd name="connsiteY10" fmla="*/ 11972 h 17287"/>
                <a:gd name="connsiteX11" fmla="*/ 4067 w 14378"/>
                <a:gd name="connsiteY11" fmla="*/ 13168 h 17287"/>
                <a:gd name="connsiteX12" fmla="*/ 7648 w 14378"/>
                <a:gd name="connsiteY12" fmla="*/ 9713 h 17287"/>
                <a:gd name="connsiteX13" fmla="*/ 9275 w 14378"/>
                <a:gd name="connsiteY13" fmla="*/ 11175 h 17287"/>
                <a:gd name="connsiteX14" fmla="*/ 9036 w 14378"/>
                <a:gd name="connsiteY14" fmla="*/ 12962 h 17287"/>
                <a:gd name="connsiteX15" fmla="*/ 11707 w 14378"/>
                <a:gd name="connsiteY15" fmla="*/ 17287 h 17287"/>
                <a:gd name="connsiteX16" fmla="*/ 14378 w 14378"/>
                <a:gd name="connsiteY16" fmla="*/ 12962 h 17287"/>
                <a:gd name="connsiteX17" fmla="*/ 11700 w 14378"/>
                <a:gd name="connsiteY17" fmla="*/ 8638 h 17287"/>
                <a:gd name="connsiteX18" fmla="*/ 2321 w 14378"/>
                <a:gd name="connsiteY18" fmla="*/ 10281 h 17287"/>
                <a:gd name="connsiteX19" fmla="*/ 1120 w 14378"/>
                <a:gd name="connsiteY19" fmla="*/ 10281 h 17287"/>
                <a:gd name="connsiteX20" fmla="*/ 344 w 14378"/>
                <a:gd name="connsiteY20" fmla="*/ 6596 h 17287"/>
                <a:gd name="connsiteX21" fmla="*/ 1120 w 14378"/>
                <a:gd name="connsiteY21" fmla="*/ 2911 h 17287"/>
                <a:gd name="connsiteX22" fmla="*/ 2321 w 14378"/>
                <a:gd name="connsiteY22" fmla="*/ 2911 h 17287"/>
                <a:gd name="connsiteX23" fmla="*/ 3097 w 14378"/>
                <a:gd name="connsiteY23" fmla="*/ 6596 h 17287"/>
                <a:gd name="connsiteX24" fmla="*/ 2321 w 14378"/>
                <a:gd name="connsiteY24" fmla="*/ 10281 h 17287"/>
                <a:gd name="connsiteX0" fmla="*/ 11700 w 14378"/>
                <a:gd name="connsiteY0" fmla="*/ 8638 h 17287"/>
                <a:gd name="connsiteX1" fmla="*/ 9372 w 14378"/>
                <a:gd name="connsiteY1" fmla="*/ 10848 h 17287"/>
                <a:gd name="connsiteX2" fmla="*/ 7745 w 14378"/>
                <a:gd name="connsiteY2" fmla="*/ 9387 h 17287"/>
                <a:gd name="connsiteX3" fmla="*/ 8133 w 14378"/>
                <a:gd name="connsiteY3" fmla="*/ 6584 h 17287"/>
                <a:gd name="connsiteX4" fmla="*/ 4067 w 14378"/>
                <a:gd name="connsiteY4" fmla="*/ 0 h 17287"/>
                <a:gd name="connsiteX5" fmla="*/ 0 w 14378"/>
                <a:gd name="connsiteY5" fmla="*/ 6403 h 17287"/>
                <a:gd name="connsiteX6" fmla="*/ 8 w 14378"/>
                <a:gd name="connsiteY6" fmla="*/ 6765 h 17287"/>
                <a:gd name="connsiteX7" fmla="*/ 1649 w 14378"/>
                <a:gd name="connsiteY7" fmla="*/ 11875 h 17287"/>
                <a:gd name="connsiteX8" fmla="*/ 1813 w 14378"/>
                <a:gd name="connsiteY8" fmla="*/ 12105 h 17287"/>
                <a:gd name="connsiteX9" fmla="*/ 1731 w 14378"/>
                <a:gd name="connsiteY9" fmla="*/ 11972 h 17287"/>
                <a:gd name="connsiteX10" fmla="*/ 4067 w 14378"/>
                <a:gd name="connsiteY10" fmla="*/ 13168 h 17287"/>
                <a:gd name="connsiteX11" fmla="*/ 7648 w 14378"/>
                <a:gd name="connsiteY11" fmla="*/ 9713 h 17287"/>
                <a:gd name="connsiteX12" fmla="*/ 9275 w 14378"/>
                <a:gd name="connsiteY12" fmla="*/ 11175 h 17287"/>
                <a:gd name="connsiteX13" fmla="*/ 9036 w 14378"/>
                <a:gd name="connsiteY13" fmla="*/ 12962 h 17287"/>
                <a:gd name="connsiteX14" fmla="*/ 11707 w 14378"/>
                <a:gd name="connsiteY14" fmla="*/ 17287 h 17287"/>
                <a:gd name="connsiteX15" fmla="*/ 14378 w 14378"/>
                <a:gd name="connsiteY15" fmla="*/ 12962 h 17287"/>
                <a:gd name="connsiteX16" fmla="*/ 11700 w 14378"/>
                <a:gd name="connsiteY16" fmla="*/ 8638 h 17287"/>
                <a:gd name="connsiteX17" fmla="*/ 2321 w 14378"/>
                <a:gd name="connsiteY17" fmla="*/ 10281 h 17287"/>
                <a:gd name="connsiteX18" fmla="*/ 1120 w 14378"/>
                <a:gd name="connsiteY18" fmla="*/ 10281 h 17287"/>
                <a:gd name="connsiteX19" fmla="*/ 344 w 14378"/>
                <a:gd name="connsiteY19" fmla="*/ 6596 h 17287"/>
                <a:gd name="connsiteX20" fmla="*/ 1120 w 14378"/>
                <a:gd name="connsiteY20" fmla="*/ 2911 h 17287"/>
                <a:gd name="connsiteX21" fmla="*/ 2321 w 14378"/>
                <a:gd name="connsiteY21" fmla="*/ 2911 h 17287"/>
                <a:gd name="connsiteX22" fmla="*/ 3097 w 14378"/>
                <a:gd name="connsiteY22" fmla="*/ 6596 h 17287"/>
                <a:gd name="connsiteX23" fmla="*/ 2321 w 14378"/>
                <a:gd name="connsiteY23" fmla="*/ 10281 h 17287"/>
                <a:gd name="connsiteX0" fmla="*/ 11700 w 14378"/>
                <a:gd name="connsiteY0" fmla="*/ 8638 h 13359"/>
                <a:gd name="connsiteX1" fmla="*/ 9372 w 14378"/>
                <a:gd name="connsiteY1" fmla="*/ 10848 h 13359"/>
                <a:gd name="connsiteX2" fmla="*/ 7745 w 14378"/>
                <a:gd name="connsiteY2" fmla="*/ 9387 h 13359"/>
                <a:gd name="connsiteX3" fmla="*/ 8133 w 14378"/>
                <a:gd name="connsiteY3" fmla="*/ 6584 h 13359"/>
                <a:gd name="connsiteX4" fmla="*/ 4067 w 14378"/>
                <a:gd name="connsiteY4" fmla="*/ 0 h 13359"/>
                <a:gd name="connsiteX5" fmla="*/ 0 w 14378"/>
                <a:gd name="connsiteY5" fmla="*/ 6403 h 13359"/>
                <a:gd name="connsiteX6" fmla="*/ 8 w 14378"/>
                <a:gd name="connsiteY6" fmla="*/ 6765 h 13359"/>
                <a:gd name="connsiteX7" fmla="*/ 1649 w 14378"/>
                <a:gd name="connsiteY7" fmla="*/ 11875 h 13359"/>
                <a:gd name="connsiteX8" fmla="*/ 1813 w 14378"/>
                <a:gd name="connsiteY8" fmla="*/ 12105 h 13359"/>
                <a:gd name="connsiteX9" fmla="*/ 1731 w 14378"/>
                <a:gd name="connsiteY9" fmla="*/ 11972 h 13359"/>
                <a:gd name="connsiteX10" fmla="*/ 4067 w 14378"/>
                <a:gd name="connsiteY10" fmla="*/ 13168 h 13359"/>
                <a:gd name="connsiteX11" fmla="*/ 7648 w 14378"/>
                <a:gd name="connsiteY11" fmla="*/ 9713 h 13359"/>
                <a:gd name="connsiteX12" fmla="*/ 9275 w 14378"/>
                <a:gd name="connsiteY12" fmla="*/ 11175 h 13359"/>
                <a:gd name="connsiteX13" fmla="*/ 9036 w 14378"/>
                <a:gd name="connsiteY13" fmla="*/ 12962 h 13359"/>
                <a:gd name="connsiteX14" fmla="*/ 14378 w 14378"/>
                <a:gd name="connsiteY14" fmla="*/ 12962 h 13359"/>
                <a:gd name="connsiteX15" fmla="*/ 11700 w 14378"/>
                <a:gd name="connsiteY15" fmla="*/ 8638 h 13359"/>
                <a:gd name="connsiteX16" fmla="*/ 2321 w 14378"/>
                <a:gd name="connsiteY16" fmla="*/ 10281 h 13359"/>
                <a:gd name="connsiteX17" fmla="*/ 1120 w 14378"/>
                <a:gd name="connsiteY17" fmla="*/ 10281 h 13359"/>
                <a:gd name="connsiteX18" fmla="*/ 344 w 14378"/>
                <a:gd name="connsiteY18" fmla="*/ 6596 h 13359"/>
                <a:gd name="connsiteX19" fmla="*/ 1120 w 14378"/>
                <a:gd name="connsiteY19" fmla="*/ 2911 h 13359"/>
                <a:gd name="connsiteX20" fmla="*/ 2321 w 14378"/>
                <a:gd name="connsiteY20" fmla="*/ 2911 h 13359"/>
                <a:gd name="connsiteX21" fmla="*/ 3097 w 14378"/>
                <a:gd name="connsiteY21" fmla="*/ 6596 h 13359"/>
                <a:gd name="connsiteX22" fmla="*/ 2321 w 14378"/>
                <a:gd name="connsiteY22" fmla="*/ 10281 h 13359"/>
                <a:gd name="connsiteX0" fmla="*/ 11700 w 11700"/>
                <a:gd name="connsiteY0" fmla="*/ 8638 h 13168"/>
                <a:gd name="connsiteX1" fmla="*/ 9372 w 11700"/>
                <a:gd name="connsiteY1" fmla="*/ 10848 h 13168"/>
                <a:gd name="connsiteX2" fmla="*/ 7745 w 11700"/>
                <a:gd name="connsiteY2" fmla="*/ 9387 h 13168"/>
                <a:gd name="connsiteX3" fmla="*/ 8133 w 11700"/>
                <a:gd name="connsiteY3" fmla="*/ 6584 h 13168"/>
                <a:gd name="connsiteX4" fmla="*/ 4067 w 11700"/>
                <a:gd name="connsiteY4" fmla="*/ 0 h 13168"/>
                <a:gd name="connsiteX5" fmla="*/ 0 w 11700"/>
                <a:gd name="connsiteY5" fmla="*/ 6403 h 13168"/>
                <a:gd name="connsiteX6" fmla="*/ 8 w 11700"/>
                <a:gd name="connsiteY6" fmla="*/ 6765 h 13168"/>
                <a:gd name="connsiteX7" fmla="*/ 1649 w 11700"/>
                <a:gd name="connsiteY7" fmla="*/ 11875 h 13168"/>
                <a:gd name="connsiteX8" fmla="*/ 1813 w 11700"/>
                <a:gd name="connsiteY8" fmla="*/ 12105 h 13168"/>
                <a:gd name="connsiteX9" fmla="*/ 1731 w 11700"/>
                <a:gd name="connsiteY9" fmla="*/ 11972 h 13168"/>
                <a:gd name="connsiteX10" fmla="*/ 4067 w 11700"/>
                <a:gd name="connsiteY10" fmla="*/ 13168 h 13168"/>
                <a:gd name="connsiteX11" fmla="*/ 7648 w 11700"/>
                <a:gd name="connsiteY11" fmla="*/ 9713 h 13168"/>
                <a:gd name="connsiteX12" fmla="*/ 9275 w 11700"/>
                <a:gd name="connsiteY12" fmla="*/ 11175 h 13168"/>
                <a:gd name="connsiteX13" fmla="*/ 9036 w 11700"/>
                <a:gd name="connsiteY13" fmla="*/ 12962 h 13168"/>
                <a:gd name="connsiteX14" fmla="*/ 11700 w 11700"/>
                <a:gd name="connsiteY14" fmla="*/ 8638 h 13168"/>
                <a:gd name="connsiteX15" fmla="*/ 2321 w 11700"/>
                <a:gd name="connsiteY15" fmla="*/ 10281 h 13168"/>
                <a:gd name="connsiteX16" fmla="*/ 1120 w 11700"/>
                <a:gd name="connsiteY16" fmla="*/ 10281 h 13168"/>
                <a:gd name="connsiteX17" fmla="*/ 344 w 11700"/>
                <a:gd name="connsiteY17" fmla="*/ 6596 h 13168"/>
                <a:gd name="connsiteX18" fmla="*/ 1120 w 11700"/>
                <a:gd name="connsiteY18" fmla="*/ 2911 h 13168"/>
                <a:gd name="connsiteX19" fmla="*/ 2321 w 11700"/>
                <a:gd name="connsiteY19" fmla="*/ 2911 h 13168"/>
                <a:gd name="connsiteX20" fmla="*/ 3097 w 11700"/>
                <a:gd name="connsiteY20" fmla="*/ 6596 h 13168"/>
                <a:gd name="connsiteX21" fmla="*/ 2321 w 11700"/>
                <a:gd name="connsiteY21" fmla="*/ 10281 h 13168"/>
                <a:gd name="connsiteX0" fmla="*/ 9036 w 9422"/>
                <a:gd name="connsiteY0" fmla="*/ 12962 h 13168"/>
                <a:gd name="connsiteX1" fmla="*/ 9372 w 9422"/>
                <a:gd name="connsiteY1" fmla="*/ 10848 h 13168"/>
                <a:gd name="connsiteX2" fmla="*/ 7745 w 9422"/>
                <a:gd name="connsiteY2" fmla="*/ 9387 h 13168"/>
                <a:gd name="connsiteX3" fmla="*/ 8133 w 9422"/>
                <a:gd name="connsiteY3" fmla="*/ 6584 h 13168"/>
                <a:gd name="connsiteX4" fmla="*/ 4067 w 9422"/>
                <a:gd name="connsiteY4" fmla="*/ 0 h 13168"/>
                <a:gd name="connsiteX5" fmla="*/ 0 w 9422"/>
                <a:gd name="connsiteY5" fmla="*/ 6403 h 13168"/>
                <a:gd name="connsiteX6" fmla="*/ 8 w 9422"/>
                <a:gd name="connsiteY6" fmla="*/ 6765 h 13168"/>
                <a:gd name="connsiteX7" fmla="*/ 1649 w 9422"/>
                <a:gd name="connsiteY7" fmla="*/ 11875 h 13168"/>
                <a:gd name="connsiteX8" fmla="*/ 1813 w 9422"/>
                <a:gd name="connsiteY8" fmla="*/ 12105 h 13168"/>
                <a:gd name="connsiteX9" fmla="*/ 1731 w 9422"/>
                <a:gd name="connsiteY9" fmla="*/ 11972 h 13168"/>
                <a:gd name="connsiteX10" fmla="*/ 4067 w 9422"/>
                <a:gd name="connsiteY10" fmla="*/ 13168 h 13168"/>
                <a:gd name="connsiteX11" fmla="*/ 7648 w 9422"/>
                <a:gd name="connsiteY11" fmla="*/ 9713 h 13168"/>
                <a:gd name="connsiteX12" fmla="*/ 9275 w 9422"/>
                <a:gd name="connsiteY12" fmla="*/ 11175 h 13168"/>
                <a:gd name="connsiteX13" fmla="*/ 9036 w 9422"/>
                <a:gd name="connsiteY13" fmla="*/ 12962 h 13168"/>
                <a:gd name="connsiteX14" fmla="*/ 2321 w 9422"/>
                <a:gd name="connsiteY14" fmla="*/ 10281 h 13168"/>
                <a:gd name="connsiteX15" fmla="*/ 1120 w 9422"/>
                <a:gd name="connsiteY15" fmla="*/ 10281 h 13168"/>
                <a:gd name="connsiteX16" fmla="*/ 344 w 9422"/>
                <a:gd name="connsiteY16" fmla="*/ 6596 h 13168"/>
                <a:gd name="connsiteX17" fmla="*/ 1120 w 9422"/>
                <a:gd name="connsiteY17" fmla="*/ 2911 h 13168"/>
                <a:gd name="connsiteX18" fmla="*/ 2321 w 9422"/>
                <a:gd name="connsiteY18" fmla="*/ 2911 h 13168"/>
                <a:gd name="connsiteX19" fmla="*/ 3097 w 9422"/>
                <a:gd name="connsiteY19" fmla="*/ 6596 h 13168"/>
                <a:gd name="connsiteX20" fmla="*/ 2321 w 9422"/>
                <a:gd name="connsiteY20" fmla="*/ 10281 h 13168"/>
                <a:gd name="connsiteX0" fmla="*/ 9844 w 10116"/>
                <a:gd name="connsiteY0" fmla="*/ 8486 h 10000"/>
                <a:gd name="connsiteX1" fmla="*/ 9947 w 10116"/>
                <a:gd name="connsiteY1" fmla="*/ 8238 h 10000"/>
                <a:gd name="connsiteX2" fmla="*/ 8220 w 10116"/>
                <a:gd name="connsiteY2" fmla="*/ 7129 h 10000"/>
                <a:gd name="connsiteX3" fmla="*/ 8632 w 10116"/>
                <a:gd name="connsiteY3" fmla="*/ 5000 h 10000"/>
                <a:gd name="connsiteX4" fmla="*/ 4316 w 10116"/>
                <a:gd name="connsiteY4" fmla="*/ 0 h 10000"/>
                <a:gd name="connsiteX5" fmla="*/ 0 w 10116"/>
                <a:gd name="connsiteY5" fmla="*/ 4863 h 10000"/>
                <a:gd name="connsiteX6" fmla="*/ 8 w 10116"/>
                <a:gd name="connsiteY6" fmla="*/ 5137 h 10000"/>
                <a:gd name="connsiteX7" fmla="*/ 1750 w 10116"/>
                <a:gd name="connsiteY7" fmla="*/ 9018 h 10000"/>
                <a:gd name="connsiteX8" fmla="*/ 1924 w 10116"/>
                <a:gd name="connsiteY8" fmla="*/ 9193 h 10000"/>
                <a:gd name="connsiteX9" fmla="*/ 1837 w 10116"/>
                <a:gd name="connsiteY9" fmla="*/ 9092 h 10000"/>
                <a:gd name="connsiteX10" fmla="*/ 4316 w 10116"/>
                <a:gd name="connsiteY10" fmla="*/ 10000 h 10000"/>
                <a:gd name="connsiteX11" fmla="*/ 8117 w 10116"/>
                <a:gd name="connsiteY11" fmla="*/ 7376 h 10000"/>
                <a:gd name="connsiteX12" fmla="*/ 9844 w 10116"/>
                <a:gd name="connsiteY12" fmla="*/ 8486 h 10000"/>
                <a:gd name="connsiteX13" fmla="*/ 2463 w 10116"/>
                <a:gd name="connsiteY13" fmla="*/ 7808 h 10000"/>
                <a:gd name="connsiteX14" fmla="*/ 1189 w 10116"/>
                <a:gd name="connsiteY14" fmla="*/ 7808 h 10000"/>
                <a:gd name="connsiteX15" fmla="*/ 365 w 10116"/>
                <a:gd name="connsiteY15" fmla="*/ 5009 h 10000"/>
                <a:gd name="connsiteX16" fmla="*/ 1189 w 10116"/>
                <a:gd name="connsiteY16" fmla="*/ 2211 h 10000"/>
                <a:gd name="connsiteX17" fmla="*/ 2463 w 10116"/>
                <a:gd name="connsiteY17" fmla="*/ 2211 h 10000"/>
                <a:gd name="connsiteX18" fmla="*/ 3287 w 10116"/>
                <a:gd name="connsiteY18" fmla="*/ 5009 h 10000"/>
                <a:gd name="connsiteX19" fmla="*/ 2463 w 10116"/>
                <a:gd name="connsiteY19" fmla="*/ 7808 h 10000"/>
                <a:gd name="connsiteX0" fmla="*/ 8117 w 9947"/>
                <a:gd name="connsiteY0" fmla="*/ 7376 h 10000"/>
                <a:gd name="connsiteX1" fmla="*/ 9947 w 9947"/>
                <a:gd name="connsiteY1" fmla="*/ 8238 h 10000"/>
                <a:gd name="connsiteX2" fmla="*/ 8220 w 9947"/>
                <a:gd name="connsiteY2" fmla="*/ 7129 h 10000"/>
                <a:gd name="connsiteX3" fmla="*/ 8632 w 9947"/>
                <a:gd name="connsiteY3" fmla="*/ 5000 h 10000"/>
                <a:gd name="connsiteX4" fmla="*/ 4316 w 9947"/>
                <a:gd name="connsiteY4" fmla="*/ 0 h 10000"/>
                <a:gd name="connsiteX5" fmla="*/ 0 w 9947"/>
                <a:gd name="connsiteY5" fmla="*/ 4863 h 10000"/>
                <a:gd name="connsiteX6" fmla="*/ 8 w 9947"/>
                <a:gd name="connsiteY6" fmla="*/ 5137 h 10000"/>
                <a:gd name="connsiteX7" fmla="*/ 1750 w 9947"/>
                <a:gd name="connsiteY7" fmla="*/ 9018 h 10000"/>
                <a:gd name="connsiteX8" fmla="*/ 1924 w 9947"/>
                <a:gd name="connsiteY8" fmla="*/ 9193 h 10000"/>
                <a:gd name="connsiteX9" fmla="*/ 1837 w 9947"/>
                <a:gd name="connsiteY9" fmla="*/ 9092 h 10000"/>
                <a:gd name="connsiteX10" fmla="*/ 4316 w 9947"/>
                <a:gd name="connsiteY10" fmla="*/ 10000 h 10000"/>
                <a:gd name="connsiteX11" fmla="*/ 8117 w 9947"/>
                <a:gd name="connsiteY11" fmla="*/ 7376 h 10000"/>
                <a:gd name="connsiteX12" fmla="*/ 2463 w 9947"/>
                <a:gd name="connsiteY12" fmla="*/ 7808 h 10000"/>
                <a:gd name="connsiteX13" fmla="*/ 1189 w 9947"/>
                <a:gd name="connsiteY13" fmla="*/ 7808 h 10000"/>
                <a:gd name="connsiteX14" fmla="*/ 365 w 9947"/>
                <a:gd name="connsiteY14" fmla="*/ 5009 h 10000"/>
                <a:gd name="connsiteX15" fmla="*/ 1189 w 9947"/>
                <a:gd name="connsiteY15" fmla="*/ 2211 h 10000"/>
                <a:gd name="connsiteX16" fmla="*/ 2463 w 9947"/>
                <a:gd name="connsiteY16" fmla="*/ 2211 h 10000"/>
                <a:gd name="connsiteX17" fmla="*/ 3287 w 9947"/>
                <a:gd name="connsiteY17" fmla="*/ 5009 h 10000"/>
                <a:gd name="connsiteX18" fmla="*/ 2463 w 9947"/>
                <a:gd name="connsiteY18" fmla="*/ 7808 h 10000"/>
                <a:gd name="connsiteX0" fmla="*/ 8160 w 8678"/>
                <a:gd name="connsiteY0" fmla="*/ 7376 h 10000"/>
                <a:gd name="connsiteX1" fmla="*/ 8264 w 8678"/>
                <a:gd name="connsiteY1" fmla="*/ 7129 h 10000"/>
                <a:gd name="connsiteX2" fmla="*/ 8678 w 8678"/>
                <a:gd name="connsiteY2" fmla="*/ 5000 h 10000"/>
                <a:gd name="connsiteX3" fmla="*/ 4339 w 8678"/>
                <a:gd name="connsiteY3" fmla="*/ 0 h 10000"/>
                <a:gd name="connsiteX4" fmla="*/ 0 w 8678"/>
                <a:gd name="connsiteY4" fmla="*/ 4863 h 10000"/>
                <a:gd name="connsiteX5" fmla="*/ 8 w 8678"/>
                <a:gd name="connsiteY5" fmla="*/ 5137 h 10000"/>
                <a:gd name="connsiteX6" fmla="*/ 1759 w 8678"/>
                <a:gd name="connsiteY6" fmla="*/ 9018 h 10000"/>
                <a:gd name="connsiteX7" fmla="*/ 1934 w 8678"/>
                <a:gd name="connsiteY7" fmla="*/ 9193 h 10000"/>
                <a:gd name="connsiteX8" fmla="*/ 1847 w 8678"/>
                <a:gd name="connsiteY8" fmla="*/ 9092 h 10000"/>
                <a:gd name="connsiteX9" fmla="*/ 4339 w 8678"/>
                <a:gd name="connsiteY9" fmla="*/ 10000 h 10000"/>
                <a:gd name="connsiteX10" fmla="*/ 8160 w 8678"/>
                <a:gd name="connsiteY10" fmla="*/ 7376 h 10000"/>
                <a:gd name="connsiteX11" fmla="*/ 2476 w 8678"/>
                <a:gd name="connsiteY11" fmla="*/ 7808 h 10000"/>
                <a:gd name="connsiteX12" fmla="*/ 1195 w 8678"/>
                <a:gd name="connsiteY12" fmla="*/ 7808 h 10000"/>
                <a:gd name="connsiteX13" fmla="*/ 367 w 8678"/>
                <a:gd name="connsiteY13" fmla="*/ 5009 h 10000"/>
                <a:gd name="connsiteX14" fmla="*/ 1195 w 8678"/>
                <a:gd name="connsiteY14" fmla="*/ 2211 h 10000"/>
                <a:gd name="connsiteX15" fmla="*/ 2476 w 8678"/>
                <a:gd name="connsiteY15" fmla="*/ 2211 h 10000"/>
                <a:gd name="connsiteX16" fmla="*/ 3305 w 8678"/>
                <a:gd name="connsiteY16" fmla="*/ 5009 h 10000"/>
                <a:gd name="connsiteX17" fmla="*/ 2476 w 8678"/>
                <a:gd name="connsiteY17" fmla="*/ 780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678" h="10000" extrusionOk="0">
                  <a:moveTo>
                    <a:pt x="8160" y="7376"/>
                  </a:moveTo>
                  <a:cubicBezTo>
                    <a:pt x="8195" y="7294"/>
                    <a:pt x="8229" y="7211"/>
                    <a:pt x="8264" y="7129"/>
                  </a:cubicBezTo>
                  <a:cubicBezTo>
                    <a:pt x="8526" y="6477"/>
                    <a:pt x="8678" y="5762"/>
                    <a:pt x="8678" y="5000"/>
                  </a:cubicBezTo>
                  <a:cubicBezTo>
                    <a:pt x="8678" y="2239"/>
                    <a:pt x="6736" y="0"/>
                    <a:pt x="4339" y="0"/>
                  </a:cubicBezTo>
                  <a:cubicBezTo>
                    <a:pt x="1983" y="0"/>
                    <a:pt x="64" y="2165"/>
                    <a:pt x="0" y="4863"/>
                  </a:cubicBezTo>
                  <a:cubicBezTo>
                    <a:pt x="3" y="4954"/>
                    <a:pt x="5" y="5046"/>
                    <a:pt x="8" y="5137"/>
                  </a:cubicBezTo>
                  <a:cubicBezTo>
                    <a:pt x="48" y="6725"/>
                    <a:pt x="725" y="8128"/>
                    <a:pt x="1759" y="9018"/>
                  </a:cubicBezTo>
                  <a:lnTo>
                    <a:pt x="1934" y="9193"/>
                  </a:lnTo>
                  <a:cubicBezTo>
                    <a:pt x="1905" y="9159"/>
                    <a:pt x="1876" y="9126"/>
                    <a:pt x="1847" y="9092"/>
                  </a:cubicBezTo>
                  <a:cubicBezTo>
                    <a:pt x="2556" y="9661"/>
                    <a:pt x="3415" y="10000"/>
                    <a:pt x="4339" y="10000"/>
                  </a:cubicBezTo>
                  <a:cubicBezTo>
                    <a:pt x="5987" y="10000"/>
                    <a:pt x="7428" y="8935"/>
                    <a:pt x="8160" y="7376"/>
                  </a:cubicBezTo>
                  <a:close/>
                  <a:moveTo>
                    <a:pt x="2476" y="7808"/>
                  </a:moveTo>
                  <a:cubicBezTo>
                    <a:pt x="2150" y="8284"/>
                    <a:pt x="1520" y="8284"/>
                    <a:pt x="1195" y="7808"/>
                  </a:cubicBezTo>
                  <a:cubicBezTo>
                    <a:pt x="678" y="7037"/>
                    <a:pt x="367" y="6064"/>
                    <a:pt x="367" y="5009"/>
                  </a:cubicBezTo>
                  <a:cubicBezTo>
                    <a:pt x="367" y="3954"/>
                    <a:pt x="678" y="2981"/>
                    <a:pt x="1195" y="2211"/>
                  </a:cubicBezTo>
                  <a:cubicBezTo>
                    <a:pt x="1520" y="1734"/>
                    <a:pt x="2150" y="1734"/>
                    <a:pt x="2476" y="2211"/>
                  </a:cubicBezTo>
                  <a:cubicBezTo>
                    <a:pt x="2994" y="2981"/>
                    <a:pt x="3305" y="3954"/>
                    <a:pt x="3305" y="5009"/>
                  </a:cubicBezTo>
                  <a:cubicBezTo>
                    <a:pt x="3305" y="6064"/>
                    <a:pt x="3002" y="7028"/>
                    <a:pt x="2476" y="7808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solidFill>
                <a:schemeClr val="accent4"/>
              </a:solidFill>
              <a:miter lim="400000"/>
            </a:ln>
          </p:spPr>
          <p:txBody>
            <a:bodyPr lIns="57141" tIns="57141" rIns="57141" bIns="57141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lang="en-ID" sz="1650" b="1" dirty="0">
                <a:solidFill>
                  <a:schemeClr val="bg1"/>
                </a:solidFill>
              </a:endParaRPr>
            </a:p>
          </p:txBody>
        </p:sp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id="{BCC5AFB9-3CCD-C743-94FD-19B2307FF9EA}"/>
                </a:ext>
              </a:extLst>
            </p:cNvPr>
            <p:cNvSpPr/>
            <p:nvPr/>
          </p:nvSpPr>
          <p:spPr>
            <a:xfrm>
              <a:off x="4796188" y="8559670"/>
              <a:ext cx="1528136" cy="6156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ID" b="1" dirty="0"/>
                <a:t>MATERIALS,</a:t>
              </a:r>
            </a:p>
            <a:p>
              <a:pPr lvl="0"/>
              <a:r>
                <a:rPr lang="en-ID" b="1" dirty="0"/>
                <a:t>BIOMEDICAL SCIENCE AND ENGINEERING</a:t>
              </a:r>
            </a:p>
          </p:txBody>
        </p:sp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447135C5-18EF-5D4C-B47F-2DF2C8FABC6F}"/>
                </a:ext>
              </a:extLst>
            </p:cNvPr>
            <p:cNvSpPr/>
            <p:nvPr/>
          </p:nvSpPr>
          <p:spPr>
            <a:xfrm>
              <a:off x="3040680" y="7824832"/>
              <a:ext cx="1624327" cy="5694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fontAlgn="b"/>
              <a:r>
                <a:rPr lang="en-ID" sz="1650" dirty="0"/>
                <a:t>NANO AND COMPOSITE</a:t>
              </a:r>
            </a:p>
            <a:p>
              <a:pPr algn="r" fontAlgn="b"/>
              <a:r>
                <a:rPr lang="en-ID" sz="1650" dirty="0">
                  <a:solidFill>
                    <a:srgbClr val="000000"/>
                  </a:solidFill>
                  <a:latin typeface="Calibri" panose="020F0502020204030204" pitchFamily="34" charset="0"/>
                </a:rPr>
                <a:t>MATERIALS FOR MEDICAL </a:t>
              </a:r>
            </a:p>
            <a:p>
              <a:pPr algn="r" fontAlgn="b"/>
              <a:r>
                <a:rPr lang="en-ID" sz="1650" dirty="0">
                  <a:solidFill>
                    <a:srgbClr val="000000"/>
                  </a:solidFill>
                  <a:latin typeface="Calibri" panose="020F0502020204030204" pitchFamily="34" charset="0"/>
                </a:rPr>
                <a:t>APPLICATION</a:t>
              </a:r>
            </a:p>
          </p:txBody>
        </p: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CFF9B8CA-9FB2-1843-9A12-CF03BAE86D13}"/>
                </a:ext>
              </a:extLst>
            </p:cNvPr>
            <p:cNvSpPr/>
            <p:nvPr/>
          </p:nvSpPr>
          <p:spPr>
            <a:xfrm>
              <a:off x="4519955" y="7489660"/>
              <a:ext cx="1240061" cy="5694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fontAlgn="b"/>
              <a:r>
                <a:rPr lang="en-ID" sz="1650" dirty="0"/>
                <a:t>MEDICAL AIDS AND</a:t>
              </a:r>
            </a:p>
            <a:p>
              <a:pPr algn="r" fontAlgn="b"/>
              <a:r>
                <a:rPr lang="en-ID" sz="1650" dirty="0"/>
                <a:t> MONITORING</a:t>
              </a:r>
            </a:p>
            <a:p>
              <a:pPr algn="r" fontAlgn="b"/>
              <a:r>
                <a:rPr lang="en-ID" sz="1650" dirty="0">
                  <a:solidFill>
                    <a:srgbClr val="000000"/>
                  </a:solidFill>
                  <a:latin typeface="Calibri" panose="020F0502020204030204" pitchFamily="34" charset="0"/>
                </a:rPr>
                <a:t>EQUIPMENT</a:t>
              </a:r>
            </a:p>
          </p:txBody>
        </p:sp>
        <p:sp>
          <p:nvSpPr>
            <p:cNvPr id="244" name="Rectangle 243">
              <a:extLst>
                <a:ext uri="{FF2B5EF4-FFF2-40B4-BE49-F238E27FC236}">
                  <a16:creationId xmlns:a16="http://schemas.microsoft.com/office/drawing/2014/main" id="{78069954-B8F3-8947-A816-715E1626EE84}"/>
                </a:ext>
              </a:extLst>
            </p:cNvPr>
            <p:cNvSpPr/>
            <p:nvPr/>
          </p:nvSpPr>
          <p:spPr>
            <a:xfrm>
              <a:off x="5795236" y="8278625"/>
              <a:ext cx="1000642" cy="2308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fontAlgn="b"/>
              <a:r>
                <a:rPr lang="en-ID" sz="1650" dirty="0"/>
                <a:t>HALAL SCIENCE</a:t>
              </a:r>
              <a:endParaRPr lang="en-ID" sz="165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5" name="Rectangle 244">
              <a:extLst>
                <a:ext uri="{FF2B5EF4-FFF2-40B4-BE49-F238E27FC236}">
                  <a16:creationId xmlns:a16="http://schemas.microsoft.com/office/drawing/2014/main" id="{5996CB08-0CF4-984F-955B-34C6B7B75A15}"/>
                </a:ext>
              </a:extLst>
            </p:cNvPr>
            <p:cNvSpPr/>
            <p:nvPr/>
          </p:nvSpPr>
          <p:spPr>
            <a:xfrm>
              <a:off x="3303674" y="9656155"/>
              <a:ext cx="1499327" cy="4001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/>
              <a:r>
                <a:rPr lang="en-ID" sz="1650" dirty="0"/>
                <a:t>INTELLIGENT HEALTH AID SYSTEM</a:t>
              </a:r>
            </a:p>
          </p:txBody>
        </p:sp>
        <p:sp>
          <p:nvSpPr>
            <p:cNvPr id="246" name="Rectangle 245">
              <a:extLst>
                <a:ext uri="{FF2B5EF4-FFF2-40B4-BE49-F238E27FC236}">
                  <a16:creationId xmlns:a16="http://schemas.microsoft.com/office/drawing/2014/main" id="{EAAE8B03-6585-3D4B-A032-507F0BCAECC6}"/>
                </a:ext>
              </a:extLst>
            </p:cNvPr>
            <p:cNvSpPr/>
            <p:nvPr/>
          </p:nvSpPr>
          <p:spPr>
            <a:xfrm>
              <a:off x="5555809" y="9648167"/>
              <a:ext cx="1196261" cy="5694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ID" sz="1650" dirty="0"/>
                <a:t>MOLECULAR</a:t>
              </a:r>
            </a:p>
            <a:p>
              <a:pPr lvl="0"/>
              <a:r>
                <a:rPr lang="en-ID" sz="1650" dirty="0"/>
                <a:t>DIAGNOSIS AND</a:t>
              </a:r>
            </a:p>
            <a:p>
              <a:pPr lvl="0"/>
              <a:r>
                <a:rPr lang="en-ID" sz="1650" dirty="0"/>
                <a:t>DETECTION</a:t>
              </a:r>
            </a:p>
          </p:txBody>
        </p:sp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95DF670C-01E2-7041-9900-B4A8508F6D4A}"/>
                </a:ext>
              </a:extLst>
            </p:cNvPr>
            <p:cNvSpPr/>
            <p:nvPr/>
          </p:nvSpPr>
          <p:spPr>
            <a:xfrm>
              <a:off x="2857823" y="8706028"/>
              <a:ext cx="1404818" cy="4001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b"/>
              <a:r>
                <a:rPr lang="en-ID" sz="1650" dirty="0"/>
                <a:t>TEST BASIC MEDICAL MATERIAL</a:t>
              </a:r>
              <a:endParaRPr lang="en-ID" sz="165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9DC3A891-7FAC-0A43-A9A4-E8FD9868E0B5}"/>
              </a:ext>
            </a:extLst>
          </p:cNvPr>
          <p:cNvGrpSpPr/>
          <p:nvPr/>
        </p:nvGrpSpPr>
        <p:grpSpPr>
          <a:xfrm>
            <a:off x="10304734" y="-226881"/>
            <a:ext cx="5195036" cy="2801809"/>
            <a:chOff x="5955542" y="7063859"/>
            <a:chExt cx="3463892" cy="1868161"/>
          </a:xfrm>
        </p:grpSpPr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C3B95E02-E8B7-564B-A448-8D125B679BB5}"/>
                </a:ext>
              </a:extLst>
            </p:cNvPr>
            <p:cNvCxnSpPr>
              <a:cxnSpLocks/>
            </p:cNvCxnSpPr>
            <p:nvPr/>
          </p:nvCxnSpPr>
          <p:spPr>
            <a:xfrm>
              <a:off x="7158386" y="7911938"/>
              <a:ext cx="331645" cy="181517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FD9A095B-83F3-124B-A951-BD5AB25618EB}"/>
                </a:ext>
              </a:extLst>
            </p:cNvPr>
            <p:cNvCxnSpPr>
              <a:cxnSpLocks/>
            </p:cNvCxnSpPr>
            <p:nvPr/>
          </p:nvCxnSpPr>
          <p:spPr>
            <a:xfrm>
              <a:off x="7674660" y="7416327"/>
              <a:ext cx="226222" cy="349851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95AE7D1B-E0B0-A644-86D8-16E2564D69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0540" y="7400188"/>
              <a:ext cx="175164" cy="397844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2" name="Shape">
              <a:extLst>
                <a:ext uri="{FF2B5EF4-FFF2-40B4-BE49-F238E27FC236}">
                  <a16:creationId xmlns:a16="http://schemas.microsoft.com/office/drawing/2014/main" id="{C9D72ECE-61AE-7E4C-A9B0-A2822469188A}"/>
                </a:ext>
              </a:extLst>
            </p:cNvPr>
            <p:cNvSpPr/>
            <p:nvPr/>
          </p:nvSpPr>
          <p:spPr>
            <a:xfrm>
              <a:off x="7454089" y="7628374"/>
              <a:ext cx="1303685" cy="1303646"/>
            </a:xfrm>
            <a:custGeom>
              <a:avLst/>
              <a:gdLst>
                <a:gd name="connsiteX0" fmla="*/ 18922 w 21600"/>
                <a:gd name="connsiteY0" fmla="*/ 8638 h 21600"/>
                <a:gd name="connsiteX1" fmla="*/ 16594 w 21600"/>
                <a:gd name="connsiteY1" fmla="*/ 10848 h 21600"/>
                <a:gd name="connsiteX2" fmla="*/ 14967 w 21600"/>
                <a:gd name="connsiteY2" fmla="*/ 9387 h 21600"/>
                <a:gd name="connsiteX3" fmla="*/ 15355 w 21600"/>
                <a:gd name="connsiteY3" fmla="*/ 6584 h 21600"/>
                <a:gd name="connsiteX4" fmla="*/ 11289 w 21600"/>
                <a:gd name="connsiteY4" fmla="*/ 0 h 21600"/>
                <a:gd name="connsiteX5" fmla="*/ 7222 w 21600"/>
                <a:gd name="connsiteY5" fmla="*/ 6403 h 21600"/>
                <a:gd name="connsiteX6" fmla="*/ 5342 w 21600"/>
                <a:gd name="connsiteY6" fmla="*/ 6403 h 21600"/>
                <a:gd name="connsiteX7" fmla="*/ 0 w 21600"/>
                <a:gd name="connsiteY7" fmla="*/ 6584 h 21600"/>
                <a:gd name="connsiteX8" fmla="*/ 2671 w 21600"/>
                <a:gd name="connsiteY8" fmla="*/ 10909 h 21600"/>
                <a:gd name="connsiteX9" fmla="*/ 5342 w 21600"/>
                <a:gd name="connsiteY9" fmla="*/ 6765 h 21600"/>
                <a:gd name="connsiteX10" fmla="*/ 7230 w 21600"/>
                <a:gd name="connsiteY10" fmla="*/ 6765 h 21600"/>
                <a:gd name="connsiteX11" fmla="*/ 8871 w 21600"/>
                <a:gd name="connsiteY11" fmla="*/ 11875 h 21600"/>
                <a:gd name="connsiteX12" fmla="*/ 7379 w 21600"/>
                <a:gd name="connsiteY12" fmla="*/ 14170 h 21600"/>
                <a:gd name="connsiteX13" fmla="*/ 5521 w 21600"/>
                <a:gd name="connsiteY13" fmla="*/ 12950 h 21600"/>
                <a:gd name="connsiteX14" fmla="*/ 2850 w 21600"/>
                <a:gd name="connsiteY14" fmla="*/ 17275 h 21600"/>
                <a:gd name="connsiteX15" fmla="*/ 5521 w 21600"/>
                <a:gd name="connsiteY15" fmla="*/ 21600 h 21600"/>
                <a:gd name="connsiteX16" fmla="*/ 8192 w 21600"/>
                <a:gd name="connsiteY16" fmla="*/ 17275 h 21600"/>
                <a:gd name="connsiteX17" fmla="*/ 7528 w 21600"/>
                <a:gd name="connsiteY17" fmla="*/ 14424 h 21600"/>
                <a:gd name="connsiteX18" fmla="*/ 9035 w 21600"/>
                <a:gd name="connsiteY18" fmla="*/ 12105 h 21600"/>
                <a:gd name="connsiteX19" fmla="*/ 8953 w 21600"/>
                <a:gd name="connsiteY19" fmla="*/ 11972 h 21600"/>
                <a:gd name="connsiteX20" fmla="*/ 11289 w 21600"/>
                <a:gd name="connsiteY20" fmla="*/ 13168 h 21600"/>
                <a:gd name="connsiteX21" fmla="*/ 14870 w 21600"/>
                <a:gd name="connsiteY21" fmla="*/ 9713 h 21600"/>
                <a:gd name="connsiteX22" fmla="*/ 16497 w 21600"/>
                <a:gd name="connsiteY22" fmla="*/ 11175 h 21600"/>
                <a:gd name="connsiteX23" fmla="*/ 16258 w 21600"/>
                <a:gd name="connsiteY23" fmla="*/ 12962 h 21600"/>
                <a:gd name="connsiteX24" fmla="*/ 18929 w 21600"/>
                <a:gd name="connsiteY24" fmla="*/ 17287 h 21600"/>
                <a:gd name="connsiteX25" fmla="*/ 21600 w 21600"/>
                <a:gd name="connsiteY25" fmla="*/ 12962 h 21600"/>
                <a:gd name="connsiteX26" fmla="*/ 18922 w 21600"/>
                <a:gd name="connsiteY26" fmla="*/ 8638 h 21600"/>
                <a:gd name="connsiteX27" fmla="*/ 9543 w 21600"/>
                <a:gd name="connsiteY27" fmla="*/ 10281 h 21600"/>
                <a:gd name="connsiteX28" fmla="*/ 8342 w 21600"/>
                <a:gd name="connsiteY28" fmla="*/ 10281 h 21600"/>
                <a:gd name="connsiteX29" fmla="*/ 7566 w 21600"/>
                <a:gd name="connsiteY29" fmla="*/ 6596 h 21600"/>
                <a:gd name="connsiteX30" fmla="*/ 8342 w 21600"/>
                <a:gd name="connsiteY30" fmla="*/ 2911 h 21600"/>
                <a:gd name="connsiteX31" fmla="*/ 9543 w 21600"/>
                <a:gd name="connsiteY31" fmla="*/ 2911 h 21600"/>
                <a:gd name="connsiteX32" fmla="*/ 10319 w 21600"/>
                <a:gd name="connsiteY32" fmla="*/ 6596 h 21600"/>
                <a:gd name="connsiteX33" fmla="*/ 9543 w 21600"/>
                <a:gd name="connsiteY33" fmla="*/ 10281 h 21600"/>
                <a:gd name="connsiteX0" fmla="*/ 16251 w 18929"/>
                <a:gd name="connsiteY0" fmla="*/ 8638 h 21600"/>
                <a:gd name="connsiteX1" fmla="*/ 13923 w 18929"/>
                <a:gd name="connsiteY1" fmla="*/ 10848 h 21600"/>
                <a:gd name="connsiteX2" fmla="*/ 12296 w 18929"/>
                <a:gd name="connsiteY2" fmla="*/ 9387 h 21600"/>
                <a:gd name="connsiteX3" fmla="*/ 12684 w 18929"/>
                <a:gd name="connsiteY3" fmla="*/ 6584 h 21600"/>
                <a:gd name="connsiteX4" fmla="*/ 8618 w 18929"/>
                <a:gd name="connsiteY4" fmla="*/ 0 h 21600"/>
                <a:gd name="connsiteX5" fmla="*/ 4551 w 18929"/>
                <a:gd name="connsiteY5" fmla="*/ 6403 h 21600"/>
                <a:gd name="connsiteX6" fmla="*/ 2671 w 18929"/>
                <a:gd name="connsiteY6" fmla="*/ 6403 h 21600"/>
                <a:gd name="connsiteX7" fmla="*/ 0 w 18929"/>
                <a:gd name="connsiteY7" fmla="*/ 10909 h 21600"/>
                <a:gd name="connsiteX8" fmla="*/ 2671 w 18929"/>
                <a:gd name="connsiteY8" fmla="*/ 6765 h 21600"/>
                <a:gd name="connsiteX9" fmla="*/ 4559 w 18929"/>
                <a:gd name="connsiteY9" fmla="*/ 6765 h 21600"/>
                <a:gd name="connsiteX10" fmla="*/ 6200 w 18929"/>
                <a:gd name="connsiteY10" fmla="*/ 11875 h 21600"/>
                <a:gd name="connsiteX11" fmla="*/ 4708 w 18929"/>
                <a:gd name="connsiteY11" fmla="*/ 14170 h 21600"/>
                <a:gd name="connsiteX12" fmla="*/ 2850 w 18929"/>
                <a:gd name="connsiteY12" fmla="*/ 12950 h 21600"/>
                <a:gd name="connsiteX13" fmla="*/ 179 w 18929"/>
                <a:gd name="connsiteY13" fmla="*/ 17275 h 21600"/>
                <a:gd name="connsiteX14" fmla="*/ 2850 w 18929"/>
                <a:gd name="connsiteY14" fmla="*/ 21600 h 21600"/>
                <a:gd name="connsiteX15" fmla="*/ 5521 w 18929"/>
                <a:gd name="connsiteY15" fmla="*/ 17275 h 21600"/>
                <a:gd name="connsiteX16" fmla="*/ 4857 w 18929"/>
                <a:gd name="connsiteY16" fmla="*/ 14424 h 21600"/>
                <a:gd name="connsiteX17" fmla="*/ 6364 w 18929"/>
                <a:gd name="connsiteY17" fmla="*/ 12105 h 21600"/>
                <a:gd name="connsiteX18" fmla="*/ 6282 w 18929"/>
                <a:gd name="connsiteY18" fmla="*/ 11972 h 21600"/>
                <a:gd name="connsiteX19" fmla="*/ 8618 w 18929"/>
                <a:gd name="connsiteY19" fmla="*/ 13168 h 21600"/>
                <a:gd name="connsiteX20" fmla="*/ 12199 w 18929"/>
                <a:gd name="connsiteY20" fmla="*/ 9713 h 21600"/>
                <a:gd name="connsiteX21" fmla="*/ 13826 w 18929"/>
                <a:gd name="connsiteY21" fmla="*/ 11175 h 21600"/>
                <a:gd name="connsiteX22" fmla="*/ 13587 w 18929"/>
                <a:gd name="connsiteY22" fmla="*/ 12962 h 21600"/>
                <a:gd name="connsiteX23" fmla="*/ 16258 w 18929"/>
                <a:gd name="connsiteY23" fmla="*/ 17287 h 21600"/>
                <a:gd name="connsiteX24" fmla="*/ 18929 w 18929"/>
                <a:gd name="connsiteY24" fmla="*/ 12962 h 21600"/>
                <a:gd name="connsiteX25" fmla="*/ 16251 w 18929"/>
                <a:gd name="connsiteY25" fmla="*/ 8638 h 21600"/>
                <a:gd name="connsiteX26" fmla="*/ 6872 w 18929"/>
                <a:gd name="connsiteY26" fmla="*/ 10281 h 21600"/>
                <a:gd name="connsiteX27" fmla="*/ 5671 w 18929"/>
                <a:gd name="connsiteY27" fmla="*/ 10281 h 21600"/>
                <a:gd name="connsiteX28" fmla="*/ 4895 w 18929"/>
                <a:gd name="connsiteY28" fmla="*/ 6596 h 21600"/>
                <a:gd name="connsiteX29" fmla="*/ 5671 w 18929"/>
                <a:gd name="connsiteY29" fmla="*/ 2911 h 21600"/>
                <a:gd name="connsiteX30" fmla="*/ 6872 w 18929"/>
                <a:gd name="connsiteY30" fmla="*/ 2911 h 21600"/>
                <a:gd name="connsiteX31" fmla="*/ 7648 w 18929"/>
                <a:gd name="connsiteY31" fmla="*/ 6596 h 21600"/>
                <a:gd name="connsiteX32" fmla="*/ 6872 w 18929"/>
                <a:gd name="connsiteY32" fmla="*/ 10281 h 21600"/>
                <a:gd name="connsiteX0" fmla="*/ 16072 w 18750"/>
                <a:gd name="connsiteY0" fmla="*/ 8638 h 21600"/>
                <a:gd name="connsiteX1" fmla="*/ 13744 w 18750"/>
                <a:gd name="connsiteY1" fmla="*/ 10848 h 21600"/>
                <a:gd name="connsiteX2" fmla="*/ 12117 w 18750"/>
                <a:gd name="connsiteY2" fmla="*/ 9387 h 21600"/>
                <a:gd name="connsiteX3" fmla="*/ 12505 w 18750"/>
                <a:gd name="connsiteY3" fmla="*/ 6584 h 21600"/>
                <a:gd name="connsiteX4" fmla="*/ 8439 w 18750"/>
                <a:gd name="connsiteY4" fmla="*/ 0 h 21600"/>
                <a:gd name="connsiteX5" fmla="*/ 4372 w 18750"/>
                <a:gd name="connsiteY5" fmla="*/ 6403 h 21600"/>
                <a:gd name="connsiteX6" fmla="*/ 2492 w 18750"/>
                <a:gd name="connsiteY6" fmla="*/ 6403 h 21600"/>
                <a:gd name="connsiteX7" fmla="*/ 2492 w 18750"/>
                <a:gd name="connsiteY7" fmla="*/ 6765 h 21600"/>
                <a:gd name="connsiteX8" fmla="*/ 4380 w 18750"/>
                <a:gd name="connsiteY8" fmla="*/ 6765 h 21600"/>
                <a:gd name="connsiteX9" fmla="*/ 6021 w 18750"/>
                <a:gd name="connsiteY9" fmla="*/ 11875 h 21600"/>
                <a:gd name="connsiteX10" fmla="*/ 4529 w 18750"/>
                <a:gd name="connsiteY10" fmla="*/ 14170 h 21600"/>
                <a:gd name="connsiteX11" fmla="*/ 2671 w 18750"/>
                <a:gd name="connsiteY11" fmla="*/ 12950 h 21600"/>
                <a:gd name="connsiteX12" fmla="*/ 0 w 18750"/>
                <a:gd name="connsiteY12" fmla="*/ 17275 h 21600"/>
                <a:gd name="connsiteX13" fmla="*/ 2671 w 18750"/>
                <a:gd name="connsiteY13" fmla="*/ 21600 h 21600"/>
                <a:gd name="connsiteX14" fmla="*/ 5342 w 18750"/>
                <a:gd name="connsiteY14" fmla="*/ 17275 h 21600"/>
                <a:gd name="connsiteX15" fmla="*/ 4678 w 18750"/>
                <a:gd name="connsiteY15" fmla="*/ 14424 h 21600"/>
                <a:gd name="connsiteX16" fmla="*/ 6185 w 18750"/>
                <a:gd name="connsiteY16" fmla="*/ 12105 h 21600"/>
                <a:gd name="connsiteX17" fmla="*/ 6103 w 18750"/>
                <a:gd name="connsiteY17" fmla="*/ 11972 h 21600"/>
                <a:gd name="connsiteX18" fmla="*/ 8439 w 18750"/>
                <a:gd name="connsiteY18" fmla="*/ 13168 h 21600"/>
                <a:gd name="connsiteX19" fmla="*/ 12020 w 18750"/>
                <a:gd name="connsiteY19" fmla="*/ 9713 h 21600"/>
                <a:gd name="connsiteX20" fmla="*/ 13647 w 18750"/>
                <a:gd name="connsiteY20" fmla="*/ 11175 h 21600"/>
                <a:gd name="connsiteX21" fmla="*/ 13408 w 18750"/>
                <a:gd name="connsiteY21" fmla="*/ 12962 h 21600"/>
                <a:gd name="connsiteX22" fmla="*/ 16079 w 18750"/>
                <a:gd name="connsiteY22" fmla="*/ 17287 h 21600"/>
                <a:gd name="connsiteX23" fmla="*/ 18750 w 18750"/>
                <a:gd name="connsiteY23" fmla="*/ 12962 h 21600"/>
                <a:gd name="connsiteX24" fmla="*/ 16072 w 18750"/>
                <a:gd name="connsiteY24" fmla="*/ 8638 h 21600"/>
                <a:gd name="connsiteX25" fmla="*/ 6693 w 18750"/>
                <a:gd name="connsiteY25" fmla="*/ 10281 h 21600"/>
                <a:gd name="connsiteX26" fmla="*/ 5492 w 18750"/>
                <a:gd name="connsiteY26" fmla="*/ 10281 h 21600"/>
                <a:gd name="connsiteX27" fmla="*/ 4716 w 18750"/>
                <a:gd name="connsiteY27" fmla="*/ 6596 h 21600"/>
                <a:gd name="connsiteX28" fmla="*/ 5492 w 18750"/>
                <a:gd name="connsiteY28" fmla="*/ 2911 h 21600"/>
                <a:gd name="connsiteX29" fmla="*/ 6693 w 18750"/>
                <a:gd name="connsiteY29" fmla="*/ 2911 h 21600"/>
                <a:gd name="connsiteX30" fmla="*/ 7469 w 18750"/>
                <a:gd name="connsiteY30" fmla="*/ 6596 h 21600"/>
                <a:gd name="connsiteX31" fmla="*/ 6693 w 18750"/>
                <a:gd name="connsiteY31" fmla="*/ 10281 h 21600"/>
                <a:gd name="connsiteX0" fmla="*/ 16072 w 18750"/>
                <a:gd name="connsiteY0" fmla="*/ 8638 h 21600"/>
                <a:gd name="connsiteX1" fmla="*/ 13744 w 18750"/>
                <a:gd name="connsiteY1" fmla="*/ 10848 h 21600"/>
                <a:gd name="connsiteX2" fmla="*/ 12117 w 18750"/>
                <a:gd name="connsiteY2" fmla="*/ 9387 h 21600"/>
                <a:gd name="connsiteX3" fmla="*/ 12505 w 18750"/>
                <a:gd name="connsiteY3" fmla="*/ 6584 h 21600"/>
                <a:gd name="connsiteX4" fmla="*/ 8439 w 18750"/>
                <a:gd name="connsiteY4" fmla="*/ 0 h 21600"/>
                <a:gd name="connsiteX5" fmla="*/ 4372 w 18750"/>
                <a:gd name="connsiteY5" fmla="*/ 6403 h 21600"/>
                <a:gd name="connsiteX6" fmla="*/ 2492 w 18750"/>
                <a:gd name="connsiteY6" fmla="*/ 6403 h 21600"/>
                <a:gd name="connsiteX7" fmla="*/ 4380 w 18750"/>
                <a:gd name="connsiteY7" fmla="*/ 6765 h 21600"/>
                <a:gd name="connsiteX8" fmla="*/ 6021 w 18750"/>
                <a:gd name="connsiteY8" fmla="*/ 11875 h 21600"/>
                <a:gd name="connsiteX9" fmla="*/ 4529 w 18750"/>
                <a:gd name="connsiteY9" fmla="*/ 14170 h 21600"/>
                <a:gd name="connsiteX10" fmla="*/ 2671 w 18750"/>
                <a:gd name="connsiteY10" fmla="*/ 12950 h 21600"/>
                <a:gd name="connsiteX11" fmla="*/ 0 w 18750"/>
                <a:gd name="connsiteY11" fmla="*/ 17275 h 21600"/>
                <a:gd name="connsiteX12" fmla="*/ 2671 w 18750"/>
                <a:gd name="connsiteY12" fmla="*/ 21600 h 21600"/>
                <a:gd name="connsiteX13" fmla="*/ 5342 w 18750"/>
                <a:gd name="connsiteY13" fmla="*/ 17275 h 21600"/>
                <a:gd name="connsiteX14" fmla="*/ 4678 w 18750"/>
                <a:gd name="connsiteY14" fmla="*/ 14424 h 21600"/>
                <a:gd name="connsiteX15" fmla="*/ 6185 w 18750"/>
                <a:gd name="connsiteY15" fmla="*/ 12105 h 21600"/>
                <a:gd name="connsiteX16" fmla="*/ 6103 w 18750"/>
                <a:gd name="connsiteY16" fmla="*/ 11972 h 21600"/>
                <a:gd name="connsiteX17" fmla="*/ 8439 w 18750"/>
                <a:gd name="connsiteY17" fmla="*/ 13168 h 21600"/>
                <a:gd name="connsiteX18" fmla="*/ 12020 w 18750"/>
                <a:gd name="connsiteY18" fmla="*/ 9713 h 21600"/>
                <a:gd name="connsiteX19" fmla="*/ 13647 w 18750"/>
                <a:gd name="connsiteY19" fmla="*/ 11175 h 21600"/>
                <a:gd name="connsiteX20" fmla="*/ 13408 w 18750"/>
                <a:gd name="connsiteY20" fmla="*/ 12962 h 21600"/>
                <a:gd name="connsiteX21" fmla="*/ 16079 w 18750"/>
                <a:gd name="connsiteY21" fmla="*/ 17287 h 21600"/>
                <a:gd name="connsiteX22" fmla="*/ 18750 w 18750"/>
                <a:gd name="connsiteY22" fmla="*/ 12962 h 21600"/>
                <a:gd name="connsiteX23" fmla="*/ 16072 w 18750"/>
                <a:gd name="connsiteY23" fmla="*/ 8638 h 21600"/>
                <a:gd name="connsiteX24" fmla="*/ 6693 w 18750"/>
                <a:gd name="connsiteY24" fmla="*/ 10281 h 21600"/>
                <a:gd name="connsiteX25" fmla="*/ 5492 w 18750"/>
                <a:gd name="connsiteY25" fmla="*/ 10281 h 21600"/>
                <a:gd name="connsiteX26" fmla="*/ 4716 w 18750"/>
                <a:gd name="connsiteY26" fmla="*/ 6596 h 21600"/>
                <a:gd name="connsiteX27" fmla="*/ 5492 w 18750"/>
                <a:gd name="connsiteY27" fmla="*/ 2911 h 21600"/>
                <a:gd name="connsiteX28" fmla="*/ 6693 w 18750"/>
                <a:gd name="connsiteY28" fmla="*/ 2911 h 21600"/>
                <a:gd name="connsiteX29" fmla="*/ 7469 w 18750"/>
                <a:gd name="connsiteY29" fmla="*/ 6596 h 21600"/>
                <a:gd name="connsiteX30" fmla="*/ 6693 w 18750"/>
                <a:gd name="connsiteY30" fmla="*/ 10281 h 21600"/>
                <a:gd name="connsiteX0" fmla="*/ 16072 w 18750"/>
                <a:gd name="connsiteY0" fmla="*/ 8638 h 21600"/>
                <a:gd name="connsiteX1" fmla="*/ 13744 w 18750"/>
                <a:gd name="connsiteY1" fmla="*/ 10848 h 21600"/>
                <a:gd name="connsiteX2" fmla="*/ 12117 w 18750"/>
                <a:gd name="connsiteY2" fmla="*/ 9387 h 21600"/>
                <a:gd name="connsiteX3" fmla="*/ 12505 w 18750"/>
                <a:gd name="connsiteY3" fmla="*/ 6584 h 21600"/>
                <a:gd name="connsiteX4" fmla="*/ 8439 w 18750"/>
                <a:gd name="connsiteY4" fmla="*/ 0 h 21600"/>
                <a:gd name="connsiteX5" fmla="*/ 4372 w 18750"/>
                <a:gd name="connsiteY5" fmla="*/ 6403 h 21600"/>
                <a:gd name="connsiteX6" fmla="*/ 4380 w 18750"/>
                <a:gd name="connsiteY6" fmla="*/ 6765 h 21600"/>
                <a:gd name="connsiteX7" fmla="*/ 6021 w 18750"/>
                <a:gd name="connsiteY7" fmla="*/ 11875 h 21600"/>
                <a:gd name="connsiteX8" fmla="*/ 4529 w 18750"/>
                <a:gd name="connsiteY8" fmla="*/ 14170 h 21600"/>
                <a:gd name="connsiteX9" fmla="*/ 2671 w 18750"/>
                <a:gd name="connsiteY9" fmla="*/ 12950 h 21600"/>
                <a:gd name="connsiteX10" fmla="*/ 0 w 18750"/>
                <a:gd name="connsiteY10" fmla="*/ 17275 h 21600"/>
                <a:gd name="connsiteX11" fmla="*/ 2671 w 18750"/>
                <a:gd name="connsiteY11" fmla="*/ 21600 h 21600"/>
                <a:gd name="connsiteX12" fmla="*/ 5342 w 18750"/>
                <a:gd name="connsiteY12" fmla="*/ 17275 h 21600"/>
                <a:gd name="connsiteX13" fmla="*/ 4678 w 18750"/>
                <a:gd name="connsiteY13" fmla="*/ 14424 h 21600"/>
                <a:gd name="connsiteX14" fmla="*/ 6185 w 18750"/>
                <a:gd name="connsiteY14" fmla="*/ 12105 h 21600"/>
                <a:gd name="connsiteX15" fmla="*/ 6103 w 18750"/>
                <a:gd name="connsiteY15" fmla="*/ 11972 h 21600"/>
                <a:gd name="connsiteX16" fmla="*/ 8439 w 18750"/>
                <a:gd name="connsiteY16" fmla="*/ 13168 h 21600"/>
                <a:gd name="connsiteX17" fmla="*/ 12020 w 18750"/>
                <a:gd name="connsiteY17" fmla="*/ 9713 h 21600"/>
                <a:gd name="connsiteX18" fmla="*/ 13647 w 18750"/>
                <a:gd name="connsiteY18" fmla="*/ 11175 h 21600"/>
                <a:gd name="connsiteX19" fmla="*/ 13408 w 18750"/>
                <a:gd name="connsiteY19" fmla="*/ 12962 h 21600"/>
                <a:gd name="connsiteX20" fmla="*/ 16079 w 18750"/>
                <a:gd name="connsiteY20" fmla="*/ 17287 h 21600"/>
                <a:gd name="connsiteX21" fmla="*/ 18750 w 18750"/>
                <a:gd name="connsiteY21" fmla="*/ 12962 h 21600"/>
                <a:gd name="connsiteX22" fmla="*/ 16072 w 18750"/>
                <a:gd name="connsiteY22" fmla="*/ 8638 h 21600"/>
                <a:gd name="connsiteX23" fmla="*/ 6693 w 18750"/>
                <a:gd name="connsiteY23" fmla="*/ 10281 h 21600"/>
                <a:gd name="connsiteX24" fmla="*/ 5492 w 18750"/>
                <a:gd name="connsiteY24" fmla="*/ 10281 h 21600"/>
                <a:gd name="connsiteX25" fmla="*/ 4716 w 18750"/>
                <a:gd name="connsiteY25" fmla="*/ 6596 h 21600"/>
                <a:gd name="connsiteX26" fmla="*/ 5492 w 18750"/>
                <a:gd name="connsiteY26" fmla="*/ 2911 h 21600"/>
                <a:gd name="connsiteX27" fmla="*/ 6693 w 18750"/>
                <a:gd name="connsiteY27" fmla="*/ 2911 h 21600"/>
                <a:gd name="connsiteX28" fmla="*/ 7469 w 18750"/>
                <a:gd name="connsiteY28" fmla="*/ 6596 h 21600"/>
                <a:gd name="connsiteX29" fmla="*/ 6693 w 18750"/>
                <a:gd name="connsiteY29" fmla="*/ 10281 h 21600"/>
                <a:gd name="connsiteX0" fmla="*/ 16112 w 18790"/>
                <a:gd name="connsiteY0" fmla="*/ 8638 h 21600"/>
                <a:gd name="connsiteX1" fmla="*/ 13784 w 18790"/>
                <a:gd name="connsiteY1" fmla="*/ 10848 h 21600"/>
                <a:gd name="connsiteX2" fmla="*/ 12157 w 18790"/>
                <a:gd name="connsiteY2" fmla="*/ 9387 h 21600"/>
                <a:gd name="connsiteX3" fmla="*/ 12545 w 18790"/>
                <a:gd name="connsiteY3" fmla="*/ 6584 h 21600"/>
                <a:gd name="connsiteX4" fmla="*/ 8479 w 18790"/>
                <a:gd name="connsiteY4" fmla="*/ 0 h 21600"/>
                <a:gd name="connsiteX5" fmla="*/ 4412 w 18790"/>
                <a:gd name="connsiteY5" fmla="*/ 6403 h 21600"/>
                <a:gd name="connsiteX6" fmla="*/ 4420 w 18790"/>
                <a:gd name="connsiteY6" fmla="*/ 6765 h 21600"/>
                <a:gd name="connsiteX7" fmla="*/ 6061 w 18790"/>
                <a:gd name="connsiteY7" fmla="*/ 11875 h 21600"/>
                <a:gd name="connsiteX8" fmla="*/ 4569 w 18790"/>
                <a:gd name="connsiteY8" fmla="*/ 14170 h 21600"/>
                <a:gd name="connsiteX9" fmla="*/ 40 w 18790"/>
                <a:gd name="connsiteY9" fmla="*/ 17275 h 21600"/>
                <a:gd name="connsiteX10" fmla="*/ 2711 w 18790"/>
                <a:gd name="connsiteY10" fmla="*/ 21600 h 21600"/>
                <a:gd name="connsiteX11" fmla="*/ 5382 w 18790"/>
                <a:gd name="connsiteY11" fmla="*/ 17275 h 21600"/>
                <a:gd name="connsiteX12" fmla="*/ 4718 w 18790"/>
                <a:gd name="connsiteY12" fmla="*/ 14424 h 21600"/>
                <a:gd name="connsiteX13" fmla="*/ 6225 w 18790"/>
                <a:gd name="connsiteY13" fmla="*/ 12105 h 21600"/>
                <a:gd name="connsiteX14" fmla="*/ 6143 w 18790"/>
                <a:gd name="connsiteY14" fmla="*/ 11972 h 21600"/>
                <a:gd name="connsiteX15" fmla="*/ 8479 w 18790"/>
                <a:gd name="connsiteY15" fmla="*/ 13168 h 21600"/>
                <a:gd name="connsiteX16" fmla="*/ 12060 w 18790"/>
                <a:gd name="connsiteY16" fmla="*/ 9713 h 21600"/>
                <a:gd name="connsiteX17" fmla="*/ 13687 w 18790"/>
                <a:gd name="connsiteY17" fmla="*/ 11175 h 21600"/>
                <a:gd name="connsiteX18" fmla="*/ 13448 w 18790"/>
                <a:gd name="connsiteY18" fmla="*/ 12962 h 21600"/>
                <a:gd name="connsiteX19" fmla="*/ 16119 w 18790"/>
                <a:gd name="connsiteY19" fmla="*/ 17287 h 21600"/>
                <a:gd name="connsiteX20" fmla="*/ 18790 w 18790"/>
                <a:gd name="connsiteY20" fmla="*/ 12962 h 21600"/>
                <a:gd name="connsiteX21" fmla="*/ 16112 w 18790"/>
                <a:gd name="connsiteY21" fmla="*/ 8638 h 21600"/>
                <a:gd name="connsiteX22" fmla="*/ 6733 w 18790"/>
                <a:gd name="connsiteY22" fmla="*/ 10281 h 21600"/>
                <a:gd name="connsiteX23" fmla="*/ 5532 w 18790"/>
                <a:gd name="connsiteY23" fmla="*/ 10281 h 21600"/>
                <a:gd name="connsiteX24" fmla="*/ 4756 w 18790"/>
                <a:gd name="connsiteY24" fmla="*/ 6596 h 21600"/>
                <a:gd name="connsiteX25" fmla="*/ 5532 w 18790"/>
                <a:gd name="connsiteY25" fmla="*/ 2911 h 21600"/>
                <a:gd name="connsiteX26" fmla="*/ 6733 w 18790"/>
                <a:gd name="connsiteY26" fmla="*/ 2911 h 21600"/>
                <a:gd name="connsiteX27" fmla="*/ 7509 w 18790"/>
                <a:gd name="connsiteY27" fmla="*/ 6596 h 21600"/>
                <a:gd name="connsiteX28" fmla="*/ 6733 w 18790"/>
                <a:gd name="connsiteY28" fmla="*/ 10281 h 21600"/>
                <a:gd name="connsiteX0" fmla="*/ 13410 w 16088"/>
                <a:gd name="connsiteY0" fmla="*/ 8638 h 21600"/>
                <a:gd name="connsiteX1" fmla="*/ 11082 w 16088"/>
                <a:gd name="connsiteY1" fmla="*/ 10848 h 21600"/>
                <a:gd name="connsiteX2" fmla="*/ 9455 w 16088"/>
                <a:gd name="connsiteY2" fmla="*/ 9387 h 21600"/>
                <a:gd name="connsiteX3" fmla="*/ 9843 w 16088"/>
                <a:gd name="connsiteY3" fmla="*/ 6584 h 21600"/>
                <a:gd name="connsiteX4" fmla="*/ 5777 w 16088"/>
                <a:gd name="connsiteY4" fmla="*/ 0 h 21600"/>
                <a:gd name="connsiteX5" fmla="*/ 1710 w 16088"/>
                <a:gd name="connsiteY5" fmla="*/ 6403 h 21600"/>
                <a:gd name="connsiteX6" fmla="*/ 1718 w 16088"/>
                <a:gd name="connsiteY6" fmla="*/ 6765 h 21600"/>
                <a:gd name="connsiteX7" fmla="*/ 3359 w 16088"/>
                <a:gd name="connsiteY7" fmla="*/ 11875 h 21600"/>
                <a:gd name="connsiteX8" fmla="*/ 1867 w 16088"/>
                <a:gd name="connsiteY8" fmla="*/ 14170 h 21600"/>
                <a:gd name="connsiteX9" fmla="*/ 9 w 16088"/>
                <a:gd name="connsiteY9" fmla="*/ 21600 h 21600"/>
                <a:gd name="connsiteX10" fmla="*/ 2680 w 16088"/>
                <a:gd name="connsiteY10" fmla="*/ 17275 h 21600"/>
                <a:gd name="connsiteX11" fmla="*/ 2016 w 16088"/>
                <a:gd name="connsiteY11" fmla="*/ 14424 h 21600"/>
                <a:gd name="connsiteX12" fmla="*/ 3523 w 16088"/>
                <a:gd name="connsiteY12" fmla="*/ 12105 h 21600"/>
                <a:gd name="connsiteX13" fmla="*/ 3441 w 16088"/>
                <a:gd name="connsiteY13" fmla="*/ 11972 h 21600"/>
                <a:gd name="connsiteX14" fmla="*/ 5777 w 16088"/>
                <a:gd name="connsiteY14" fmla="*/ 13168 h 21600"/>
                <a:gd name="connsiteX15" fmla="*/ 9358 w 16088"/>
                <a:gd name="connsiteY15" fmla="*/ 9713 h 21600"/>
                <a:gd name="connsiteX16" fmla="*/ 10985 w 16088"/>
                <a:gd name="connsiteY16" fmla="*/ 11175 h 21600"/>
                <a:gd name="connsiteX17" fmla="*/ 10746 w 16088"/>
                <a:gd name="connsiteY17" fmla="*/ 12962 h 21600"/>
                <a:gd name="connsiteX18" fmla="*/ 13417 w 16088"/>
                <a:gd name="connsiteY18" fmla="*/ 17287 h 21600"/>
                <a:gd name="connsiteX19" fmla="*/ 16088 w 16088"/>
                <a:gd name="connsiteY19" fmla="*/ 12962 h 21600"/>
                <a:gd name="connsiteX20" fmla="*/ 13410 w 16088"/>
                <a:gd name="connsiteY20" fmla="*/ 8638 h 21600"/>
                <a:gd name="connsiteX21" fmla="*/ 4031 w 16088"/>
                <a:gd name="connsiteY21" fmla="*/ 10281 h 21600"/>
                <a:gd name="connsiteX22" fmla="*/ 2830 w 16088"/>
                <a:gd name="connsiteY22" fmla="*/ 10281 h 21600"/>
                <a:gd name="connsiteX23" fmla="*/ 2054 w 16088"/>
                <a:gd name="connsiteY23" fmla="*/ 6596 h 21600"/>
                <a:gd name="connsiteX24" fmla="*/ 2830 w 16088"/>
                <a:gd name="connsiteY24" fmla="*/ 2911 h 21600"/>
                <a:gd name="connsiteX25" fmla="*/ 4031 w 16088"/>
                <a:gd name="connsiteY25" fmla="*/ 2911 h 21600"/>
                <a:gd name="connsiteX26" fmla="*/ 4807 w 16088"/>
                <a:gd name="connsiteY26" fmla="*/ 6596 h 21600"/>
                <a:gd name="connsiteX27" fmla="*/ 4031 w 16088"/>
                <a:gd name="connsiteY27" fmla="*/ 10281 h 21600"/>
                <a:gd name="connsiteX0" fmla="*/ 11700 w 14378"/>
                <a:gd name="connsiteY0" fmla="*/ 8638 h 17287"/>
                <a:gd name="connsiteX1" fmla="*/ 9372 w 14378"/>
                <a:gd name="connsiteY1" fmla="*/ 10848 h 17287"/>
                <a:gd name="connsiteX2" fmla="*/ 7745 w 14378"/>
                <a:gd name="connsiteY2" fmla="*/ 9387 h 17287"/>
                <a:gd name="connsiteX3" fmla="*/ 8133 w 14378"/>
                <a:gd name="connsiteY3" fmla="*/ 6584 h 17287"/>
                <a:gd name="connsiteX4" fmla="*/ 4067 w 14378"/>
                <a:gd name="connsiteY4" fmla="*/ 0 h 17287"/>
                <a:gd name="connsiteX5" fmla="*/ 0 w 14378"/>
                <a:gd name="connsiteY5" fmla="*/ 6403 h 17287"/>
                <a:gd name="connsiteX6" fmla="*/ 8 w 14378"/>
                <a:gd name="connsiteY6" fmla="*/ 6765 h 17287"/>
                <a:gd name="connsiteX7" fmla="*/ 1649 w 14378"/>
                <a:gd name="connsiteY7" fmla="*/ 11875 h 17287"/>
                <a:gd name="connsiteX8" fmla="*/ 157 w 14378"/>
                <a:gd name="connsiteY8" fmla="*/ 14170 h 17287"/>
                <a:gd name="connsiteX9" fmla="*/ 970 w 14378"/>
                <a:gd name="connsiteY9" fmla="*/ 17275 h 17287"/>
                <a:gd name="connsiteX10" fmla="*/ 306 w 14378"/>
                <a:gd name="connsiteY10" fmla="*/ 14424 h 17287"/>
                <a:gd name="connsiteX11" fmla="*/ 1813 w 14378"/>
                <a:gd name="connsiteY11" fmla="*/ 12105 h 17287"/>
                <a:gd name="connsiteX12" fmla="*/ 1731 w 14378"/>
                <a:gd name="connsiteY12" fmla="*/ 11972 h 17287"/>
                <a:gd name="connsiteX13" fmla="*/ 4067 w 14378"/>
                <a:gd name="connsiteY13" fmla="*/ 13168 h 17287"/>
                <a:gd name="connsiteX14" fmla="*/ 7648 w 14378"/>
                <a:gd name="connsiteY14" fmla="*/ 9713 h 17287"/>
                <a:gd name="connsiteX15" fmla="*/ 9275 w 14378"/>
                <a:gd name="connsiteY15" fmla="*/ 11175 h 17287"/>
                <a:gd name="connsiteX16" fmla="*/ 9036 w 14378"/>
                <a:gd name="connsiteY16" fmla="*/ 12962 h 17287"/>
                <a:gd name="connsiteX17" fmla="*/ 11707 w 14378"/>
                <a:gd name="connsiteY17" fmla="*/ 17287 h 17287"/>
                <a:gd name="connsiteX18" fmla="*/ 14378 w 14378"/>
                <a:gd name="connsiteY18" fmla="*/ 12962 h 17287"/>
                <a:gd name="connsiteX19" fmla="*/ 11700 w 14378"/>
                <a:gd name="connsiteY19" fmla="*/ 8638 h 17287"/>
                <a:gd name="connsiteX20" fmla="*/ 2321 w 14378"/>
                <a:gd name="connsiteY20" fmla="*/ 10281 h 17287"/>
                <a:gd name="connsiteX21" fmla="*/ 1120 w 14378"/>
                <a:gd name="connsiteY21" fmla="*/ 10281 h 17287"/>
                <a:gd name="connsiteX22" fmla="*/ 344 w 14378"/>
                <a:gd name="connsiteY22" fmla="*/ 6596 h 17287"/>
                <a:gd name="connsiteX23" fmla="*/ 1120 w 14378"/>
                <a:gd name="connsiteY23" fmla="*/ 2911 h 17287"/>
                <a:gd name="connsiteX24" fmla="*/ 2321 w 14378"/>
                <a:gd name="connsiteY24" fmla="*/ 2911 h 17287"/>
                <a:gd name="connsiteX25" fmla="*/ 3097 w 14378"/>
                <a:gd name="connsiteY25" fmla="*/ 6596 h 17287"/>
                <a:gd name="connsiteX26" fmla="*/ 2321 w 14378"/>
                <a:gd name="connsiteY26" fmla="*/ 10281 h 17287"/>
                <a:gd name="connsiteX0" fmla="*/ 11700 w 14378"/>
                <a:gd name="connsiteY0" fmla="*/ 8638 h 17287"/>
                <a:gd name="connsiteX1" fmla="*/ 9372 w 14378"/>
                <a:gd name="connsiteY1" fmla="*/ 10848 h 17287"/>
                <a:gd name="connsiteX2" fmla="*/ 7745 w 14378"/>
                <a:gd name="connsiteY2" fmla="*/ 9387 h 17287"/>
                <a:gd name="connsiteX3" fmla="*/ 8133 w 14378"/>
                <a:gd name="connsiteY3" fmla="*/ 6584 h 17287"/>
                <a:gd name="connsiteX4" fmla="*/ 4067 w 14378"/>
                <a:gd name="connsiteY4" fmla="*/ 0 h 17287"/>
                <a:gd name="connsiteX5" fmla="*/ 0 w 14378"/>
                <a:gd name="connsiteY5" fmla="*/ 6403 h 17287"/>
                <a:gd name="connsiteX6" fmla="*/ 8 w 14378"/>
                <a:gd name="connsiteY6" fmla="*/ 6765 h 17287"/>
                <a:gd name="connsiteX7" fmla="*/ 1649 w 14378"/>
                <a:gd name="connsiteY7" fmla="*/ 11875 h 17287"/>
                <a:gd name="connsiteX8" fmla="*/ 157 w 14378"/>
                <a:gd name="connsiteY8" fmla="*/ 14170 h 17287"/>
                <a:gd name="connsiteX9" fmla="*/ 306 w 14378"/>
                <a:gd name="connsiteY9" fmla="*/ 14424 h 17287"/>
                <a:gd name="connsiteX10" fmla="*/ 1813 w 14378"/>
                <a:gd name="connsiteY10" fmla="*/ 12105 h 17287"/>
                <a:gd name="connsiteX11" fmla="*/ 1731 w 14378"/>
                <a:gd name="connsiteY11" fmla="*/ 11972 h 17287"/>
                <a:gd name="connsiteX12" fmla="*/ 4067 w 14378"/>
                <a:gd name="connsiteY12" fmla="*/ 13168 h 17287"/>
                <a:gd name="connsiteX13" fmla="*/ 7648 w 14378"/>
                <a:gd name="connsiteY13" fmla="*/ 9713 h 17287"/>
                <a:gd name="connsiteX14" fmla="*/ 9275 w 14378"/>
                <a:gd name="connsiteY14" fmla="*/ 11175 h 17287"/>
                <a:gd name="connsiteX15" fmla="*/ 9036 w 14378"/>
                <a:gd name="connsiteY15" fmla="*/ 12962 h 17287"/>
                <a:gd name="connsiteX16" fmla="*/ 11707 w 14378"/>
                <a:gd name="connsiteY16" fmla="*/ 17287 h 17287"/>
                <a:gd name="connsiteX17" fmla="*/ 14378 w 14378"/>
                <a:gd name="connsiteY17" fmla="*/ 12962 h 17287"/>
                <a:gd name="connsiteX18" fmla="*/ 11700 w 14378"/>
                <a:gd name="connsiteY18" fmla="*/ 8638 h 17287"/>
                <a:gd name="connsiteX19" fmla="*/ 2321 w 14378"/>
                <a:gd name="connsiteY19" fmla="*/ 10281 h 17287"/>
                <a:gd name="connsiteX20" fmla="*/ 1120 w 14378"/>
                <a:gd name="connsiteY20" fmla="*/ 10281 h 17287"/>
                <a:gd name="connsiteX21" fmla="*/ 344 w 14378"/>
                <a:gd name="connsiteY21" fmla="*/ 6596 h 17287"/>
                <a:gd name="connsiteX22" fmla="*/ 1120 w 14378"/>
                <a:gd name="connsiteY22" fmla="*/ 2911 h 17287"/>
                <a:gd name="connsiteX23" fmla="*/ 2321 w 14378"/>
                <a:gd name="connsiteY23" fmla="*/ 2911 h 17287"/>
                <a:gd name="connsiteX24" fmla="*/ 3097 w 14378"/>
                <a:gd name="connsiteY24" fmla="*/ 6596 h 17287"/>
                <a:gd name="connsiteX25" fmla="*/ 2321 w 14378"/>
                <a:gd name="connsiteY25" fmla="*/ 10281 h 17287"/>
                <a:gd name="connsiteX0" fmla="*/ 11700 w 14378"/>
                <a:gd name="connsiteY0" fmla="*/ 8638 h 17287"/>
                <a:gd name="connsiteX1" fmla="*/ 9372 w 14378"/>
                <a:gd name="connsiteY1" fmla="*/ 10848 h 17287"/>
                <a:gd name="connsiteX2" fmla="*/ 7745 w 14378"/>
                <a:gd name="connsiteY2" fmla="*/ 9387 h 17287"/>
                <a:gd name="connsiteX3" fmla="*/ 8133 w 14378"/>
                <a:gd name="connsiteY3" fmla="*/ 6584 h 17287"/>
                <a:gd name="connsiteX4" fmla="*/ 4067 w 14378"/>
                <a:gd name="connsiteY4" fmla="*/ 0 h 17287"/>
                <a:gd name="connsiteX5" fmla="*/ 0 w 14378"/>
                <a:gd name="connsiteY5" fmla="*/ 6403 h 17287"/>
                <a:gd name="connsiteX6" fmla="*/ 8 w 14378"/>
                <a:gd name="connsiteY6" fmla="*/ 6765 h 17287"/>
                <a:gd name="connsiteX7" fmla="*/ 1649 w 14378"/>
                <a:gd name="connsiteY7" fmla="*/ 11875 h 17287"/>
                <a:gd name="connsiteX8" fmla="*/ 157 w 14378"/>
                <a:gd name="connsiteY8" fmla="*/ 14170 h 17287"/>
                <a:gd name="connsiteX9" fmla="*/ 1813 w 14378"/>
                <a:gd name="connsiteY9" fmla="*/ 12105 h 17287"/>
                <a:gd name="connsiteX10" fmla="*/ 1731 w 14378"/>
                <a:gd name="connsiteY10" fmla="*/ 11972 h 17287"/>
                <a:gd name="connsiteX11" fmla="*/ 4067 w 14378"/>
                <a:gd name="connsiteY11" fmla="*/ 13168 h 17287"/>
                <a:gd name="connsiteX12" fmla="*/ 7648 w 14378"/>
                <a:gd name="connsiteY12" fmla="*/ 9713 h 17287"/>
                <a:gd name="connsiteX13" fmla="*/ 9275 w 14378"/>
                <a:gd name="connsiteY13" fmla="*/ 11175 h 17287"/>
                <a:gd name="connsiteX14" fmla="*/ 9036 w 14378"/>
                <a:gd name="connsiteY14" fmla="*/ 12962 h 17287"/>
                <a:gd name="connsiteX15" fmla="*/ 11707 w 14378"/>
                <a:gd name="connsiteY15" fmla="*/ 17287 h 17287"/>
                <a:gd name="connsiteX16" fmla="*/ 14378 w 14378"/>
                <a:gd name="connsiteY16" fmla="*/ 12962 h 17287"/>
                <a:gd name="connsiteX17" fmla="*/ 11700 w 14378"/>
                <a:gd name="connsiteY17" fmla="*/ 8638 h 17287"/>
                <a:gd name="connsiteX18" fmla="*/ 2321 w 14378"/>
                <a:gd name="connsiteY18" fmla="*/ 10281 h 17287"/>
                <a:gd name="connsiteX19" fmla="*/ 1120 w 14378"/>
                <a:gd name="connsiteY19" fmla="*/ 10281 h 17287"/>
                <a:gd name="connsiteX20" fmla="*/ 344 w 14378"/>
                <a:gd name="connsiteY20" fmla="*/ 6596 h 17287"/>
                <a:gd name="connsiteX21" fmla="*/ 1120 w 14378"/>
                <a:gd name="connsiteY21" fmla="*/ 2911 h 17287"/>
                <a:gd name="connsiteX22" fmla="*/ 2321 w 14378"/>
                <a:gd name="connsiteY22" fmla="*/ 2911 h 17287"/>
                <a:gd name="connsiteX23" fmla="*/ 3097 w 14378"/>
                <a:gd name="connsiteY23" fmla="*/ 6596 h 17287"/>
                <a:gd name="connsiteX24" fmla="*/ 2321 w 14378"/>
                <a:gd name="connsiteY24" fmla="*/ 10281 h 17287"/>
                <a:gd name="connsiteX0" fmla="*/ 11700 w 14378"/>
                <a:gd name="connsiteY0" fmla="*/ 8638 h 17287"/>
                <a:gd name="connsiteX1" fmla="*/ 9372 w 14378"/>
                <a:gd name="connsiteY1" fmla="*/ 10848 h 17287"/>
                <a:gd name="connsiteX2" fmla="*/ 7745 w 14378"/>
                <a:gd name="connsiteY2" fmla="*/ 9387 h 17287"/>
                <a:gd name="connsiteX3" fmla="*/ 8133 w 14378"/>
                <a:gd name="connsiteY3" fmla="*/ 6584 h 17287"/>
                <a:gd name="connsiteX4" fmla="*/ 4067 w 14378"/>
                <a:gd name="connsiteY4" fmla="*/ 0 h 17287"/>
                <a:gd name="connsiteX5" fmla="*/ 0 w 14378"/>
                <a:gd name="connsiteY5" fmla="*/ 6403 h 17287"/>
                <a:gd name="connsiteX6" fmla="*/ 8 w 14378"/>
                <a:gd name="connsiteY6" fmla="*/ 6765 h 17287"/>
                <a:gd name="connsiteX7" fmla="*/ 1649 w 14378"/>
                <a:gd name="connsiteY7" fmla="*/ 11875 h 17287"/>
                <a:gd name="connsiteX8" fmla="*/ 1813 w 14378"/>
                <a:gd name="connsiteY8" fmla="*/ 12105 h 17287"/>
                <a:gd name="connsiteX9" fmla="*/ 1731 w 14378"/>
                <a:gd name="connsiteY9" fmla="*/ 11972 h 17287"/>
                <a:gd name="connsiteX10" fmla="*/ 4067 w 14378"/>
                <a:gd name="connsiteY10" fmla="*/ 13168 h 17287"/>
                <a:gd name="connsiteX11" fmla="*/ 7648 w 14378"/>
                <a:gd name="connsiteY11" fmla="*/ 9713 h 17287"/>
                <a:gd name="connsiteX12" fmla="*/ 9275 w 14378"/>
                <a:gd name="connsiteY12" fmla="*/ 11175 h 17287"/>
                <a:gd name="connsiteX13" fmla="*/ 9036 w 14378"/>
                <a:gd name="connsiteY13" fmla="*/ 12962 h 17287"/>
                <a:gd name="connsiteX14" fmla="*/ 11707 w 14378"/>
                <a:gd name="connsiteY14" fmla="*/ 17287 h 17287"/>
                <a:gd name="connsiteX15" fmla="*/ 14378 w 14378"/>
                <a:gd name="connsiteY15" fmla="*/ 12962 h 17287"/>
                <a:gd name="connsiteX16" fmla="*/ 11700 w 14378"/>
                <a:gd name="connsiteY16" fmla="*/ 8638 h 17287"/>
                <a:gd name="connsiteX17" fmla="*/ 2321 w 14378"/>
                <a:gd name="connsiteY17" fmla="*/ 10281 h 17287"/>
                <a:gd name="connsiteX18" fmla="*/ 1120 w 14378"/>
                <a:gd name="connsiteY18" fmla="*/ 10281 h 17287"/>
                <a:gd name="connsiteX19" fmla="*/ 344 w 14378"/>
                <a:gd name="connsiteY19" fmla="*/ 6596 h 17287"/>
                <a:gd name="connsiteX20" fmla="*/ 1120 w 14378"/>
                <a:gd name="connsiteY20" fmla="*/ 2911 h 17287"/>
                <a:gd name="connsiteX21" fmla="*/ 2321 w 14378"/>
                <a:gd name="connsiteY21" fmla="*/ 2911 h 17287"/>
                <a:gd name="connsiteX22" fmla="*/ 3097 w 14378"/>
                <a:gd name="connsiteY22" fmla="*/ 6596 h 17287"/>
                <a:gd name="connsiteX23" fmla="*/ 2321 w 14378"/>
                <a:gd name="connsiteY23" fmla="*/ 10281 h 17287"/>
                <a:gd name="connsiteX0" fmla="*/ 11700 w 14378"/>
                <a:gd name="connsiteY0" fmla="*/ 8638 h 13359"/>
                <a:gd name="connsiteX1" fmla="*/ 9372 w 14378"/>
                <a:gd name="connsiteY1" fmla="*/ 10848 h 13359"/>
                <a:gd name="connsiteX2" fmla="*/ 7745 w 14378"/>
                <a:gd name="connsiteY2" fmla="*/ 9387 h 13359"/>
                <a:gd name="connsiteX3" fmla="*/ 8133 w 14378"/>
                <a:gd name="connsiteY3" fmla="*/ 6584 h 13359"/>
                <a:gd name="connsiteX4" fmla="*/ 4067 w 14378"/>
                <a:gd name="connsiteY4" fmla="*/ 0 h 13359"/>
                <a:gd name="connsiteX5" fmla="*/ 0 w 14378"/>
                <a:gd name="connsiteY5" fmla="*/ 6403 h 13359"/>
                <a:gd name="connsiteX6" fmla="*/ 8 w 14378"/>
                <a:gd name="connsiteY6" fmla="*/ 6765 h 13359"/>
                <a:gd name="connsiteX7" fmla="*/ 1649 w 14378"/>
                <a:gd name="connsiteY7" fmla="*/ 11875 h 13359"/>
                <a:gd name="connsiteX8" fmla="*/ 1813 w 14378"/>
                <a:gd name="connsiteY8" fmla="*/ 12105 h 13359"/>
                <a:gd name="connsiteX9" fmla="*/ 1731 w 14378"/>
                <a:gd name="connsiteY9" fmla="*/ 11972 h 13359"/>
                <a:gd name="connsiteX10" fmla="*/ 4067 w 14378"/>
                <a:gd name="connsiteY10" fmla="*/ 13168 h 13359"/>
                <a:gd name="connsiteX11" fmla="*/ 7648 w 14378"/>
                <a:gd name="connsiteY11" fmla="*/ 9713 h 13359"/>
                <a:gd name="connsiteX12" fmla="*/ 9275 w 14378"/>
                <a:gd name="connsiteY12" fmla="*/ 11175 h 13359"/>
                <a:gd name="connsiteX13" fmla="*/ 9036 w 14378"/>
                <a:gd name="connsiteY13" fmla="*/ 12962 h 13359"/>
                <a:gd name="connsiteX14" fmla="*/ 14378 w 14378"/>
                <a:gd name="connsiteY14" fmla="*/ 12962 h 13359"/>
                <a:gd name="connsiteX15" fmla="*/ 11700 w 14378"/>
                <a:gd name="connsiteY15" fmla="*/ 8638 h 13359"/>
                <a:gd name="connsiteX16" fmla="*/ 2321 w 14378"/>
                <a:gd name="connsiteY16" fmla="*/ 10281 h 13359"/>
                <a:gd name="connsiteX17" fmla="*/ 1120 w 14378"/>
                <a:gd name="connsiteY17" fmla="*/ 10281 h 13359"/>
                <a:gd name="connsiteX18" fmla="*/ 344 w 14378"/>
                <a:gd name="connsiteY18" fmla="*/ 6596 h 13359"/>
                <a:gd name="connsiteX19" fmla="*/ 1120 w 14378"/>
                <a:gd name="connsiteY19" fmla="*/ 2911 h 13359"/>
                <a:gd name="connsiteX20" fmla="*/ 2321 w 14378"/>
                <a:gd name="connsiteY20" fmla="*/ 2911 h 13359"/>
                <a:gd name="connsiteX21" fmla="*/ 3097 w 14378"/>
                <a:gd name="connsiteY21" fmla="*/ 6596 h 13359"/>
                <a:gd name="connsiteX22" fmla="*/ 2321 w 14378"/>
                <a:gd name="connsiteY22" fmla="*/ 10281 h 13359"/>
                <a:gd name="connsiteX0" fmla="*/ 11700 w 11700"/>
                <a:gd name="connsiteY0" fmla="*/ 8638 h 13168"/>
                <a:gd name="connsiteX1" fmla="*/ 9372 w 11700"/>
                <a:gd name="connsiteY1" fmla="*/ 10848 h 13168"/>
                <a:gd name="connsiteX2" fmla="*/ 7745 w 11700"/>
                <a:gd name="connsiteY2" fmla="*/ 9387 h 13168"/>
                <a:gd name="connsiteX3" fmla="*/ 8133 w 11700"/>
                <a:gd name="connsiteY3" fmla="*/ 6584 h 13168"/>
                <a:gd name="connsiteX4" fmla="*/ 4067 w 11700"/>
                <a:gd name="connsiteY4" fmla="*/ 0 h 13168"/>
                <a:gd name="connsiteX5" fmla="*/ 0 w 11700"/>
                <a:gd name="connsiteY5" fmla="*/ 6403 h 13168"/>
                <a:gd name="connsiteX6" fmla="*/ 8 w 11700"/>
                <a:gd name="connsiteY6" fmla="*/ 6765 h 13168"/>
                <a:gd name="connsiteX7" fmla="*/ 1649 w 11700"/>
                <a:gd name="connsiteY7" fmla="*/ 11875 h 13168"/>
                <a:gd name="connsiteX8" fmla="*/ 1813 w 11700"/>
                <a:gd name="connsiteY8" fmla="*/ 12105 h 13168"/>
                <a:gd name="connsiteX9" fmla="*/ 1731 w 11700"/>
                <a:gd name="connsiteY9" fmla="*/ 11972 h 13168"/>
                <a:gd name="connsiteX10" fmla="*/ 4067 w 11700"/>
                <a:gd name="connsiteY10" fmla="*/ 13168 h 13168"/>
                <a:gd name="connsiteX11" fmla="*/ 7648 w 11700"/>
                <a:gd name="connsiteY11" fmla="*/ 9713 h 13168"/>
                <a:gd name="connsiteX12" fmla="*/ 9275 w 11700"/>
                <a:gd name="connsiteY12" fmla="*/ 11175 h 13168"/>
                <a:gd name="connsiteX13" fmla="*/ 9036 w 11700"/>
                <a:gd name="connsiteY13" fmla="*/ 12962 h 13168"/>
                <a:gd name="connsiteX14" fmla="*/ 11700 w 11700"/>
                <a:gd name="connsiteY14" fmla="*/ 8638 h 13168"/>
                <a:gd name="connsiteX15" fmla="*/ 2321 w 11700"/>
                <a:gd name="connsiteY15" fmla="*/ 10281 h 13168"/>
                <a:gd name="connsiteX16" fmla="*/ 1120 w 11700"/>
                <a:gd name="connsiteY16" fmla="*/ 10281 h 13168"/>
                <a:gd name="connsiteX17" fmla="*/ 344 w 11700"/>
                <a:gd name="connsiteY17" fmla="*/ 6596 h 13168"/>
                <a:gd name="connsiteX18" fmla="*/ 1120 w 11700"/>
                <a:gd name="connsiteY18" fmla="*/ 2911 h 13168"/>
                <a:gd name="connsiteX19" fmla="*/ 2321 w 11700"/>
                <a:gd name="connsiteY19" fmla="*/ 2911 h 13168"/>
                <a:gd name="connsiteX20" fmla="*/ 3097 w 11700"/>
                <a:gd name="connsiteY20" fmla="*/ 6596 h 13168"/>
                <a:gd name="connsiteX21" fmla="*/ 2321 w 11700"/>
                <a:gd name="connsiteY21" fmla="*/ 10281 h 13168"/>
                <a:gd name="connsiteX0" fmla="*/ 9036 w 9422"/>
                <a:gd name="connsiteY0" fmla="*/ 12962 h 13168"/>
                <a:gd name="connsiteX1" fmla="*/ 9372 w 9422"/>
                <a:gd name="connsiteY1" fmla="*/ 10848 h 13168"/>
                <a:gd name="connsiteX2" fmla="*/ 7745 w 9422"/>
                <a:gd name="connsiteY2" fmla="*/ 9387 h 13168"/>
                <a:gd name="connsiteX3" fmla="*/ 8133 w 9422"/>
                <a:gd name="connsiteY3" fmla="*/ 6584 h 13168"/>
                <a:gd name="connsiteX4" fmla="*/ 4067 w 9422"/>
                <a:gd name="connsiteY4" fmla="*/ 0 h 13168"/>
                <a:gd name="connsiteX5" fmla="*/ 0 w 9422"/>
                <a:gd name="connsiteY5" fmla="*/ 6403 h 13168"/>
                <a:gd name="connsiteX6" fmla="*/ 8 w 9422"/>
                <a:gd name="connsiteY6" fmla="*/ 6765 h 13168"/>
                <a:gd name="connsiteX7" fmla="*/ 1649 w 9422"/>
                <a:gd name="connsiteY7" fmla="*/ 11875 h 13168"/>
                <a:gd name="connsiteX8" fmla="*/ 1813 w 9422"/>
                <a:gd name="connsiteY8" fmla="*/ 12105 h 13168"/>
                <a:gd name="connsiteX9" fmla="*/ 1731 w 9422"/>
                <a:gd name="connsiteY9" fmla="*/ 11972 h 13168"/>
                <a:gd name="connsiteX10" fmla="*/ 4067 w 9422"/>
                <a:gd name="connsiteY10" fmla="*/ 13168 h 13168"/>
                <a:gd name="connsiteX11" fmla="*/ 7648 w 9422"/>
                <a:gd name="connsiteY11" fmla="*/ 9713 h 13168"/>
                <a:gd name="connsiteX12" fmla="*/ 9275 w 9422"/>
                <a:gd name="connsiteY12" fmla="*/ 11175 h 13168"/>
                <a:gd name="connsiteX13" fmla="*/ 9036 w 9422"/>
                <a:gd name="connsiteY13" fmla="*/ 12962 h 13168"/>
                <a:gd name="connsiteX14" fmla="*/ 2321 w 9422"/>
                <a:gd name="connsiteY14" fmla="*/ 10281 h 13168"/>
                <a:gd name="connsiteX15" fmla="*/ 1120 w 9422"/>
                <a:gd name="connsiteY15" fmla="*/ 10281 h 13168"/>
                <a:gd name="connsiteX16" fmla="*/ 344 w 9422"/>
                <a:gd name="connsiteY16" fmla="*/ 6596 h 13168"/>
                <a:gd name="connsiteX17" fmla="*/ 1120 w 9422"/>
                <a:gd name="connsiteY17" fmla="*/ 2911 h 13168"/>
                <a:gd name="connsiteX18" fmla="*/ 2321 w 9422"/>
                <a:gd name="connsiteY18" fmla="*/ 2911 h 13168"/>
                <a:gd name="connsiteX19" fmla="*/ 3097 w 9422"/>
                <a:gd name="connsiteY19" fmla="*/ 6596 h 13168"/>
                <a:gd name="connsiteX20" fmla="*/ 2321 w 9422"/>
                <a:gd name="connsiteY20" fmla="*/ 10281 h 13168"/>
                <a:gd name="connsiteX0" fmla="*/ 9844 w 10116"/>
                <a:gd name="connsiteY0" fmla="*/ 8486 h 10000"/>
                <a:gd name="connsiteX1" fmla="*/ 9947 w 10116"/>
                <a:gd name="connsiteY1" fmla="*/ 8238 h 10000"/>
                <a:gd name="connsiteX2" fmla="*/ 8220 w 10116"/>
                <a:gd name="connsiteY2" fmla="*/ 7129 h 10000"/>
                <a:gd name="connsiteX3" fmla="*/ 8632 w 10116"/>
                <a:gd name="connsiteY3" fmla="*/ 5000 h 10000"/>
                <a:gd name="connsiteX4" fmla="*/ 4316 w 10116"/>
                <a:gd name="connsiteY4" fmla="*/ 0 h 10000"/>
                <a:gd name="connsiteX5" fmla="*/ 0 w 10116"/>
                <a:gd name="connsiteY5" fmla="*/ 4863 h 10000"/>
                <a:gd name="connsiteX6" fmla="*/ 8 w 10116"/>
                <a:gd name="connsiteY6" fmla="*/ 5137 h 10000"/>
                <a:gd name="connsiteX7" fmla="*/ 1750 w 10116"/>
                <a:gd name="connsiteY7" fmla="*/ 9018 h 10000"/>
                <a:gd name="connsiteX8" fmla="*/ 1924 w 10116"/>
                <a:gd name="connsiteY8" fmla="*/ 9193 h 10000"/>
                <a:gd name="connsiteX9" fmla="*/ 1837 w 10116"/>
                <a:gd name="connsiteY9" fmla="*/ 9092 h 10000"/>
                <a:gd name="connsiteX10" fmla="*/ 4316 w 10116"/>
                <a:gd name="connsiteY10" fmla="*/ 10000 h 10000"/>
                <a:gd name="connsiteX11" fmla="*/ 8117 w 10116"/>
                <a:gd name="connsiteY11" fmla="*/ 7376 h 10000"/>
                <a:gd name="connsiteX12" fmla="*/ 9844 w 10116"/>
                <a:gd name="connsiteY12" fmla="*/ 8486 h 10000"/>
                <a:gd name="connsiteX13" fmla="*/ 2463 w 10116"/>
                <a:gd name="connsiteY13" fmla="*/ 7808 h 10000"/>
                <a:gd name="connsiteX14" fmla="*/ 1189 w 10116"/>
                <a:gd name="connsiteY14" fmla="*/ 7808 h 10000"/>
                <a:gd name="connsiteX15" fmla="*/ 365 w 10116"/>
                <a:gd name="connsiteY15" fmla="*/ 5009 h 10000"/>
                <a:gd name="connsiteX16" fmla="*/ 1189 w 10116"/>
                <a:gd name="connsiteY16" fmla="*/ 2211 h 10000"/>
                <a:gd name="connsiteX17" fmla="*/ 2463 w 10116"/>
                <a:gd name="connsiteY17" fmla="*/ 2211 h 10000"/>
                <a:gd name="connsiteX18" fmla="*/ 3287 w 10116"/>
                <a:gd name="connsiteY18" fmla="*/ 5009 h 10000"/>
                <a:gd name="connsiteX19" fmla="*/ 2463 w 10116"/>
                <a:gd name="connsiteY19" fmla="*/ 7808 h 10000"/>
                <a:gd name="connsiteX0" fmla="*/ 8117 w 9947"/>
                <a:gd name="connsiteY0" fmla="*/ 7376 h 10000"/>
                <a:gd name="connsiteX1" fmla="*/ 9947 w 9947"/>
                <a:gd name="connsiteY1" fmla="*/ 8238 h 10000"/>
                <a:gd name="connsiteX2" fmla="*/ 8220 w 9947"/>
                <a:gd name="connsiteY2" fmla="*/ 7129 h 10000"/>
                <a:gd name="connsiteX3" fmla="*/ 8632 w 9947"/>
                <a:gd name="connsiteY3" fmla="*/ 5000 h 10000"/>
                <a:gd name="connsiteX4" fmla="*/ 4316 w 9947"/>
                <a:gd name="connsiteY4" fmla="*/ 0 h 10000"/>
                <a:gd name="connsiteX5" fmla="*/ 0 w 9947"/>
                <a:gd name="connsiteY5" fmla="*/ 4863 h 10000"/>
                <a:gd name="connsiteX6" fmla="*/ 8 w 9947"/>
                <a:gd name="connsiteY6" fmla="*/ 5137 h 10000"/>
                <a:gd name="connsiteX7" fmla="*/ 1750 w 9947"/>
                <a:gd name="connsiteY7" fmla="*/ 9018 h 10000"/>
                <a:gd name="connsiteX8" fmla="*/ 1924 w 9947"/>
                <a:gd name="connsiteY8" fmla="*/ 9193 h 10000"/>
                <a:gd name="connsiteX9" fmla="*/ 1837 w 9947"/>
                <a:gd name="connsiteY9" fmla="*/ 9092 h 10000"/>
                <a:gd name="connsiteX10" fmla="*/ 4316 w 9947"/>
                <a:gd name="connsiteY10" fmla="*/ 10000 h 10000"/>
                <a:gd name="connsiteX11" fmla="*/ 8117 w 9947"/>
                <a:gd name="connsiteY11" fmla="*/ 7376 h 10000"/>
                <a:gd name="connsiteX12" fmla="*/ 2463 w 9947"/>
                <a:gd name="connsiteY12" fmla="*/ 7808 h 10000"/>
                <a:gd name="connsiteX13" fmla="*/ 1189 w 9947"/>
                <a:gd name="connsiteY13" fmla="*/ 7808 h 10000"/>
                <a:gd name="connsiteX14" fmla="*/ 365 w 9947"/>
                <a:gd name="connsiteY14" fmla="*/ 5009 h 10000"/>
                <a:gd name="connsiteX15" fmla="*/ 1189 w 9947"/>
                <a:gd name="connsiteY15" fmla="*/ 2211 h 10000"/>
                <a:gd name="connsiteX16" fmla="*/ 2463 w 9947"/>
                <a:gd name="connsiteY16" fmla="*/ 2211 h 10000"/>
                <a:gd name="connsiteX17" fmla="*/ 3287 w 9947"/>
                <a:gd name="connsiteY17" fmla="*/ 5009 h 10000"/>
                <a:gd name="connsiteX18" fmla="*/ 2463 w 9947"/>
                <a:gd name="connsiteY18" fmla="*/ 7808 h 10000"/>
                <a:gd name="connsiteX0" fmla="*/ 8160 w 8678"/>
                <a:gd name="connsiteY0" fmla="*/ 7376 h 10000"/>
                <a:gd name="connsiteX1" fmla="*/ 8264 w 8678"/>
                <a:gd name="connsiteY1" fmla="*/ 7129 h 10000"/>
                <a:gd name="connsiteX2" fmla="*/ 8678 w 8678"/>
                <a:gd name="connsiteY2" fmla="*/ 5000 h 10000"/>
                <a:gd name="connsiteX3" fmla="*/ 4339 w 8678"/>
                <a:gd name="connsiteY3" fmla="*/ 0 h 10000"/>
                <a:gd name="connsiteX4" fmla="*/ 0 w 8678"/>
                <a:gd name="connsiteY4" fmla="*/ 4863 h 10000"/>
                <a:gd name="connsiteX5" fmla="*/ 8 w 8678"/>
                <a:gd name="connsiteY5" fmla="*/ 5137 h 10000"/>
                <a:gd name="connsiteX6" fmla="*/ 1759 w 8678"/>
                <a:gd name="connsiteY6" fmla="*/ 9018 h 10000"/>
                <a:gd name="connsiteX7" fmla="*/ 1934 w 8678"/>
                <a:gd name="connsiteY7" fmla="*/ 9193 h 10000"/>
                <a:gd name="connsiteX8" fmla="*/ 1847 w 8678"/>
                <a:gd name="connsiteY8" fmla="*/ 9092 h 10000"/>
                <a:gd name="connsiteX9" fmla="*/ 4339 w 8678"/>
                <a:gd name="connsiteY9" fmla="*/ 10000 h 10000"/>
                <a:gd name="connsiteX10" fmla="*/ 8160 w 8678"/>
                <a:gd name="connsiteY10" fmla="*/ 7376 h 10000"/>
                <a:gd name="connsiteX11" fmla="*/ 2476 w 8678"/>
                <a:gd name="connsiteY11" fmla="*/ 7808 h 10000"/>
                <a:gd name="connsiteX12" fmla="*/ 1195 w 8678"/>
                <a:gd name="connsiteY12" fmla="*/ 7808 h 10000"/>
                <a:gd name="connsiteX13" fmla="*/ 367 w 8678"/>
                <a:gd name="connsiteY13" fmla="*/ 5009 h 10000"/>
                <a:gd name="connsiteX14" fmla="*/ 1195 w 8678"/>
                <a:gd name="connsiteY14" fmla="*/ 2211 h 10000"/>
                <a:gd name="connsiteX15" fmla="*/ 2476 w 8678"/>
                <a:gd name="connsiteY15" fmla="*/ 2211 h 10000"/>
                <a:gd name="connsiteX16" fmla="*/ 3305 w 8678"/>
                <a:gd name="connsiteY16" fmla="*/ 5009 h 10000"/>
                <a:gd name="connsiteX17" fmla="*/ 2476 w 8678"/>
                <a:gd name="connsiteY17" fmla="*/ 780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678" h="10000" extrusionOk="0">
                  <a:moveTo>
                    <a:pt x="8160" y="7376"/>
                  </a:moveTo>
                  <a:cubicBezTo>
                    <a:pt x="8195" y="7294"/>
                    <a:pt x="8229" y="7211"/>
                    <a:pt x="8264" y="7129"/>
                  </a:cubicBezTo>
                  <a:cubicBezTo>
                    <a:pt x="8526" y="6477"/>
                    <a:pt x="8678" y="5762"/>
                    <a:pt x="8678" y="5000"/>
                  </a:cubicBezTo>
                  <a:cubicBezTo>
                    <a:pt x="8678" y="2239"/>
                    <a:pt x="6736" y="0"/>
                    <a:pt x="4339" y="0"/>
                  </a:cubicBezTo>
                  <a:cubicBezTo>
                    <a:pt x="1983" y="0"/>
                    <a:pt x="64" y="2165"/>
                    <a:pt x="0" y="4863"/>
                  </a:cubicBezTo>
                  <a:cubicBezTo>
                    <a:pt x="3" y="4954"/>
                    <a:pt x="5" y="5046"/>
                    <a:pt x="8" y="5137"/>
                  </a:cubicBezTo>
                  <a:cubicBezTo>
                    <a:pt x="48" y="6725"/>
                    <a:pt x="725" y="8128"/>
                    <a:pt x="1759" y="9018"/>
                  </a:cubicBezTo>
                  <a:lnTo>
                    <a:pt x="1934" y="9193"/>
                  </a:lnTo>
                  <a:cubicBezTo>
                    <a:pt x="1905" y="9159"/>
                    <a:pt x="1876" y="9126"/>
                    <a:pt x="1847" y="9092"/>
                  </a:cubicBezTo>
                  <a:cubicBezTo>
                    <a:pt x="2556" y="9661"/>
                    <a:pt x="3415" y="10000"/>
                    <a:pt x="4339" y="10000"/>
                  </a:cubicBezTo>
                  <a:cubicBezTo>
                    <a:pt x="5987" y="10000"/>
                    <a:pt x="7428" y="8935"/>
                    <a:pt x="8160" y="7376"/>
                  </a:cubicBezTo>
                  <a:close/>
                  <a:moveTo>
                    <a:pt x="2476" y="7808"/>
                  </a:moveTo>
                  <a:cubicBezTo>
                    <a:pt x="2150" y="8284"/>
                    <a:pt x="1520" y="8284"/>
                    <a:pt x="1195" y="7808"/>
                  </a:cubicBezTo>
                  <a:cubicBezTo>
                    <a:pt x="678" y="7037"/>
                    <a:pt x="367" y="6064"/>
                    <a:pt x="367" y="5009"/>
                  </a:cubicBezTo>
                  <a:cubicBezTo>
                    <a:pt x="367" y="3954"/>
                    <a:pt x="678" y="2981"/>
                    <a:pt x="1195" y="2211"/>
                  </a:cubicBezTo>
                  <a:cubicBezTo>
                    <a:pt x="1520" y="1734"/>
                    <a:pt x="2150" y="1734"/>
                    <a:pt x="2476" y="2211"/>
                  </a:cubicBezTo>
                  <a:cubicBezTo>
                    <a:pt x="2994" y="2981"/>
                    <a:pt x="3305" y="3954"/>
                    <a:pt x="3305" y="5009"/>
                  </a:cubicBezTo>
                  <a:cubicBezTo>
                    <a:pt x="3305" y="6064"/>
                    <a:pt x="3002" y="7028"/>
                    <a:pt x="2476" y="7808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solidFill>
                <a:schemeClr val="accent4"/>
              </a:solidFill>
              <a:miter lim="400000"/>
            </a:ln>
          </p:spPr>
          <p:txBody>
            <a:bodyPr lIns="57141" tIns="57141" rIns="57141" bIns="57141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lang="en-ID" sz="1650" b="1" dirty="0">
                <a:solidFill>
                  <a:schemeClr val="bg1"/>
                </a:solidFill>
              </a:endParaRPr>
            </a:p>
          </p:txBody>
        </p:sp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B9B5BD0A-09A6-0740-8216-5B7C236CB108}"/>
                </a:ext>
              </a:extLst>
            </p:cNvPr>
            <p:cNvSpPr/>
            <p:nvPr/>
          </p:nvSpPr>
          <p:spPr>
            <a:xfrm>
              <a:off x="7424961" y="7809381"/>
              <a:ext cx="1276202" cy="8003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b"/>
              <a:r>
                <a:rPr lang="en-ID" b="1" dirty="0"/>
                <a:t>APPLIED TECHNOLOGY FOR MICRO BUSINESS SYSTEM</a:t>
              </a:r>
              <a:endParaRPr lang="en-ID" b="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F3346EFF-6019-934E-AC5B-9B99BBEFDA66}"/>
                </a:ext>
              </a:extLst>
            </p:cNvPr>
            <p:cNvSpPr/>
            <p:nvPr/>
          </p:nvSpPr>
          <p:spPr>
            <a:xfrm rot="720000">
              <a:off x="6823077" y="7590228"/>
              <a:ext cx="473790" cy="459641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8A424CBC-A9D3-3A44-9125-A7087B8E39A9}"/>
                </a:ext>
              </a:extLst>
            </p:cNvPr>
            <p:cNvSpPr/>
            <p:nvPr/>
          </p:nvSpPr>
          <p:spPr>
            <a:xfrm rot="720000">
              <a:off x="7403903" y="7063859"/>
              <a:ext cx="473790" cy="459641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56" name="Oval 255">
              <a:extLst>
                <a:ext uri="{FF2B5EF4-FFF2-40B4-BE49-F238E27FC236}">
                  <a16:creationId xmlns:a16="http://schemas.microsoft.com/office/drawing/2014/main" id="{19A447AB-9FE7-0F4C-9A15-F126E86F7585}"/>
                </a:ext>
              </a:extLst>
            </p:cNvPr>
            <p:cNvSpPr/>
            <p:nvPr/>
          </p:nvSpPr>
          <p:spPr>
            <a:xfrm rot="720000">
              <a:off x="8282743" y="7083942"/>
              <a:ext cx="473790" cy="459641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57" name="Rectangle 256">
              <a:extLst>
                <a:ext uri="{FF2B5EF4-FFF2-40B4-BE49-F238E27FC236}">
                  <a16:creationId xmlns:a16="http://schemas.microsoft.com/office/drawing/2014/main" id="{4109DBFA-A605-7C4C-B521-B4D535B38B33}"/>
                </a:ext>
              </a:extLst>
            </p:cNvPr>
            <p:cNvSpPr/>
            <p:nvPr/>
          </p:nvSpPr>
          <p:spPr>
            <a:xfrm>
              <a:off x="5955542" y="7527417"/>
              <a:ext cx="1521928" cy="5694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b"/>
              <a:r>
                <a:rPr lang="en-ID" sz="1650" dirty="0"/>
                <a:t>INFORMATION SYSTEM FOR MICRO-INDUSTRY AND BUSINESS</a:t>
              </a:r>
              <a:endParaRPr lang="en-ID" sz="165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8" name="Rectangle 257">
              <a:extLst>
                <a:ext uri="{FF2B5EF4-FFF2-40B4-BE49-F238E27FC236}">
                  <a16:creationId xmlns:a16="http://schemas.microsoft.com/office/drawing/2014/main" id="{8203584C-81DD-C541-8C91-CC51469F94B1}"/>
                </a:ext>
              </a:extLst>
            </p:cNvPr>
            <p:cNvSpPr/>
            <p:nvPr/>
          </p:nvSpPr>
          <p:spPr>
            <a:xfrm>
              <a:off x="6356822" y="7081629"/>
              <a:ext cx="1735141" cy="4001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b"/>
              <a:r>
                <a:rPr lang="en-ID" sz="1650" dirty="0"/>
                <a:t>IoT FOR  MICRO-INDUSTRY AND BUSINESS</a:t>
              </a:r>
              <a:endParaRPr lang="en-ID" sz="165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AAC55C2F-F272-394A-8BBE-1AA7A9BAFD6A}"/>
                </a:ext>
              </a:extLst>
            </p:cNvPr>
            <p:cNvSpPr/>
            <p:nvPr/>
          </p:nvSpPr>
          <p:spPr>
            <a:xfrm>
              <a:off x="8034929" y="7115527"/>
              <a:ext cx="1384505" cy="4001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"/>
              <a:r>
                <a:rPr lang="en-ID" sz="1650" dirty="0"/>
                <a:t>BIG DATA AND MACHINE LEARNING</a:t>
              </a:r>
              <a:endParaRPr lang="en-ID" sz="165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B7881F44-5FBF-4D47-80BE-436F8F9EED8E}"/>
              </a:ext>
            </a:extLst>
          </p:cNvPr>
          <p:cNvGrpSpPr/>
          <p:nvPr/>
        </p:nvGrpSpPr>
        <p:grpSpPr>
          <a:xfrm>
            <a:off x="13729302" y="421669"/>
            <a:ext cx="4251596" cy="2973582"/>
            <a:chOff x="8238939" y="7496293"/>
            <a:chExt cx="2834835" cy="1982694"/>
          </a:xfrm>
        </p:grpSpPr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D57B5DFF-1175-5646-B8A8-9D4D4CA3CA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99284" y="8635215"/>
              <a:ext cx="175164" cy="397844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779DCB6C-CD9D-5342-B6D8-6D0F969AF364}"/>
                </a:ext>
              </a:extLst>
            </p:cNvPr>
            <p:cNvCxnSpPr>
              <a:cxnSpLocks/>
            </p:cNvCxnSpPr>
            <p:nvPr/>
          </p:nvCxnSpPr>
          <p:spPr>
            <a:xfrm>
              <a:off x="10000427" y="8650379"/>
              <a:ext cx="219247" cy="475996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3" name="Shape">
              <a:extLst>
                <a:ext uri="{FF2B5EF4-FFF2-40B4-BE49-F238E27FC236}">
                  <a16:creationId xmlns:a16="http://schemas.microsoft.com/office/drawing/2014/main" id="{4077D450-0EAA-524C-A651-1162D38AD52F}"/>
                </a:ext>
              </a:extLst>
            </p:cNvPr>
            <p:cNvSpPr/>
            <p:nvPr/>
          </p:nvSpPr>
          <p:spPr>
            <a:xfrm>
              <a:off x="9098936" y="7496293"/>
              <a:ext cx="1303685" cy="1303646"/>
            </a:xfrm>
            <a:custGeom>
              <a:avLst/>
              <a:gdLst>
                <a:gd name="connsiteX0" fmla="*/ 18922 w 21600"/>
                <a:gd name="connsiteY0" fmla="*/ 8638 h 21600"/>
                <a:gd name="connsiteX1" fmla="*/ 16594 w 21600"/>
                <a:gd name="connsiteY1" fmla="*/ 10848 h 21600"/>
                <a:gd name="connsiteX2" fmla="*/ 14967 w 21600"/>
                <a:gd name="connsiteY2" fmla="*/ 9387 h 21600"/>
                <a:gd name="connsiteX3" fmla="*/ 15355 w 21600"/>
                <a:gd name="connsiteY3" fmla="*/ 6584 h 21600"/>
                <a:gd name="connsiteX4" fmla="*/ 11289 w 21600"/>
                <a:gd name="connsiteY4" fmla="*/ 0 h 21600"/>
                <a:gd name="connsiteX5" fmla="*/ 7222 w 21600"/>
                <a:gd name="connsiteY5" fmla="*/ 6403 h 21600"/>
                <a:gd name="connsiteX6" fmla="*/ 5342 w 21600"/>
                <a:gd name="connsiteY6" fmla="*/ 6403 h 21600"/>
                <a:gd name="connsiteX7" fmla="*/ 0 w 21600"/>
                <a:gd name="connsiteY7" fmla="*/ 6584 h 21600"/>
                <a:gd name="connsiteX8" fmla="*/ 2671 w 21600"/>
                <a:gd name="connsiteY8" fmla="*/ 10909 h 21600"/>
                <a:gd name="connsiteX9" fmla="*/ 5342 w 21600"/>
                <a:gd name="connsiteY9" fmla="*/ 6765 h 21600"/>
                <a:gd name="connsiteX10" fmla="*/ 7230 w 21600"/>
                <a:gd name="connsiteY10" fmla="*/ 6765 h 21600"/>
                <a:gd name="connsiteX11" fmla="*/ 8871 w 21600"/>
                <a:gd name="connsiteY11" fmla="*/ 11875 h 21600"/>
                <a:gd name="connsiteX12" fmla="*/ 7379 w 21600"/>
                <a:gd name="connsiteY12" fmla="*/ 14170 h 21600"/>
                <a:gd name="connsiteX13" fmla="*/ 5521 w 21600"/>
                <a:gd name="connsiteY13" fmla="*/ 12950 h 21600"/>
                <a:gd name="connsiteX14" fmla="*/ 2850 w 21600"/>
                <a:gd name="connsiteY14" fmla="*/ 17275 h 21600"/>
                <a:gd name="connsiteX15" fmla="*/ 5521 w 21600"/>
                <a:gd name="connsiteY15" fmla="*/ 21600 h 21600"/>
                <a:gd name="connsiteX16" fmla="*/ 8192 w 21600"/>
                <a:gd name="connsiteY16" fmla="*/ 17275 h 21600"/>
                <a:gd name="connsiteX17" fmla="*/ 7528 w 21600"/>
                <a:gd name="connsiteY17" fmla="*/ 14424 h 21600"/>
                <a:gd name="connsiteX18" fmla="*/ 9035 w 21600"/>
                <a:gd name="connsiteY18" fmla="*/ 12105 h 21600"/>
                <a:gd name="connsiteX19" fmla="*/ 8953 w 21600"/>
                <a:gd name="connsiteY19" fmla="*/ 11972 h 21600"/>
                <a:gd name="connsiteX20" fmla="*/ 11289 w 21600"/>
                <a:gd name="connsiteY20" fmla="*/ 13168 h 21600"/>
                <a:gd name="connsiteX21" fmla="*/ 14870 w 21600"/>
                <a:gd name="connsiteY21" fmla="*/ 9713 h 21600"/>
                <a:gd name="connsiteX22" fmla="*/ 16497 w 21600"/>
                <a:gd name="connsiteY22" fmla="*/ 11175 h 21600"/>
                <a:gd name="connsiteX23" fmla="*/ 16258 w 21600"/>
                <a:gd name="connsiteY23" fmla="*/ 12962 h 21600"/>
                <a:gd name="connsiteX24" fmla="*/ 18929 w 21600"/>
                <a:gd name="connsiteY24" fmla="*/ 17287 h 21600"/>
                <a:gd name="connsiteX25" fmla="*/ 21600 w 21600"/>
                <a:gd name="connsiteY25" fmla="*/ 12962 h 21600"/>
                <a:gd name="connsiteX26" fmla="*/ 18922 w 21600"/>
                <a:gd name="connsiteY26" fmla="*/ 8638 h 21600"/>
                <a:gd name="connsiteX27" fmla="*/ 9543 w 21600"/>
                <a:gd name="connsiteY27" fmla="*/ 10281 h 21600"/>
                <a:gd name="connsiteX28" fmla="*/ 8342 w 21600"/>
                <a:gd name="connsiteY28" fmla="*/ 10281 h 21600"/>
                <a:gd name="connsiteX29" fmla="*/ 7566 w 21600"/>
                <a:gd name="connsiteY29" fmla="*/ 6596 h 21600"/>
                <a:gd name="connsiteX30" fmla="*/ 8342 w 21600"/>
                <a:gd name="connsiteY30" fmla="*/ 2911 h 21600"/>
                <a:gd name="connsiteX31" fmla="*/ 9543 w 21600"/>
                <a:gd name="connsiteY31" fmla="*/ 2911 h 21600"/>
                <a:gd name="connsiteX32" fmla="*/ 10319 w 21600"/>
                <a:gd name="connsiteY32" fmla="*/ 6596 h 21600"/>
                <a:gd name="connsiteX33" fmla="*/ 9543 w 21600"/>
                <a:gd name="connsiteY33" fmla="*/ 10281 h 21600"/>
                <a:gd name="connsiteX0" fmla="*/ 16251 w 18929"/>
                <a:gd name="connsiteY0" fmla="*/ 8638 h 21600"/>
                <a:gd name="connsiteX1" fmla="*/ 13923 w 18929"/>
                <a:gd name="connsiteY1" fmla="*/ 10848 h 21600"/>
                <a:gd name="connsiteX2" fmla="*/ 12296 w 18929"/>
                <a:gd name="connsiteY2" fmla="*/ 9387 h 21600"/>
                <a:gd name="connsiteX3" fmla="*/ 12684 w 18929"/>
                <a:gd name="connsiteY3" fmla="*/ 6584 h 21600"/>
                <a:gd name="connsiteX4" fmla="*/ 8618 w 18929"/>
                <a:gd name="connsiteY4" fmla="*/ 0 h 21600"/>
                <a:gd name="connsiteX5" fmla="*/ 4551 w 18929"/>
                <a:gd name="connsiteY5" fmla="*/ 6403 h 21600"/>
                <a:gd name="connsiteX6" fmla="*/ 2671 w 18929"/>
                <a:gd name="connsiteY6" fmla="*/ 6403 h 21600"/>
                <a:gd name="connsiteX7" fmla="*/ 0 w 18929"/>
                <a:gd name="connsiteY7" fmla="*/ 10909 h 21600"/>
                <a:gd name="connsiteX8" fmla="*/ 2671 w 18929"/>
                <a:gd name="connsiteY8" fmla="*/ 6765 h 21600"/>
                <a:gd name="connsiteX9" fmla="*/ 4559 w 18929"/>
                <a:gd name="connsiteY9" fmla="*/ 6765 h 21600"/>
                <a:gd name="connsiteX10" fmla="*/ 6200 w 18929"/>
                <a:gd name="connsiteY10" fmla="*/ 11875 h 21600"/>
                <a:gd name="connsiteX11" fmla="*/ 4708 w 18929"/>
                <a:gd name="connsiteY11" fmla="*/ 14170 h 21600"/>
                <a:gd name="connsiteX12" fmla="*/ 2850 w 18929"/>
                <a:gd name="connsiteY12" fmla="*/ 12950 h 21600"/>
                <a:gd name="connsiteX13" fmla="*/ 179 w 18929"/>
                <a:gd name="connsiteY13" fmla="*/ 17275 h 21600"/>
                <a:gd name="connsiteX14" fmla="*/ 2850 w 18929"/>
                <a:gd name="connsiteY14" fmla="*/ 21600 h 21600"/>
                <a:gd name="connsiteX15" fmla="*/ 5521 w 18929"/>
                <a:gd name="connsiteY15" fmla="*/ 17275 h 21600"/>
                <a:gd name="connsiteX16" fmla="*/ 4857 w 18929"/>
                <a:gd name="connsiteY16" fmla="*/ 14424 h 21600"/>
                <a:gd name="connsiteX17" fmla="*/ 6364 w 18929"/>
                <a:gd name="connsiteY17" fmla="*/ 12105 h 21600"/>
                <a:gd name="connsiteX18" fmla="*/ 6282 w 18929"/>
                <a:gd name="connsiteY18" fmla="*/ 11972 h 21600"/>
                <a:gd name="connsiteX19" fmla="*/ 8618 w 18929"/>
                <a:gd name="connsiteY19" fmla="*/ 13168 h 21600"/>
                <a:gd name="connsiteX20" fmla="*/ 12199 w 18929"/>
                <a:gd name="connsiteY20" fmla="*/ 9713 h 21600"/>
                <a:gd name="connsiteX21" fmla="*/ 13826 w 18929"/>
                <a:gd name="connsiteY21" fmla="*/ 11175 h 21600"/>
                <a:gd name="connsiteX22" fmla="*/ 13587 w 18929"/>
                <a:gd name="connsiteY22" fmla="*/ 12962 h 21600"/>
                <a:gd name="connsiteX23" fmla="*/ 16258 w 18929"/>
                <a:gd name="connsiteY23" fmla="*/ 17287 h 21600"/>
                <a:gd name="connsiteX24" fmla="*/ 18929 w 18929"/>
                <a:gd name="connsiteY24" fmla="*/ 12962 h 21600"/>
                <a:gd name="connsiteX25" fmla="*/ 16251 w 18929"/>
                <a:gd name="connsiteY25" fmla="*/ 8638 h 21600"/>
                <a:gd name="connsiteX26" fmla="*/ 6872 w 18929"/>
                <a:gd name="connsiteY26" fmla="*/ 10281 h 21600"/>
                <a:gd name="connsiteX27" fmla="*/ 5671 w 18929"/>
                <a:gd name="connsiteY27" fmla="*/ 10281 h 21600"/>
                <a:gd name="connsiteX28" fmla="*/ 4895 w 18929"/>
                <a:gd name="connsiteY28" fmla="*/ 6596 h 21600"/>
                <a:gd name="connsiteX29" fmla="*/ 5671 w 18929"/>
                <a:gd name="connsiteY29" fmla="*/ 2911 h 21600"/>
                <a:gd name="connsiteX30" fmla="*/ 6872 w 18929"/>
                <a:gd name="connsiteY30" fmla="*/ 2911 h 21600"/>
                <a:gd name="connsiteX31" fmla="*/ 7648 w 18929"/>
                <a:gd name="connsiteY31" fmla="*/ 6596 h 21600"/>
                <a:gd name="connsiteX32" fmla="*/ 6872 w 18929"/>
                <a:gd name="connsiteY32" fmla="*/ 10281 h 21600"/>
                <a:gd name="connsiteX0" fmla="*/ 16072 w 18750"/>
                <a:gd name="connsiteY0" fmla="*/ 8638 h 21600"/>
                <a:gd name="connsiteX1" fmla="*/ 13744 w 18750"/>
                <a:gd name="connsiteY1" fmla="*/ 10848 h 21600"/>
                <a:gd name="connsiteX2" fmla="*/ 12117 w 18750"/>
                <a:gd name="connsiteY2" fmla="*/ 9387 h 21600"/>
                <a:gd name="connsiteX3" fmla="*/ 12505 w 18750"/>
                <a:gd name="connsiteY3" fmla="*/ 6584 h 21600"/>
                <a:gd name="connsiteX4" fmla="*/ 8439 w 18750"/>
                <a:gd name="connsiteY4" fmla="*/ 0 h 21600"/>
                <a:gd name="connsiteX5" fmla="*/ 4372 w 18750"/>
                <a:gd name="connsiteY5" fmla="*/ 6403 h 21600"/>
                <a:gd name="connsiteX6" fmla="*/ 2492 w 18750"/>
                <a:gd name="connsiteY6" fmla="*/ 6403 h 21600"/>
                <a:gd name="connsiteX7" fmla="*/ 2492 w 18750"/>
                <a:gd name="connsiteY7" fmla="*/ 6765 h 21600"/>
                <a:gd name="connsiteX8" fmla="*/ 4380 w 18750"/>
                <a:gd name="connsiteY8" fmla="*/ 6765 h 21600"/>
                <a:gd name="connsiteX9" fmla="*/ 6021 w 18750"/>
                <a:gd name="connsiteY9" fmla="*/ 11875 h 21600"/>
                <a:gd name="connsiteX10" fmla="*/ 4529 w 18750"/>
                <a:gd name="connsiteY10" fmla="*/ 14170 h 21600"/>
                <a:gd name="connsiteX11" fmla="*/ 2671 w 18750"/>
                <a:gd name="connsiteY11" fmla="*/ 12950 h 21600"/>
                <a:gd name="connsiteX12" fmla="*/ 0 w 18750"/>
                <a:gd name="connsiteY12" fmla="*/ 17275 h 21600"/>
                <a:gd name="connsiteX13" fmla="*/ 2671 w 18750"/>
                <a:gd name="connsiteY13" fmla="*/ 21600 h 21600"/>
                <a:gd name="connsiteX14" fmla="*/ 5342 w 18750"/>
                <a:gd name="connsiteY14" fmla="*/ 17275 h 21600"/>
                <a:gd name="connsiteX15" fmla="*/ 4678 w 18750"/>
                <a:gd name="connsiteY15" fmla="*/ 14424 h 21600"/>
                <a:gd name="connsiteX16" fmla="*/ 6185 w 18750"/>
                <a:gd name="connsiteY16" fmla="*/ 12105 h 21600"/>
                <a:gd name="connsiteX17" fmla="*/ 6103 w 18750"/>
                <a:gd name="connsiteY17" fmla="*/ 11972 h 21600"/>
                <a:gd name="connsiteX18" fmla="*/ 8439 w 18750"/>
                <a:gd name="connsiteY18" fmla="*/ 13168 h 21600"/>
                <a:gd name="connsiteX19" fmla="*/ 12020 w 18750"/>
                <a:gd name="connsiteY19" fmla="*/ 9713 h 21600"/>
                <a:gd name="connsiteX20" fmla="*/ 13647 w 18750"/>
                <a:gd name="connsiteY20" fmla="*/ 11175 h 21600"/>
                <a:gd name="connsiteX21" fmla="*/ 13408 w 18750"/>
                <a:gd name="connsiteY21" fmla="*/ 12962 h 21600"/>
                <a:gd name="connsiteX22" fmla="*/ 16079 w 18750"/>
                <a:gd name="connsiteY22" fmla="*/ 17287 h 21600"/>
                <a:gd name="connsiteX23" fmla="*/ 18750 w 18750"/>
                <a:gd name="connsiteY23" fmla="*/ 12962 h 21600"/>
                <a:gd name="connsiteX24" fmla="*/ 16072 w 18750"/>
                <a:gd name="connsiteY24" fmla="*/ 8638 h 21600"/>
                <a:gd name="connsiteX25" fmla="*/ 6693 w 18750"/>
                <a:gd name="connsiteY25" fmla="*/ 10281 h 21600"/>
                <a:gd name="connsiteX26" fmla="*/ 5492 w 18750"/>
                <a:gd name="connsiteY26" fmla="*/ 10281 h 21600"/>
                <a:gd name="connsiteX27" fmla="*/ 4716 w 18750"/>
                <a:gd name="connsiteY27" fmla="*/ 6596 h 21600"/>
                <a:gd name="connsiteX28" fmla="*/ 5492 w 18750"/>
                <a:gd name="connsiteY28" fmla="*/ 2911 h 21600"/>
                <a:gd name="connsiteX29" fmla="*/ 6693 w 18750"/>
                <a:gd name="connsiteY29" fmla="*/ 2911 h 21600"/>
                <a:gd name="connsiteX30" fmla="*/ 7469 w 18750"/>
                <a:gd name="connsiteY30" fmla="*/ 6596 h 21600"/>
                <a:gd name="connsiteX31" fmla="*/ 6693 w 18750"/>
                <a:gd name="connsiteY31" fmla="*/ 10281 h 21600"/>
                <a:gd name="connsiteX0" fmla="*/ 16072 w 18750"/>
                <a:gd name="connsiteY0" fmla="*/ 8638 h 21600"/>
                <a:gd name="connsiteX1" fmla="*/ 13744 w 18750"/>
                <a:gd name="connsiteY1" fmla="*/ 10848 h 21600"/>
                <a:gd name="connsiteX2" fmla="*/ 12117 w 18750"/>
                <a:gd name="connsiteY2" fmla="*/ 9387 h 21600"/>
                <a:gd name="connsiteX3" fmla="*/ 12505 w 18750"/>
                <a:gd name="connsiteY3" fmla="*/ 6584 h 21600"/>
                <a:gd name="connsiteX4" fmla="*/ 8439 w 18750"/>
                <a:gd name="connsiteY4" fmla="*/ 0 h 21600"/>
                <a:gd name="connsiteX5" fmla="*/ 4372 w 18750"/>
                <a:gd name="connsiteY5" fmla="*/ 6403 h 21600"/>
                <a:gd name="connsiteX6" fmla="*/ 2492 w 18750"/>
                <a:gd name="connsiteY6" fmla="*/ 6403 h 21600"/>
                <a:gd name="connsiteX7" fmla="*/ 4380 w 18750"/>
                <a:gd name="connsiteY7" fmla="*/ 6765 h 21600"/>
                <a:gd name="connsiteX8" fmla="*/ 6021 w 18750"/>
                <a:gd name="connsiteY8" fmla="*/ 11875 h 21600"/>
                <a:gd name="connsiteX9" fmla="*/ 4529 w 18750"/>
                <a:gd name="connsiteY9" fmla="*/ 14170 h 21600"/>
                <a:gd name="connsiteX10" fmla="*/ 2671 w 18750"/>
                <a:gd name="connsiteY10" fmla="*/ 12950 h 21600"/>
                <a:gd name="connsiteX11" fmla="*/ 0 w 18750"/>
                <a:gd name="connsiteY11" fmla="*/ 17275 h 21600"/>
                <a:gd name="connsiteX12" fmla="*/ 2671 w 18750"/>
                <a:gd name="connsiteY12" fmla="*/ 21600 h 21600"/>
                <a:gd name="connsiteX13" fmla="*/ 5342 w 18750"/>
                <a:gd name="connsiteY13" fmla="*/ 17275 h 21600"/>
                <a:gd name="connsiteX14" fmla="*/ 4678 w 18750"/>
                <a:gd name="connsiteY14" fmla="*/ 14424 h 21600"/>
                <a:gd name="connsiteX15" fmla="*/ 6185 w 18750"/>
                <a:gd name="connsiteY15" fmla="*/ 12105 h 21600"/>
                <a:gd name="connsiteX16" fmla="*/ 6103 w 18750"/>
                <a:gd name="connsiteY16" fmla="*/ 11972 h 21600"/>
                <a:gd name="connsiteX17" fmla="*/ 8439 w 18750"/>
                <a:gd name="connsiteY17" fmla="*/ 13168 h 21600"/>
                <a:gd name="connsiteX18" fmla="*/ 12020 w 18750"/>
                <a:gd name="connsiteY18" fmla="*/ 9713 h 21600"/>
                <a:gd name="connsiteX19" fmla="*/ 13647 w 18750"/>
                <a:gd name="connsiteY19" fmla="*/ 11175 h 21600"/>
                <a:gd name="connsiteX20" fmla="*/ 13408 w 18750"/>
                <a:gd name="connsiteY20" fmla="*/ 12962 h 21600"/>
                <a:gd name="connsiteX21" fmla="*/ 16079 w 18750"/>
                <a:gd name="connsiteY21" fmla="*/ 17287 h 21600"/>
                <a:gd name="connsiteX22" fmla="*/ 18750 w 18750"/>
                <a:gd name="connsiteY22" fmla="*/ 12962 h 21600"/>
                <a:gd name="connsiteX23" fmla="*/ 16072 w 18750"/>
                <a:gd name="connsiteY23" fmla="*/ 8638 h 21600"/>
                <a:gd name="connsiteX24" fmla="*/ 6693 w 18750"/>
                <a:gd name="connsiteY24" fmla="*/ 10281 h 21600"/>
                <a:gd name="connsiteX25" fmla="*/ 5492 w 18750"/>
                <a:gd name="connsiteY25" fmla="*/ 10281 h 21600"/>
                <a:gd name="connsiteX26" fmla="*/ 4716 w 18750"/>
                <a:gd name="connsiteY26" fmla="*/ 6596 h 21600"/>
                <a:gd name="connsiteX27" fmla="*/ 5492 w 18750"/>
                <a:gd name="connsiteY27" fmla="*/ 2911 h 21600"/>
                <a:gd name="connsiteX28" fmla="*/ 6693 w 18750"/>
                <a:gd name="connsiteY28" fmla="*/ 2911 h 21600"/>
                <a:gd name="connsiteX29" fmla="*/ 7469 w 18750"/>
                <a:gd name="connsiteY29" fmla="*/ 6596 h 21600"/>
                <a:gd name="connsiteX30" fmla="*/ 6693 w 18750"/>
                <a:gd name="connsiteY30" fmla="*/ 10281 h 21600"/>
                <a:gd name="connsiteX0" fmla="*/ 16072 w 18750"/>
                <a:gd name="connsiteY0" fmla="*/ 8638 h 21600"/>
                <a:gd name="connsiteX1" fmla="*/ 13744 w 18750"/>
                <a:gd name="connsiteY1" fmla="*/ 10848 h 21600"/>
                <a:gd name="connsiteX2" fmla="*/ 12117 w 18750"/>
                <a:gd name="connsiteY2" fmla="*/ 9387 h 21600"/>
                <a:gd name="connsiteX3" fmla="*/ 12505 w 18750"/>
                <a:gd name="connsiteY3" fmla="*/ 6584 h 21600"/>
                <a:gd name="connsiteX4" fmla="*/ 8439 w 18750"/>
                <a:gd name="connsiteY4" fmla="*/ 0 h 21600"/>
                <a:gd name="connsiteX5" fmla="*/ 4372 w 18750"/>
                <a:gd name="connsiteY5" fmla="*/ 6403 h 21600"/>
                <a:gd name="connsiteX6" fmla="*/ 4380 w 18750"/>
                <a:gd name="connsiteY6" fmla="*/ 6765 h 21600"/>
                <a:gd name="connsiteX7" fmla="*/ 6021 w 18750"/>
                <a:gd name="connsiteY7" fmla="*/ 11875 h 21600"/>
                <a:gd name="connsiteX8" fmla="*/ 4529 w 18750"/>
                <a:gd name="connsiteY8" fmla="*/ 14170 h 21600"/>
                <a:gd name="connsiteX9" fmla="*/ 2671 w 18750"/>
                <a:gd name="connsiteY9" fmla="*/ 12950 h 21600"/>
                <a:gd name="connsiteX10" fmla="*/ 0 w 18750"/>
                <a:gd name="connsiteY10" fmla="*/ 17275 h 21600"/>
                <a:gd name="connsiteX11" fmla="*/ 2671 w 18750"/>
                <a:gd name="connsiteY11" fmla="*/ 21600 h 21600"/>
                <a:gd name="connsiteX12" fmla="*/ 5342 w 18750"/>
                <a:gd name="connsiteY12" fmla="*/ 17275 h 21600"/>
                <a:gd name="connsiteX13" fmla="*/ 4678 w 18750"/>
                <a:gd name="connsiteY13" fmla="*/ 14424 h 21600"/>
                <a:gd name="connsiteX14" fmla="*/ 6185 w 18750"/>
                <a:gd name="connsiteY14" fmla="*/ 12105 h 21600"/>
                <a:gd name="connsiteX15" fmla="*/ 6103 w 18750"/>
                <a:gd name="connsiteY15" fmla="*/ 11972 h 21600"/>
                <a:gd name="connsiteX16" fmla="*/ 8439 w 18750"/>
                <a:gd name="connsiteY16" fmla="*/ 13168 h 21600"/>
                <a:gd name="connsiteX17" fmla="*/ 12020 w 18750"/>
                <a:gd name="connsiteY17" fmla="*/ 9713 h 21600"/>
                <a:gd name="connsiteX18" fmla="*/ 13647 w 18750"/>
                <a:gd name="connsiteY18" fmla="*/ 11175 h 21600"/>
                <a:gd name="connsiteX19" fmla="*/ 13408 w 18750"/>
                <a:gd name="connsiteY19" fmla="*/ 12962 h 21600"/>
                <a:gd name="connsiteX20" fmla="*/ 16079 w 18750"/>
                <a:gd name="connsiteY20" fmla="*/ 17287 h 21600"/>
                <a:gd name="connsiteX21" fmla="*/ 18750 w 18750"/>
                <a:gd name="connsiteY21" fmla="*/ 12962 h 21600"/>
                <a:gd name="connsiteX22" fmla="*/ 16072 w 18750"/>
                <a:gd name="connsiteY22" fmla="*/ 8638 h 21600"/>
                <a:gd name="connsiteX23" fmla="*/ 6693 w 18750"/>
                <a:gd name="connsiteY23" fmla="*/ 10281 h 21600"/>
                <a:gd name="connsiteX24" fmla="*/ 5492 w 18750"/>
                <a:gd name="connsiteY24" fmla="*/ 10281 h 21600"/>
                <a:gd name="connsiteX25" fmla="*/ 4716 w 18750"/>
                <a:gd name="connsiteY25" fmla="*/ 6596 h 21600"/>
                <a:gd name="connsiteX26" fmla="*/ 5492 w 18750"/>
                <a:gd name="connsiteY26" fmla="*/ 2911 h 21600"/>
                <a:gd name="connsiteX27" fmla="*/ 6693 w 18750"/>
                <a:gd name="connsiteY27" fmla="*/ 2911 h 21600"/>
                <a:gd name="connsiteX28" fmla="*/ 7469 w 18750"/>
                <a:gd name="connsiteY28" fmla="*/ 6596 h 21600"/>
                <a:gd name="connsiteX29" fmla="*/ 6693 w 18750"/>
                <a:gd name="connsiteY29" fmla="*/ 10281 h 21600"/>
                <a:gd name="connsiteX0" fmla="*/ 16112 w 18790"/>
                <a:gd name="connsiteY0" fmla="*/ 8638 h 21600"/>
                <a:gd name="connsiteX1" fmla="*/ 13784 w 18790"/>
                <a:gd name="connsiteY1" fmla="*/ 10848 h 21600"/>
                <a:gd name="connsiteX2" fmla="*/ 12157 w 18790"/>
                <a:gd name="connsiteY2" fmla="*/ 9387 h 21600"/>
                <a:gd name="connsiteX3" fmla="*/ 12545 w 18790"/>
                <a:gd name="connsiteY3" fmla="*/ 6584 h 21600"/>
                <a:gd name="connsiteX4" fmla="*/ 8479 w 18790"/>
                <a:gd name="connsiteY4" fmla="*/ 0 h 21600"/>
                <a:gd name="connsiteX5" fmla="*/ 4412 w 18790"/>
                <a:gd name="connsiteY5" fmla="*/ 6403 h 21600"/>
                <a:gd name="connsiteX6" fmla="*/ 4420 w 18790"/>
                <a:gd name="connsiteY6" fmla="*/ 6765 h 21600"/>
                <a:gd name="connsiteX7" fmla="*/ 6061 w 18790"/>
                <a:gd name="connsiteY7" fmla="*/ 11875 h 21600"/>
                <a:gd name="connsiteX8" fmla="*/ 4569 w 18790"/>
                <a:gd name="connsiteY8" fmla="*/ 14170 h 21600"/>
                <a:gd name="connsiteX9" fmla="*/ 40 w 18790"/>
                <a:gd name="connsiteY9" fmla="*/ 17275 h 21600"/>
                <a:gd name="connsiteX10" fmla="*/ 2711 w 18790"/>
                <a:gd name="connsiteY10" fmla="*/ 21600 h 21600"/>
                <a:gd name="connsiteX11" fmla="*/ 5382 w 18790"/>
                <a:gd name="connsiteY11" fmla="*/ 17275 h 21600"/>
                <a:gd name="connsiteX12" fmla="*/ 4718 w 18790"/>
                <a:gd name="connsiteY12" fmla="*/ 14424 h 21600"/>
                <a:gd name="connsiteX13" fmla="*/ 6225 w 18790"/>
                <a:gd name="connsiteY13" fmla="*/ 12105 h 21600"/>
                <a:gd name="connsiteX14" fmla="*/ 6143 w 18790"/>
                <a:gd name="connsiteY14" fmla="*/ 11972 h 21600"/>
                <a:gd name="connsiteX15" fmla="*/ 8479 w 18790"/>
                <a:gd name="connsiteY15" fmla="*/ 13168 h 21600"/>
                <a:gd name="connsiteX16" fmla="*/ 12060 w 18790"/>
                <a:gd name="connsiteY16" fmla="*/ 9713 h 21600"/>
                <a:gd name="connsiteX17" fmla="*/ 13687 w 18790"/>
                <a:gd name="connsiteY17" fmla="*/ 11175 h 21600"/>
                <a:gd name="connsiteX18" fmla="*/ 13448 w 18790"/>
                <a:gd name="connsiteY18" fmla="*/ 12962 h 21600"/>
                <a:gd name="connsiteX19" fmla="*/ 16119 w 18790"/>
                <a:gd name="connsiteY19" fmla="*/ 17287 h 21600"/>
                <a:gd name="connsiteX20" fmla="*/ 18790 w 18790"/>
                <a:gd name="connsiteY20" fmla="*/ 12962 h 21600"/>
                <a:gd name="connsiteX21" fmla="*/ 16112 w 18790"/>
                <a:gd name="connsiteY21" fmla="*/ 8638 h 21600"/>
                <a:gd name="connsiteX22" fmla="*/ 6733 w 18790"/>
                <a:gd name="connsiteY22" fmla="*/ 10281 h 21600"/>
                <a:gd name="connsiteX23" fmla="*/ 5532 w 18790"/>
                <a:gd name="connsiteY23" fmla="*/ 10281 h 21600"/>
                <a:gd name="connsiteX24" fmla="*/ 4756 w 18790"/>
                <a:gd name="connsiteY24" fmla="*/ 6596 h 21600"/>
                <a:gd name="connsiteX25" fmla="*/ 5532 w 18790"/>
                <a:gd name="connsiteY25" fmla="*/ 2911 h 21600"/>
                <a:gd name="connsiteX26" fmla="*/ 6733 w 18790"/>
                <a:gd name="connsiteY26" fmla="*/ 2911 h 21600"/>
                <a:gd name="connsiteX27" fmla="*/ 7509 w 18790"/>
                <a:gd name="connsiteY27" fmla="*/ 6596 h 21600"/>
                <a:gd name="connsiteX28" fmla="*/ 6733 w 18790"/>
                <a:gd name="connsiteY28" fmla="*/ 10281 h 21600"/>
                <a:gd name="connsiteX0" fmla="*/ 13410 w 16088"/>
                <a:gd name="connsiteY0" fmla="*/ 8638 h 21600"/>
                <a:gd name="connsiteX1" fmla="*/ 11082 w 16088"/>
                <a:gd name="connsiteY1" fmla="*/ 10848 h 21600"/>
                <a:gd name="connsiteX2" fmla="*/ 9455 w 16088"/>
                <a:gd name="connsiteY2" fmla="*/ 9387 h 21600"/>
                <a:gd name="connsiteX3" fmla="*/ 9843 w 16088"/>
                <a:gd name="connsiteY3" fmla="*/ 6584 h 21600"/>
                <a:gd name="connsiteX4" fmla="*/ 5777 w 16088"/>
                <a:gd name="connsiteY4" fmla="*/ 0 h 21600"/>
                <a:gd name="connsiteX5" fmla="*/ 1710 w 16088"/>
                <a:gd name="connsiteY5" fmla="*/ 6403 h 21600"/>
                <a:gd name="connsiteX6" fmla="*/ 1718 w 16088"/>
                <a:gd name="connsiteY6" fmla="*/ 6765 h 21600"/>
                <a:gd name="connsiteX7" fmla="*/ 3359 w 16088"/>
                <a:gd name="connsiteY7" fmla="*/ 11875 h 21600"/>
                <a:gd name="connsiteX8" fmla="*/ 1867 w 16088"/>
                <a:gd name="connsiteY8" fmla="*/ 14170 h 21600"/>
                <a:gd name="connsiteX9" fmla="*/ 9 w 16088"/>
                <a:gd name="connsiteY9" fmla="*/ 21600 h 21600"/>
                <a:gd name="connsiteX10" fmla="*/ 2680 w 16088"/>
                <a:gd name="connsiteY10" fmla="*/ 17275 h 21600"/>
                <a:gd name="connsiteX11" fmla="*/ 2016 w 16088"/>
                <a:gd name="connsiteY11" fmla="*/ 14424 h 21600"/>
                <a:gd name="connsiteX12" fmla="*/ 3523 w 16088"/>
                <a:gd name="connsiteY12" fmla="*/ 12105 h 21600"/>
                <a:gd name="connsiteX13" fmla="*/ 3441 w 16088"/>
                <a:gd name="connsiteY13" fmla="*/ 11972 h 21600"/>
                <a:gd name="connsiteX14" fmla="*/ 5777 w 16088"/>
                <a:gd name="connsiteY14" fmla="*/ 13168 h 21600"/>
                <a:gd name="connsiteX15" fmla="*/ 9358 w 16088"/>
                <a:gd name="connsiteY15" fmla="*/ 9713 h 21600"/>
                <a:gd name="connsiteX16" fmla="*/ 10985 w 16088"/>
                <a:gd name="connsiteY16" fmla="*/ 11175 h 21600"/>
                <a:gd name="connsiteX17" fmla="*/ 10746 w 16088"/>
                <a:gd name="connsiteY17" fmla="*/ 12962 h 21600"/>
                <a:gd name="connsiteX18" fmla="*/ 13417 w 16088"/>
                <a:gd name="connsiteY18" fmla="*/ 17287 h 21600"/>
                <a:gd name="connsiteX19" fmla="*/ 16088 w 16088"/>
                <a:gd name="connsiteY19" fmla="*/ 12962 h 21600"/>
                <a:gd name="connsiteX20" fmla="*/ 13410 w 16088"/>
                <a:gd name="connsiteY20" fmla="*/ 8638 h 21600"/>
                <a:gd name="connsiteX21" fmla="*/ 4031 w 16088"/>
                <a:gd name="connsiteY21" fmla="*/ 10281 h 21600"/>
                <a:gd name="connsiteX22" fmla="*/ 2830 w 16088"/>
                <a:gd name="connsiteY22" fmla="*/ 10281 h 21600"/>
                <a:gd name="connsiteX23" fmla="*/ 2054 w 16088"/>
                <a:gd name="connsiteY23" fmla="*/ 6596 h 21600"/>
                <a:gd name="connsiteX24" fmla="*/ 2830 w 16088"/>
                <a:gd name="connsiteY24" fmla="*/ 2911 h 21600"/>
                <a:gd name="connsiteX25" fmla="*/ 4031 w 16088"/>
                <a:gd name="connsiteY25" fmla="*/ 2911 h 21600"/>
                <a:gd name="connsiteX26" fmla="*/ 4807 w 16088"/>
                <a:gd name="connsiteY26" fmla="*/ 6596 h 21600"/>
                <a:gd name="connsiteX27" fmla="*/ 4031 w 16088"/>
                <a:gd name="connsiteY27" fmla="*/ 10281 h 21600"/>
                <a:gd name="connsiteX0" fmla="*/ 11700 w 14378"/>
                <a:gd name="connsiteY0" fmla="*/ 8638 h 17287"/>
                <a:gd name="connsiteX1" fmla="*/ 9372 w 14378"/>
                <a:gd name="connsiteY1" fmla="*/ 10848 h 17287"/>
                <a:gd name="connsiteX2" fmla="*/ 7745 w 14378"/>
                <a:gd name="connsiteY2" fmla="*/ 9387 h 17287"/>
                <a:gd name="connsiteX3" fmla="*/ 8133 w 14378"/>
                <a:gd name="connsiteY3" fmla="*/ 6584 h 17287"/>
                <a:gd name="connsiteX4" fmla="*/ 4067 w 14378"/>
                <a:gd name="connsiteY4" fmla="*/ 0 h 17287"/>
                <a:gd name="connsiteX5" fmla="*/ 0 w 14378"/>
                <a:gd name="connsiteY5" fmla="*/ 6403 h 17287"/>
                <a:gd name="connsiteX6" fmla="*/ 8 w 14378"/>
                <a:gd name="connsiteY6" fmla="*/ 6765 h 17287"/>
                <a:gd name="connsiteX7" fmla="*/ 1649 w 14378"/>
                <a:gd name="connsiteY7" fmla="*/ 11875 h 17287"/>
                <a:gd name="connsiteX8" fmla="*/ 157 w 14378"/>
                <a:gd name="connsiteY8" fmla="*/ 14170 h 17287"/>
                <a:gd name="connsiteX9" fmla="*/ 970 w 14378"/>
                <a:gd name="connsiteY9" fmla="*/ 17275 h 17287"/>
                <a:gd name="connsiteX10" fmla="*/ 306 w 14378"/>
                <a:gd name="connsiteY10" fmla="*/ 14424 h 17287"/>
                <a:gd name="connsiteX11" fmla="*/ 1813 w 14378"/>
                <a:gd name="connsiteY11" fmla="*/ 12105 h 17287"/>
                <a:gd name="connsiteX12" fmla="*/ 1731 w 14378"/>
                <a:gd name="connsiteY12" fmla="*/ 11972 h 17287"/>
                <a:gd name="connsiteX13" fmla="*/ 4067 w 14378"/>
                <a:gd name="connsiteY13" fmla="*/ 13168 h 17287"/>
                <a:gd name="connsiteX14" fmla="*/ 7648 w 14378"/>
                <a:gd name="connsiteY14" fmla="*/ 9713 h 17287"/>
                <a:gd name="connsiteX15" fmla="*/ 9275 w 14378"/>
                <a:gd name="connsiteY15" fmla="*/ 11175 h 17287"/>
                <a:gd name="connsiteX16" fmla="*/ 9036 w 14378"/>
                <a:gd name="connsiteY16" fmla="*/ 12962 h 17287"/>
                <a:gd name="connsiteX17" fmla="*/ 11707 w 14378"/>
                <a:gd name="connsiteY17" fmla="*/ 17287 h 17287"/>
                <a:gd name="connsiteX18" fmla="*/ 14378 w 14378"/>
                <a:gd name="connsiteY18" fmla="*/ 12962 h 17287"/>
                <a:gd name="connsiteX19" fmla="*/ 11700 w 14378"/>
                <a:gd name="connsiteY19" fmla="*/ 8638 h 17287"/>
                <a:gd name="connsiteX20" fmla="*/ 2321 w 14378"/>
                <a:gd name="connsiteY20" fmla="*/ 10281 h 17287"/>
                <a:gd name="connsiteX21" fmla="*/ 1120 w 14378"/>
                <a:gd name="connsiteY21" fmla="*/ 10281 h 17287"/>
                <a:gd name="connsiteX22" fmla="*/ 344 w 14378"/>
                <a:gd name="connsiteY22" fmla="*/ 6596 h 17287"/>
                <a:gd name="connsiteX23" fmla="*/ 1120 w 14378"/>
                <a:gd name="connsiteY23" fmla="*/ 2911 h 17287"/>
                <a:gd name="connsiteX24" fmla="*/ 2321 w 14378"/>
                <a:gd name="connsiteY24" fmla="*/ 2911 h 17287"/>
                <a:gd name="connsiteX25" fmla="*/ 3097 w 14378"/>
                <a:gd name="connsiteY25" fmla="*/ 6596 h 17287"/>
                <a:gd name="connsiteX26" fmla="*/ 2321 w 14378"/>
                <a:gd name="connsiteY26" fmla="*/ 10281 h 17287"/>
                <a:gd name="connsiteX0" fmla="*/ 11700 w 14378"/>
                <a:gd name="connsiteY0" fmla="*/ 8638 h 17287"/>
                <a:gd name="connsiteX1" fmla="*/ 9372 w 14378"/>
                <a:gd name="connsiteY1" fmla="*/ 10848 h 17287"/>
                <a:gd name="connsiteX2" fmla="*/ 7745 w 14378"/>
                <a:gd name="connsiteY2" fmla="*/ 9387 h 17287"/>
                <a:gd name="connsiteX3" fmla="*/ 8133 w 14378"/>
                <a:gd name="connsiteY3" fmla="*/ 6584 h 17287"/>
                <a:gd name="connsiteX4" fmla="*/ 4067 w 14378"/>
                <a:gd name="connsiteY4" fmla="*/ 0 h 17287"/>
                <a:gd name="connsiteX5" fmla="*/ 0 w 14378"/>
                <a:gd name="connsiteY5" fmla="*/ 6403 h 17287"/>
                <a:gd name="connsiteX6" fmla="*/ 8 w 14378"/>
                <a:gd name="connsiteY6" fmla="*/ 6765 h 17287"/>
                <a:gd name="connsiteX7" fmla="*/ 1649 w 14378"/>
                <a:gd name="connsiteY7" fmla="*/ 11875 h 17287"/>
                <a:gd name="connsiteX8" fmla="*/ 157 w 14378"/>
                <a:gd name="connsiteY8" fmla="*/ 14170 h 17287"/>
                <a:gd name="connsiteX9" fmla="*/ 306 w 14378"/>
                <a:gd name="connsiteY9" fmla="*/ 14424 h 17287"/>
                <a:gd name="connsiteX10" fmla="*/ 1813 w 14378"/>
                <a:gd name="connsiteY10" fmla="*/ 12105 h 17287"/>
                <a:gd name="connsiteX11" fmla="*/ 1731 w 14378"/>
                <a:gd name="connsiteY11" fmla="*/ 11972 h 17287"/>
                <a:gd name="connsiteX12" fmla="*/ 4067 w 14378"/>
                <a:gd name="connsiteY12" fmla="*/ 13168 h 17287"/>
                <a:gd name="connsiteX13" fmla="*/ 7648 w 14378"/>
                <a:gd name="connsiteY13" fmla="*/ 9713 h 17287"/>
                <a:gd name="connsiteX14" fmla="*/ 9275 w 14378"/>
                <a:gd name="connsiteY14" fmla="*/ 11175 h 17287"/>
                <a:gd name="connsiteX15" fmla="*/ 9036 w 14378"/>
                <a:gd name="connsiteY15" fmla="*/ 12962 h 17287"/>
                <a:gd name="connsiteX16" fmla="*/ 11707 w 14378"/>
                <a:gd name="connsiteY16" fmla="*/ 17287 h 17287"/>
                <a:gd name="connsiteX17" fmla="*/ 14378 w 14378"/>
                <a:gd name="connsiteY17" fmla="*/ 12962 h 17287"/>
                <a:gd name="connsiteX18" fmla="*/ 11700 w 14378"/>
                <a:gd name="connsiteY18" fmla="*/ 8638 h 17287"/>
                <a:gd name="connsiteX19" fmla="*/ 2321 w 14378"/>
                <a:gd name="connsiteY19" fmla="*/ 10281 h 17287"/>
                <a:gd name="connsiteX20" fmla="*/ 1120 w 14378"/>
                <a:gd name="connsiteY20" fmla="*/ 10281 h 17287"/>
                <a:gd name="connsiteX21" fmla="*/ 344 w 14378"/>
                <a:gd name="connsiteY21" fmla="*/ 6596 h 17287"/>
                <a:gd name="connsiteX22" fmla="*/ 1120 w 14378"/>
                <a:gd name="connsiteY22" fmla="*/ 2911 h 17287"/>
                <a:gd name="connsiteX23" fmla="*/ 2321 w 14378"/>
                <a:gd name="connsiteY23" fmla="*/ 2911 h 17287"/>
                <a:gd name="connsiteX24" fmla="*/ 3097 w 14378"/>
                <a:gd name="connsiteY24" fmla="*/ 6596 h 17287"/>
                <a:gd name="connsiteX25" fmla="*/ 2321 w 14378"/>
                <a:gd name="connsiteY25" fmla="*/ 10281 h 17287"/>
                <a:gd name="connsiteX0" fmla="*/ 11700 w 14378"/>
                <a:gd name="connsiteY0" fmla="*/ 8638 h 17287"/>
                <a:gd name="connsiteX1" fmla="*/ 9372 w 14378"/>
                <a:gd name="connsiteY1" fmla="*/ 10848 h 17287"/>
                <a:gd name="connsiteX2" fmla="*/ 7745 w 14378"/>
                <a:gd name="connsiteY2" fmla="*/ 9387 h 17287"/>
                <a:gd name="connsiteX3" fmla="*/ 8133 w 14378"/>
                <a:gd name="connsiteY3" fmla="*/ 6584 h 17287"/>
                <a:gd name="connsiteX4" fmla="*/ 4067 w 14378"/>
                <a:gd name="connsiteY4" fmla="*/ 0 h 17287"/>
                <a:gd name="connsiteX5" fmla="*/ 0 w 14378"/>
                <a:gd name="connsiteY5" fmla="*/ 6403 h 17287"/>
                <a:gd name="connsiteX6" fmla="*/ 8 w 14378"/>
                <a:gd name="connsiteY6" fmla="*/ 6765 h 17287"/>
                <a:gd name="connsiteX7" fmla="*/ 1649 w 14378"/>
                <a:gd name="connsiteY7" fmla="*/ 11875 h 17287"/>
                <a:gd name="connsiteX8" fmla="*/ 157 w 14378"/>
                <a:gd name="connsiteY8" fmla="*/ 14170 h 17287"/>
                <a:gd name="connsiteX9" fmla="*/ 1813 w 14378"/>
                <a:gd name="connsiteY9" fmla="*/ 12105 h 17287"/>
                <a:gd name="connsiteX10" fmla="*/ 1731 w 14378"/>
                <a:gd name="connsiteY10" fmla="*/ 11972 h 17287"/>
                <a:gd name="connsiteX11" fmla="*/ 4067 w 14378"/>
                <a:gd name="connsiteY11" fmla="*/ 13168 h 17287"/>
                <a:gd name="connsiteX12" fmla="*/ 7648 w 14378"/>
                <a:gd name="connsiteY12" fmla="*/ 9713 h 17287"/>
                <a:gd name="connsiteX13" fmla="*/ 9275 w 14378"/>
                <a:gd name="connsiteY13" fmla="*/ 11175 h 17287"/>
                <a:gd name="connsiteX14" fmla="*/ 9036 w 14378"/>
                <a:gd name="connsiteY14" fmla="*/ 12962 h 17287"/>
                <a:gd name="connsiteX15" fmla="*/ 11707 w 14378"/>
                <a:gd name="connsiteY15" fmla="*/ 17287 h 17287"/>
                <a:gd name="connsiteX16" fmla="*/ 14378 w 14378"/>
                <a:gd name="connsiteY16" fmla="*/ 12962 h 17287"/>
                <a:gd name="connsiteX17" fmla="*/ 11700 w 14378"/>
                <a:gd name="connsiteY17" fmla="*/ 8638 h 17287"/>
                <a:gd name="connsiteX18" fmla="*/ 2321 w 14378"/>
                <a:gd name="connsiteY18" fmla="*/ 10281 h 17287"/>
                <a:gd name="connsiteX19" fmla="*/ 1120 w 14378"/>
                <a:gd name="connsiteY19" fmla="*/ 10281 h 17287"/>
                <a:gd name="connsiteX20" fmla="*/ 344 w 14378"/>
                <a:gd name="connsiteY20" fmla="*/ 6596 h 17287"/>
                <a:gd name="connsiteX21" fmla="*/ 1120 w 14378"/>
                <a:gd name="connsiteY21" fmla="*/ 2911 h 17287"/>
                <a:gd name="connsiteX22" fmla="*/ 2321 w 14378"/>
                <a:gd name="connsiteY22" fmla="*/ 2911 h 17287"/>
                <a:gd name="connsiteX23" fmla="*/ 3097 w 14378"/>
                <a:gd name="connsiteY23" fmla="*/ 6596 h 17287"/>
                <a:gd name="connsiteX24" fmla="*/ 2321 w 14378"/>
                <a:gd name="connsiteY24" fmla="*/ 10281 h 17287"/>
                <a:gd name="connsiteX0" fmla="*/ 11700 w 14378"/>
                <a:gd name="connsiteY0" fmla="*/ 8638 h 17287"/>
                <a:gd name="connsiteX1" fmla="*/ 9372 w 14378"/>
                <a:gd name="connsiteY1" fmla="*/ 10848 h 17287"/>
                <a:gd name="connsiteX2" fmla="*/ 7745 w 14378"/>
                <a:gd name="connsiteY2" fmla="*/ 9387 h 17287"/>
                <a:gd name="connsiteX3" fmla="*/ 8133 w 14378"/>
                <a:gd name="connsiteY3" fmla="*/ 6584 h 17287"/>
                <a:gd name="connsiteX4" fmla="*/ 4067 w 14378"/>
                <a:gd name="connsiteY4" fmla="*/ 0 h 17287"/>
                <a:gd name="connsiteX5" fmla="*/ 0 w 14378"/>
                <a:gd name="connsiteY5" fmla="*/ 6403 h 17287"/>
                <a:gd name="connsiteX6" fmla="*/ 8 w 14378"/>
                <a:gd name="connsiteY6" fmla="*/ 6765 h 17287"/>
                <a:gd name="connsiteX7" fmla="*/ 1649 w 14378"/>
                <a:gd name="connsiteY7" fmla="*/ 11875 h 17287"/>
                <a:gd name="connsiteX8" fmla="*/ 1813 w 14378"/>
                <a:gd name="connsiteY8" fmla="*/ 12105 h 17287"/>
                <a:gd name="connsiteX9" fmla="*/ 1731 w 14378"/>
                <a:gd name="connsiteY9" fmla="*/ 11972 h 17287"/>
                <a:gd name="connsiteX10" fmla="*/ 4067 w 14378"/>
                <a:gd name="connsiteY10" fmla="*/ 13168 h 17287"/>
                <a:gd name="connsiteX11" fmla="*/ 7648 w 14378"/>
                <a:gd name="connsiteY11" fmla="*/ 9713 h 17287"/>
                <a:gd name="connsiteX12" fmla="*/ 9275 w 14378"/>
                <a:gd name="connsiteY12" fmla="*/ 11175 h 17287"/>
                <a:gd name="connsiteX13" fmla="*/ 9036 w 14378"/>
                <a:gd name="connsiteY13" fmla="*/ 12962 h 17287"/>
                <a:gd name="connsiteX14" fmla="*/ 11707 w 14378"/>
                <a:gd name="connsiteY14" fmla="*/ 17287 h 17287"/>
                <a:gd name="connsiteX15" fmla="*/ 14378 w 14378"/>
                <a:gd name="connsiteY15" fmla="*/ 12962 h 17287"/>
                <a:gd name="connsiteX16" fmla="*/ 11700 w 14378"/>
                <a:gd name="connsiteY16" fmla="*/ 8638 h 17287"/>
                <a:gd name="connsiteX17" fmla="*/ 2321 w 14378"/>
                <a:gd name="connsiteY17" fmla="*/ 10281 h 17287"/>
                <a:gd name="connsiteX18" fmla="*/ 1120 w 14378"/>
                <a:gd name="connsiteY18" fmla="*/ 10281 h 17287"/>
                <a:gd name="connsiteX19" fmla="*/ 344 w 14378"/>
                <a:gd name="connsiteY19" fmla="*/ 6596 h 17287"/>
                <a:gd name="connsiteX20" fmla="*/ 1120 w 14378"/>
                <a:gd name="connsiteY20" fmla="*/ 2911 h 17287"/>
                <a:gd name="connsiteX21" fmla="*/ 2321 w 14378"/>
                <a:gd name="connsiteY21" fmla="*/ 2911 h 17287"/>
                <a:gd name="connsiteX22" fmla="*/ 3097 w 14378"/>
                <a:gd name="connsiteY22" fmla="*/ 6596 h 17287"/>
                <a:gd name="connsiteX23" fmla="*/ 2321 w 14378"/>
                <a:gd name="connsiteY23" fmla="*/ 10281 h 17287"/>
                <a:gd name="connsiteX0" fmla="*/ 11700 w 14378"/>
                <a:gd name="connsiteY0" fmla="*/ 8638 h 13359"/>
                <a:gd name="connsiteX1" fmla="*/ 9372 w 14378"/>
                <a:gd name="connsiteY1" fmla="*/ 10848 h 13359"/>
                <a:gd name="connsiteX2" fmla="*/ 7745 w 14378"/>
                <a:gd name="connsiteY2" fmla="*/ 9387 h 13359"/>
                <a:gd name="connsiteX3" fmla="*/ 8133 w 14378"/>
                <a:gd name="connsiteY3" fmla="*/ 6584 h 13359"/>
                <a:gd name="connsiteX4" fmla="*/ 4067 w 14378"/>
                <a:gd name="connsiteY4" fmla="*/ 0 h 13359"/>
                <a:gd name="connsiteX5" fmla="*/ 0 w 14378"/>
                <a:gd name="connsiteY5" fmla="*/ 6403 h 13359"/>
                <a:gd name="connsiteX6" fmla="*/ 8 w 14378"/>
                <a:gd name="connsiteY6" fmla="*/ 6765 h 13359"/>
                <a:gd name="connsiteX7" fmla="*/ 1649 w 14378"/>
                <a:gd name="connsiteY7" fmla="*/ 11875 h 13359"/>
                <a:gd name="connsiteX8" fmla="*/ 1813 w 14378"/>
                <a:gd name="connsiteY8" fmla="*/ 12105 h 13359"/>
                <a:gd name="connsiteX9" fmla="*/ 1731 w 14378"/>
                <a:gd name="connsiteY9" fmla="*/ 11972 h 13359"/>
                <a:gd name="connsiteX10" fmla="*/ 4067 w 14378"/>
                <a:gd name="connsiteY10" fmla="*/ 13168 h 13359"/>
                <a:gd name="connsiteX11" fmla="*/ 7648 w 14378"/>
                <a:gd name="connsiteY11" fmla="*/ 9713 h 13359"/>
                <a:gd name="connsiteX12" fmla="*/ 9275 w 14378"/>
                <a:gd name="connsiteY12" fmla="*/ 11175 h 13359"/>
                <a:gd name="connsiteX13" fmla="*/ 9036 w 14378"/>
                <a:gd name="connsiteY13" fmla="*/ 12962 h 13359"/>
                <a:gd name="connsiteX14" fmla="*/ 14378 w 14378"/>
                <a:gd name="connsiteY14" fmla="*/ 12962 h 13359"/>
                <a:gd name="connsiteX15" fmla="*/ 11700 w 14378"/>
                <a:gd name="connsiteY15" fmla="*/ 8638 h 13359"/>
                <a:gd name="connsiteX16" fmla="*/ 2321 w 14378"/>
                <a:gd name="connsiteY16" fmla="*/ 10281 h 13359"/>
                <a:gd name="connsiteX17" fmla="*/ 1120 w 14378"/>
                <a:gd name="connsiteY17" fmla="*/ 10281 h 13359"/>
                <a:gd name="connsiteX18" fmla="*/ 344 w 14378"/>
                <a:gd name="connsiteY18" fmla="*/ 6596 h 13359"/>
                <a:gd name="connsiteX19" fmla="*/ 1120 w 14378"/>
                <a:gd name="connsiteY19" fmla="*/ 2911 h 13359"/>
                <a:gd name="connsiteX20" fmla="*/ 2321 w 14378"/>
                <a:gd name="connsiteY20" fmla="*/ 2911 h 13359"/>
                <a:gd name="connsiteX21" fmla="*/ 3097 w 14378"/>
                <a:gd name="connsiteY21" fmla="*/ 6596 h 13359"/>
                <a:gd name="connsiteX22" fmla="*/ 2321 w 14378"/>
                <a:gd name="connsiteY22" fmla="*/ 10281 h 13359"/>
                <a:gd name="connsiteX0" fmla="*/ 11700 w 11700"/>
                <a:gd name="connsiteY0" fmla="*/ 8638 h 13168"/>
                <a:gd name="connsiteX1" fmla="*/ 9372 w 11700"/>
                <a:gd name="connsiteY1" fmla="*/ 10848 h 13168"/>
                <a:gd name="connsiteX2" fmla="*/ 7745 w 11700"/>
                <a:gd name="connsiteY2" fmla="*/ 9387 h 13168"/>
                <a:gd name="connsiteX3" fmla="*/ 8133 w 11700"/>
                <a:gd name="connsiteY3" fmla="*/ 6584 h 13168"/>
                <a:gd name="connsiteX4" fmla="*/ 4067 w 11700"/>
                <a:gd name="connsiteY4" fmla="*/ 0 h 13168"/>
                <a:gd name="connsiteX5" fmla="*/ 0 w 11700"/>
                <a:gd name="connsiteY5" fmla="*/ 6403 h 13168"/>
                <a:gd name="connsiteX6" fmla="*/ 8 w 11700"/>
                <a:gd name="connsiteY6" fmla="*/ 6765 h 13168"/>
                <a:gd name="connsiteX7" fmla="*/ 1649 w 11700"/>
                <a:gd name="connsiteY7" fmla="*/ 11875 h 13168"/>
                <a:gd name="connsiteX8" fmla="*/ 1813 w 11700"/>
                <a:gd name="connsiteY8" fmla="*/ 12105 h 13168"/>
                <a:gd name="connsiteX9" fmla="*/ 1731 w 11700"/>
                <a:gd name="connsiteY9" fmla="*/ 11972 h 13168"/>
                <a:gd name="connsiteX10" fmla="*/ 4067 w 11700"/>
                <a:gd name="connsiteY10" fmla="*/ 13168 h 13168"/>
                <a:gd name="connsiteX11" fmla="*/ 7648 w 11700"/>
                <a:gd name="connsiteY11" fmla="*/ 9713 h 13168"/>
                <a:gd name="connsiteX12" fmla="*/ 9275 w 11700"/>
                <a:gd name="connsiteY12" fmla="*/ 11175 h 13168"/>
                <a:gd name="connsiteX13" fmla="*/ 9036 w 11700"/>
                <a:gd name="connsiteY13" fmla="*/ 12962 h 13168"/>
                <a:gd name="connsiteX14" fmla="*/ 11700 w 11700"/>
                <a:gd name="connsiteY14" fmla="*/ 8638 h 13168"/>
                <a:gd name="connsiteX15" fmla="*/ 2321 w 11700"/>
                <a:gd name="connsiteY15" fmla="*/ 10281 h 13168"/>
                <a:gd name="connsiteX16" fmla="*/ 1120 w 11700"/>
                <a:gd name="connsiteY16" fmla="*/ 10281 h 13168"/>
                <a:gd name="connsiteX17" fmla="*/ 344 w 11700"/>
                <a:gd name="connsiteY17" fmla="*/ 6596 h 13168"/>
                <a:gd name="connsiteX18" fmla="*/ 1120 w 11700"/>
                <a:gd name="connsiteY18" fmla="*/ 2911 h 13168"/>
                <a:gd name="connsiteX19" fmla="*/ 2321 w 11700"/>
                <a:gd name="connsiteY19" fmla="*/ 2911 h 13168"/>
                <a:gd name="connsiteX20" fmla="*/ 3097 w 11700"/>
                <a:gd name="connsiteY20" fmla="*/ 6596 h 13168"/>
                <a:gd name="connsiteX21" fmla="*/ 2321 w 11700"/>
                <a:gd name="connsiteY21" fmla="*/ 10281 h 13168"/>
                <a:gd name="connsiteX0" fmla="*/ 9036 w 9422"/>
                <a:gd name="connsiteY0" fmla="*/ 12962 h 13168"/>
                <a:gd name="connsiteX1" fmla="*/ 9372 w 9422"/>
                <a:gd name="connsiteY1" fmla="*/ 10848 h 13168"/>
                <a:gd name="connsiteX2" fmla="*/ 7745 w 9422"/>
                <a:gd name="connsiteY2" fmla="*/ 9387 h 13168"/>
                <a:gd name="connsiteX3" fmla="*/ 8133 w 9422"/>
                <a:gd name="connsiteY3" fmla="*/ 6584 h 13168"/>
                <a:gd name="connsiteX4" fmla="*/ 4067 w 9422"/>
                <a:gd name="connsiteY4" fmla="*/ 0 h 13168"/>
                <a:gd name="connsiteX5" fmla="*/ 0 w 9422"/>
                <a:gd name="connsiteY5" fmla="*/ 6403 h 13168"/>
                <a:gd name="connsiteX6" fmla="*/ 8 w 9422"/>
                <a:gd name="connsiteY6" fmla="*/ 6765 h 13168"/>
                <a:gd name="connsiteX7" fmla="*/ 1649 w 9422"/>
                <a:gd name="connsiteY7" fmla="*/ 11875 h 13168"/>
                <a:gd name="connsiteX8" fmla="*/ 1813 w 9422"/>
                <a:gd name="connsiteY8" fmla="*/ 12105 h 13168"/>
                <a:gd name="connsiteX9" fmla="*/ 1731 w 9422"/>
                <a:gd name="connsiteY9" fmla="*/ 11972 h 13168"/>
                <a:gd name="connsiteX10" fmla="*/ 4067 w 9422"/>
                <a:gd name="connsiteY10" fmla="*/ 13168 h 13168"/>
                <a:gd name="connsiteX11" fmla="*/ 7648 w 9422"/>
                <a:gd name="connsiteY11" fmla="*/ 9713 h 13168"/>
                <a:gd name="connsiteX12" fmla="*/ 9275 w 9422"/>
                <a:gd name="connsiteY12" fmla="*/ 11175 h 13168"/>
                <a:gd name="connsiteX13" fmla="*/ 9036 w 9422"/>
                <a:gd name="connsiteY13" fmla="*/ 12962 h 13168"/>
                <a:gd name="connsiteX14" fmla="*/ 2321 w 9422"/>
                <a:gd name="connsiteY14" fmla="*/ 10281 h 13168"/>
                <a:gd name="connsiteX15" fmla="*/ 1120 w 9422"/>
                <a:gd name="connsiteY15" fmla="*/ 10281 h 13168"/>
                <a:gd name="connsiteX16" fmla="*/ 344 w 9422"/>
                <a:gd name="connsiteY16" fmla="*/ 6596 h 13168"/>
                <a:gd name="connsiteX17" fmla="*/ 1120 w 9422"/>
                <a:gd name="connsiteY17" fmla="*/ 2911 h 13168"/>
                <a:gd name="connsiteX18" fmla="*/ 2321 w 9422"/>
                <a:gd name="connsiteY18" fmla="*/ 2911 h 13168"/>
                <a:gd name="connsiteX19" fmla="*/ 3097 w 9422"/>
                <a:gd name="connsiteY19" fmla="*/ 6596 h 13168"/>
                <a:gd name="connsiteX20" fmla="*/ 2321 w 9422"/>
                <a:gd name="connsiteY20" fmla="*/ 10281 h 13168"/>
                <a:gd name="connsiteX0" fmla="*/ 9844 w 10116"/>
                <a:gd name="connsiteY0" fmla="*/ 8486 h 10000"/>
                <a:gd name="connsiteX1" fmla="*/ 9947 w 10116"/>
                <a:gd name="connsiteY1" fmla="*/ 8238 h 10000"/>
                <a:gd name="connsiteX2" fmla="*/ 8220 w 10116"/>
                <a:gd name="connsiteY2" fmla="*/ 7129 h 10000"/>
                <a:gd name="connsiteX3" fmla="*/ 8632 w 10116"/>
                <a:gd name="connsiteY3" fmla="*/ 5000 h 10000"/>
                <a:gd name="connsiteX4" fmla="*/ 4316 w 10116"/>
                <a:gd name="connsiteY4" fmla="*/ 0 h 10000"/>
                <a:gd name="connsiteX5" fmla="*/ 0 w 10116"/>
                <a:gd name="connsiteY5" fmla="*/ 4863 h 10000"/>
                <a:gd name="connsiteX6" fmla="*/ 8 w 10116"/>
                <a:gd name="connsiteY6" fmla="*/ 5137 h 10000"/>
                <a:gd name="connsiteX7" fmla="*/ 1750 w 10116"/>
                <a:gd name="connsiteY7" fmla="*/ 9018 h 10000"/>
                <a:gd name="connsiteX8" fmla="*/ 1924 w 10116"/>
                <a:gd name="connsiteY8" fmla="*/ 9193 h 10000"/>
                <a:gd name="connsiteX9" fmla="*/ 1837 w 10116"/>
                <a:gd name="connsiteY9" fmla="*/ 9092 h 10000"/>
                <a:gd name="connsiteX10" fmla="*/ 4316 w 10116"/>
                <a:gd name="connsiteY10" fmla="*/ 10000 h 10000"/>
                <a:gd name="connsiteX11" fmla="*/ 8117 w 10116"/>
                <a:gd name="connsiteY11" fmla="*/ 7376 h 10000"/>
                <a:gd name="connsiteX12" fmla="*/ 9844 w 10116"/>
                <a:gd name="connsiteY12" fmla="*/ 8486 h 10000"/>
                <a:gd name="connsiteX13" fmla="*/ 2463 w 10116"/>
                <a:gd name="connsiteY13" fmla="*/ 7808 h 10000"/>
                <a:gd name="connsiteX14" fmla="*/ 1189 w 10116"/>
                <a:gd name="connsiteY14" fmla="*/ 7808 h 10000"/>
                <a:gd name="connsiteX15" fmla="*/ 365 w 10116"/>
                <a:gd name="connsiteY15" fmla="*/ 5009 h 10000"/>
                <a:gd name="connsiteX16" fmla="*/ 1189 w 10116"/>
                <a:gd name="connsiteY16" fmla="*/ 2211 h 10000"/>
                <a:gd name="connsiteX17" fmla="*/ 2463 w 10116"/>
                <a:gd name="connsiteY17" fmla="*/ 2211 h 10000"/>
                <a:gd name="connsiteX18" fmla="*/ 3287 w 10116"/>
                <a:gd name="connsiteY18" fmla="*/ 5009 h 10000"/>
                <a:gd name="connsiteX19" fmla="*/ 2463 w 10116"/>
                <a:gd name="connsiteY19" fmla="*/ 7808 h 10000"/>
                <a:gd name="connsiteX0" fmla="*/ 8117 w 9947"/>
                <a:gd name="connsiteY0" fmla="*/ 7376 h 10000"/>
                <a:gd name="connsiteX1" fmla="*/ 9947 w 9947"/>
                <a:gd name="connsiteY1" fmla="*/ 8238 h 10000"/>
                <a:gd name="connsiteX2" fmla="*/ 8220 w 9947"/>
                <a:gd name="connsiteY2" fmla="*/ 7129 h 10000"/>
                <a:gd name="connsiteX3" fmla="*/ 8632 w 9947"/>
                <a:gd name="connsiteY3" fmla="*/ 5000 h 10000"/>
                <a:gd name="connsiteX4" fmla="*/ 4316 w 9947"/>
                <a:gd name="connsiteY4" fmla="*/ 0 h 10000"/>
                <a:gd name="connsiteX5" fmla="*/ 0 w 9947"/>
                <a:gd name="connsiteY5" fmla="*/ 4863 h 10000"/>
                <a:gd name="connsiteX6" fmla="*/ 8 w 9947"/>
                <a:gd name="connsiteY6" fmla="*/ 5137 h 10000"/>
                <a:gd name="connsiteX7" fmla="*/ 1750 w 9947"/>
                <a:gd name="connsiteY7" fmla="*/ 9018 h 10000"/>
                <a:gd name="connsiteX8" fmla="*/ 1924 w 9947"/>
                <a:gd name="connsiteY8" fmla="*/ 9193 h 10000"/>
                <a:gd name="connsiteX9" fmla="*/ 1837 w 9947"/>
                <a:gd name="connsiteY9" fmla="*/ 9092 h 10000"/>
                <a:gd name="connsiteX10" fmla="*/ 4316 w 9947"/>
                <a:gd name="connsiteY10" fmla="*/ 10000 h 10000"/>
                <a:gd name="connsiteX11" fmla="*/ 8117 w 9947"/>
                <a:gd name="connsiteY11" fmla="*/ 7376 h 10000"/>
                <a:gd name="connsiteX12" fmla="*/ 2463 w 9947"/>
                <a:gd name="connsiteY12" fmla="*/ 7808 h 10000"/>
                <a:gd name="connsiteX13" fmla="*/ 1189 w 9947"/>
                <a:gd name="connsiteY13" fmla="*/ 7808 h 10000"/>
                <a:gd name="connsiteX14" fmla="*/ 365 w 9947"/>
                <a:gd name="connsiteY14" fmla="*/ 5009 h 10000"/>
                <a:gd name="connsiteX15" fmla="*/ 1189 w 9947"/>
                <a:gd name="connsiteY15" fmla="*/ 2211 h 10000"/>
                <a:gd name="connsiteX16" fmla="*/ 2463 w 9947"/>
                <a:gd name="connsiteY16" fmla="*/ 2211 h 10000"/>
                <a:gd name="connsiteX17" fmla="*/ 3287 w 9947"/>
                <a:gd name="connsiteY17" fmla="*/ 5009 h 10000"/>
                <a:gd name="connsiteX18" fmla="*/ 2463 w 9947"/>
                <a:gd name="connsiteY18" fmla="*/ 7808 h 10000"/>
                <a:gd name="connsiteX0" fmla="*/ 8160 w 8678"/>
                <a:gd name="connsiteY0" fmla="*/ 7376 h 10000"/>
                <a:gd name="connsiteX1" fmla="*/ 8264 w 8678"/>
                <a:gd name="connsiteY1" fmla="*/ 7129 h 10000"/>
                <a:gd name="connsiteX2" fmla="*/ 8678 w 8678"/>
                <a:gd name="connsiteY2" fmla="*/ 5000 h 10000"/>
                <a:gd name="connsiteX3" fmla="*/ 4339 w 8678"/>
                <a:gd name="connsiteY3" fmla="*/ 0 h 10000"/>
                <a:gd name="connsiteX4" fmla="*/ 0 w 8678"/>
                <a:gd name="connsiteY4" fmla="*/ 4863 h 10000"/>
                <a:gd name="connsiteX5" fmla="*/ 8 w 8678"/>
                <a:gd name="connsiteY5" fmla="*/ 5137 h 10000"/>
                <a:gd name="connsiteX6" fmla="*/ 1759 w 8678"/>
                <a:gd name="connsiteY6" fmla="*/ 9018 h 10000"/>
                <a:gd name="connsiteX7" fmla="*/ 1934 w 8678"/>
                <a:gd name="connsiteY7" fmla="*/ 9193 h 10000"/>
                <a:gd name="connsiteX8" fmla="*/ 1847 w 8678"/>
                <a:gd name="connsiteY8" fmla="*/ 9092 h 10000"/>
                <a:gd name="connsiteX9" fmla="*/ 4339 w 8678"/>
                <a:gd name="connsiteY9" fmla="*/ 10000 h 10000"/>
                <a:gd name="connsiteX10" fmla="*/ 8160 w 8678"/>
                <a:gd name="connsiteY10" fmla="*/ 7376 h 10000"/>
                <a:gd name="connsiteX11" fmla="*/ 2476 w 8678"/>
                <a:gd name="connsiteY11" fmla="*/ 7808 h 10000"/>
                <a:gd name="connsiteX12" fmla="*/ 1195 w 8678"/>
                <a:gd name="connsiteY12" fmla="*/ 7808 h 10000"/>
                <a:gd name="connsiteX13" fmla="*/ 367 w 8678"/>
                <a:gd name="connsiteY13" fmla="*/ 5009 h 10000"/>
                <a:gd name="connsiteX14" fmla="*/ 1195 w 8678"/>
                <a:gd name="connsiteY14" fmla="*/ 2211 h 10000"/>
                <a:gd name="connsiteX15" fmla="*/ 2476 w 8678"/>
                <a:gd name="connsiteY15" fmla="*/ 2211 h 10000"/>
                <a:gd name="connsiteX16" fmla="*/ 3305 w 8678"/>
                <a:gd name="connsiteY16" fmla="*/ 5009 h 10000"/>
                <a:gd name="connsiteX17" fmla="*/ 2476 w 8678"/>
                <a:gd name="connsiteY17" fmla="*/ 780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678" h="10000" extrusionOk="0">
                  <a:moveTo>
                    <a:pt x="8160" y="7376"/>
                  </a:moveTo>
                  <a:cubicBezTo>
                    <a:pt x="8195" y="7294"/>
                    <a:pt x="8229" y="7211"/>
                    <a:pt x="8264" y="7129"/>
                  </a:cubicBezTo>
                  <a:cubicBezTo>
                    <a:pt x="8526" y="6477"/>
                    <a:pt x="8678" y="5762"/>
                    <a:pt x="8678" y="5000"/>
                  </a:cubicBezTo>
                  <a:cubicBezTo>
                    <a:pt x="8678" y="2239"/>
                    <a:pt x="6736" y="0"/>
                    <a:pt x="4339" y="0"/>
                  </a:cubicBezTo>
                  <a:cubicBezTo>
                    <a:pt x="1983" y="0"/>
                    <a:pt x="64" y="2165"/>
                    <a:pt x="0" y="4863"/>
                  </a:cubicBezTo>
                  <a:cubicBezTo>
                    <a:pt x="3" y="4954"/>
                    <a:pt x="5" y="5046"/>
                    <a:pt x="8" y="5137"/>
                  </a:cubicBezTo>
                  <a:cubicBezTo>
                    <a:pt x="48" y="6725"/>
                    <a:pt x="725" y="8128"/>
                    <a:pt x="1759" y="9018"/>
                  </a:cubicBezTo>
                  <a:lnTo>
                    <a:pt x="1934" y="9193"/>
                  </a:lnTo>
                  <a:cubicBezTo>
                    <a:pt x="1905" y="9159"/>
                    <a:pt x="1876" y="9126"/>
                    <a:pt x="1847" y="9092"/>
                  </a:cubicBezTo>
                  <a:cubicBezTo>
                    <a:pt x="2556" y="9661"/>
                    <a:pt x="3415" y="10000"/>
                    <a:pt x="4339" y="10000"/>
                  </a:cubicBezTo>
                  <a:cubicBezTo>
                    <a:pt x="5987" y="10000"/>
                    <a:pt x="7428" y="8935"/>
                    <a:pt x="8160" y="7376"/>
                  </a:cubicBezTo>
                  <a:close/>
                  <a:moveTo>
                    <a:pt x="2476" y="7808"/>
                  </a:moveTo>
                  <a:cubicBezTo>
                    <a:pt x="2150" y="8284"/>
                    <a:pt x="1520" y="8284"/>
                    <a:pt x="1195" y="7808"/>
                  </a:cubicBezTo>
                  <a:cubicBezTo>
                    <a:pt x="678" y="7037"/>
                    <a:pt x="367" y="6064"/>
                    <a:pt x="367" y="5009"/>
                  </a:cubicBezTo>
                  <a:cubicBezTo>
                    <a:pt x="367" y="3954"/>
                    <a:pt x="678" y="2981"/>
                    <a:pt x="1195" y="2211"/>
                  </a:cubicBezTo>
                  <a:cubicBezTo>
                    <a:pt x="1520" y="1734"/>
                    <a:pt x="2150" y="1734"/>
                    <a:pt x="2476" y="2211"/>
                  </a:cubicBezTo>
                  <a:cubicBezTo>
                    <a:pt x="2994" y="2981"/>
                    <a:pt x="3305" y="3954"/>
                    <a:pt x="3305" y="5009"/>
                  </a:cubicBezTo>
                  <a:cubicBezTo>
                    <a:pt x="3305" y="6064"/>
                    <a:pt x="3002" y="7028"/>
                    <a:pt x="2476" y="7808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solidFill>
                <a:schemeClr val="accent4"/>
              </a:solidFill>
              <a:miter lim="400000"/>
            </a:ln>
          </p:spPr>
          <p:txBody>
            <a:bodyPr lIns="57141" tIns="57141" rIns="57141" bIns="57141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lang="en-ID" sz="1650" b="1" dirty="0">
                <a:solidFill>
                  <a:schemeClr val="bg1"/>
                </a:solidFill>
              </a:endParaRPr>
            </a:p>
          </p:txBody>
        </p:sp>
        <p:sp>
          <p:nvSpPr>
            <p:cNvPr id="264" name="Rectangle 263">
              <a:extLst>
                <a:ext uri="{FF2B5EF4-FFF2-40B4-BE49-F238E27FC236}">
                  <a16:creationId xmlns:a16="http://schemas.microsoft.com/office/drawing/2014/main" id="{948644CF-4965-D042-A03A-932E16B221DA}"/>
                </a:ext>
              </a:extLst>
            </p:cNvPr>
            <p:cNvSpPr/>
            <p:nvPr/>
          </p:nvSpPr>
          <p:spPr>
            <a:xfrm>
              <a:off x="9228037" y="7849137"/>
              <a:ext cx="1126110" cy="6156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b"/>
              <a:r>
                <a:rPr lang="en-ID" b="1" dirty="0"/>
                <a:t>DIGITAL FORENSIC &amp; SECURITY</a:t>
              </a:r>
              <a:endParaRPr lang="en-ID" b="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8D4B503D-AC14-744D-A3EE-4B9AA91C7BE0}"/>
                </a:ext>
              </a:extLst>
            </p:cNvPr>
            <p:cNvSpPr/>
            <p:nvPr/>
          </p:nvSpPr>
          <p:spPr>
            <a:xfrm rot="720000">
              <a:off x="8977029" y="8937183"/>
              <a:ext cx="473790" cy="459641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877F9FF6-F344-134B-ADFA-CDF161A05D0B}"/>
                </a:ext>
              </a:extLst>
            </p:cNvPr>
            <p:cNvSpPr/>
            <p:nvPr/>
          </p:nvSpPr>
          <p:spPr>
            <a:xfrm rot="720000">
              <a:off x="10007815" y="8941314"/>
              <a:ext cx="473790" cy="459641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67" name="Rectangle 266">
              <a:extLst>
                <a:ext uri="{FF2B5EF4-FFF2-40B4-BE49-F238E27FC236}">
                  <a16:creationId xmlns:a16="http://schemas.microsoft.com/office/drawing/2014/main" id="{7ADA7826-8C82-F549-BB48-3FAEE87D7F16}"/>
                </a:ext>
              </a:extLst>
            </p:cNvPr>
            <p:cNvSpPr/>
            <p:nvPr/>
          </p:nvSpPr>
          <p:spPr>
            <a:xfrm>
              <a:off x="8238939" y="8909512"/>
              <a:ext cx="1323982" cy="5694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b"/>
              <a:r>
                <a:rPr lang="en-ID" sz="1650" dirty="0"/>
                <a:t>DIGITAL FORENSIC FOR MICRO-BUSINESS</a:t>
              </a:r>
              <a:endParaRPr lang="en-ID" sz="165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DBF821BB-0E67-C649-9EC0-FE363DE37B53}"/>
                </a:ext>
              </a:extLst>
            </p:cNvPr>
            <p:cNvSpPr/>
            <p:nvPr/>
          </p:nvSpPr>
          <p:spPr>
            <a:xfrm>
              <a:off x="9749792" y="9061634"/>
              <a:ext cx="1323982" cy="2308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"/>
              <a:r>
                <a:rPr lang="en-ID" sz="1650" dirty="0"/>
                <a:t>CYBER SECURITY</a:t>
              </a:r>
              <a:endParaRPr lang="en-ID" sz="165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7D3E10AF-7EB2-E047-BE07-1AC4D7481A0C}"/>
              </a:ext>
            </a:extLst>
          </p:cNvPr>
          <p:cNvGrpSpPr/>
          <p:nvPr/>
        </p:nvGrpSpPr>
        <p:grpSpPr>
          <a:xfrm>
            <a:off x="15618564" y="-845047"/>
            <a:ext cx="5065195" cy="3210174"/>
            <a:chOff x="9498642" y="6651685"/>
            <a:chExt cx="3377318" cy="2140446"/>
          </a:xfrm>
        </p:grpSpPr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8F49990C-AFBE-E541-90EB-C9AE23D70B3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751986" y="7275327"/>
              <a:ext cx="227380" cy="334197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1F0DBE9C-0102-D242-87F0-BC7BD50A5F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330913" y="6938287"/>
              <a:ext cx="13111" cy="66431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EB85D2C5-251F-354E-A7D5-9AC7B619E5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561392" y="7340486"/>
              <a:ext cx="362100" cy="40323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3" name="Shape">
              <a:extLst>
                <a:ext uri="{FF2B5EF4-FFF2-40B4-BE49-F238E27FC236}">
                  <a16:creationId xmlns:a16="http://schemas.microsoft.com/office/drawing/2014/main" id="{C27309A0-2367-2746-9713-1F01E402D526}"/>
                </a:ext>
              </a:extLst>
            </p:cNvPr>
            <p:cNvSpPr/>
            <p:nvPr/>
          </p:nvSpPr>
          <p:spPr>
            <a:xfrm>
              <a:off x="10595799" y="7488485"/>
              <a:ext cx="1303685" cy="1303646"/>
            </a:xfrm>
            <a:custGeom>
              <a:avLst/>
              <a:gdLst>
                <a:gd name="connsiteX0" fmla="*/ 18922 w 21600"/>
                <a:gd name="connsiteY0" fmla="*/ 8638 h 21600"/>
                <a:gd name="connsiteX1" fmla="*/ 16594 w 21600"/>
                <a:gd name="connsiteY1" fmla="*/ 10848 h 21600"/>
                <a:gd name="connsiteX2" fmla="*/ 14967 w 21600"/>
                <a:gd name="connsiteY2" fmla="*/ 9387 h 21600"/>
                <a:gd name="connsiteX3" fmla="*/ 15355 w 21600"/>
                <a:gd name="connsiteY3" fmla="*/ 6584 h 21600"/>
                <a:gd name="connsiteX4" fmla="*/ 11289 w 21600"/>
                <a:gd name="connsiteY4" fmla="*/ 0 h 21600"/>
                <a:gd name="connsiteX5" fmla="*/ 7222 w 21600"/>
                <a:gd name="connsiteY5" fmla="*/ 6403 h 21600"/>
                <a:gd name="connsiteX6" fmla="*/ 5342 w 21600"/>
                <a:gd name="connsiteY6" fmla="*/ 6403 h 21600"/>
                <a:gd name="connsiteX7" fmla="*/ 0 w 21600"/>
                <a:gd name="connsiteY7" fmla="*/ 6584 h 21600"/>
                <a:gd name="connsiteX8" fmla="*/ 2671 w 21600"/>
                <a:gd name="connsiteY8" fmla="*/ 10909 h 21600"/>
                <a:gd name="connsiteX9" fmla="*/ 5342 w 21600"/>
                <a:gd name="connsiteY9" fmla="*/ 6765 h 21600"/>
                <a:gd name="connsiteX10" fmla="*/ 7230 w 21600"/>
                <a:gd name="connsiteY10" fmla="*/ 6765 h 21600"/>
                <a:gd name="connsiteX11" fmla="*/ 8871 w 21600"/>
                <a:gd name="connsiteY11" fmla="*/ 11875 h 21600"/>
                <a:gd name="connsiteX12" fmla="*/ 7379 w 21600"/>
                <a:gd name="connsiteY12" fmla="*/ 14170 h 21600"/>
                <a:gd name="connsiteX13" fmla="*/ 5521 w 21600"/>
                <a:gd name="connsiteY13" fmla="*/ 12950 h 21600"/>
                <a:gd name="connsiteX14" fmla="*/ 2850 w 21600"/>
                <a:gd name="connsiteY14" fmla="*/ 17275 h 21600"/>
                <a:gd name="connsiteX15" fmla="*/ 5521 w 21600"/>
                <a:gd name="connsiteY15" fmla="*/ 21600 h 21600"/>
                <a:gd name="connsiteX16" fmla="*/ 8192 w 21600"/>
                <a:gd name="connsiteY16" fmla="*/ 17275 h 21600"/>
                <a:gd name="connsiteX17" fmla="*/ 7528 w 21600"/>
                <a:gd name="connsiteY17" fmla="*/ 14424 h 21600"/>
                <a:gd name="connsiteX18" fmla="*/ 9035 w 21600"/>
                <a:gd name="connsiteY18" fmla="*/ 12105 h 21600"/>
                <a:gd name="connsiteX19" fmla="*/ 8953 w 21600"/>
                <a:gd name="connsiteY19" fmla="*/ 11972 h 21600"/>
                <a:gd name="connsiteX20" fmla="*/ 11289 w 21600"/>
                <a:gd name="connsiteY20" fmla="*/ 13168 h 21600"/>
                <a:gd name="connsiteX21" fmla="*/ 14870 w 21600"/>
                <a:gd name="connsiteY21" fmla="*/ 9713 h 21600"/>
                <a:gd name="connsiteX22" fmla="*/ 16497 w 21600"/>
                <a:gd name="connsiteY22" fmla="*/ 11175 h 21600"/>
                <a:gd name="connsiteX23" fmla="*/ 16258 w 21600"/>
                <a:gd name="connsiteY23" fmla="*/ 12962 h 21600"/>
                <a:gd name="connsiteX24" fmla="*/ 18929 w 21600"/>
                <a:gd name="connsiteY24" fmla="*/ 17287 h 21600"/>
                <a:gd name="connsiteX25" fmla="*/ 21600 w 21600"/>
                <a:gd name="connsiteY25" fmla="*/ 12962 h 21600"/>
                <a:gd name="connsiteX26" fmla="*/ 18922 w 21600"/>
                <a:gd name="connsiteY26" fmla="*/ 8638 h 21600"/>
                <a:gd name="connsiteX27" fmla="*/ 9543 w 21600"/>
                <a:gd name="connsiteY27" fmla="*/ 10281 h 21600"/>
                <a:gd name="connsiteX28" fmla="*/ 8342 w 21600"/>
                <a:gd name="connsiteY28" fmla="*/ 10281 h 21600"/>
                <a:gd name="connsiteX29" fmla="*/ 7566 w 21600"/>
                <a:gd name="connsiteY29" fmla="*/ 6596 h 21600"/>
                <a:gd name="connsiteX30" fmla="*/ 8342 w 21600"/>
                <a:gd name="connsiteY30" fmla="*/ 2911 h 21600"/>
                <a:gd name="connsiteX31" fmla="*/ 9543 w 21600"/>
                <a:gd name="connsiteY31" fmla="*/ 2911 h 21600"/>
                <a:gd name="connsiteX32" fmla="*/ 10319 w 21600"/>
                <a:gd name="connsiteY32" fmla="*/ 6596 h 21600"/>
                <a:gd name="connsiteX33" fmla="*/ 9543 w 21600"/>
                <a:gd name="connsiteY33" fmla="*/ 10281 h 21600"/>
                <a:gd name="connsiteX0" fmla="*/ 16251 w 18929"/>
                <a:gd name="connsiteY0" fmla="*/ 8638 h 21600"/>
                <a:gd name="connsiteX1" fmla="*/ 13923 w 18929"/>
                <a:gd name="connsiteY1" fmla="*/ 10848 h 21600"/>
                <a:gd name="connsiteX2" fmla="*/ 12296 w 18929"/>
                <a:gd name="connsiteY2" fmla="*/ 9387 h 21600"/>
                <a:gd name="connsiteX3" fmla="*/ 12684 w 18929"/>
                <a:gd name="connsiteY3" fmla="*/ 6584 h 21600"/>
                <a:gd name="connsiteX4" fmla="*/ 8618 w 18929"/>
                <a:gd name="connsiteY4" fmla="*/ 0 h 21600"/>
                <a:gd name="connsiteX5" fmla="*/ 4551 w 18929"/>
                <a:gd name="connsiteY5" fmla="*/ 6403 h 21600"/>
                <a:gd name="connsiteX6" fmla="*/ 2671 w 18929"/>
                <a:gd name="connsiteY6" fmla="*/ 6403 h 21600"/>
                <a:gd name="connsiteX7" fmla="*/ 0 w 18929"/>
                <a:gd name="connsiteY7" fmla="*/ 10909 h 21600"/>
                <a:gd name="connsiteX8" fmla="*/ 2671 w 18929"/>
                <a:gd name="connsiteY8" fmla="*/ 6765 h 21600"/>
                <a:gd name="connsiteX9" fmla="*/ 4559 w 18929"/>
                <a:gd name="connsiteY9" fmla="*/ 6765 h 21600"/>
                <a:gd name="connsiteX10" fmla="*/ 6200 w 18929"/>
                <a:gd name="connsiteY10" fmla="*/ 11875 h 21600"/>
                <a:gd name="connsiteX11" fmla="*/ 4708 w 18929"/>
                <a:gd name="connsiteY11" fmla="*/ 14170 h 21600"/>
                <a:gd name="connsiteX12" fmla="*/ 2850 w 18929"/>
                <a:gd name="connsiteY12" fmla="*/ 12950 h 21600"/>
                <a:gd name="connsiteX13" fmla="*/ 179 w 18929"/>
                <a:gd name="connsiteY13" fmla="*/ 17275 h 21600"/>
                <a:gd name="connsiteX14" fmla="*/ 2850 w 18929"/>
                <a:gd name="connsiteY14" fmla="*/ 21600 h 21600"/>
                <a:gd name="connsiteX15" fmla="*/ 5521 w 18929"/>
                <a:gd name="connsiteY15" fmla="*/ 17275 h 21600"/>
                <a:gd name="connsiteX16" fmla="*/ 4857 w 18929"/>
                <a:gd name="connsiteY16" fmla="*/ 14424 h 21600"/>
                <a:gd name="connsiteX17" fmla="*/ 6364 w 18929"/>
                <a:gd name="connsiteY17" fmla="*/ 12105 h 21600"/>
                <a:gd name="connsiteX18" fmla="*/ 6282 w 18929"/>
                <a:gd name="connsiteY18" fmla="*/ 11972 h 21600"/>
                <a:gd name="connsiteX19" fmla="*/ 8618 w 18929"/>
                <a:gd name="connsiteY19" fmla="*/ 13168 h 21600"/>
                <a:gd name="connsiteX20" fmla="*/ 12199 w 18929"/>
                <a:gd name="connsiteY20" fmla="*/ 9713 h 21600"/>
                <a:gd name="connsiteX21" fmla="*/ 13826 w 18929"/>
                <a:gd name="connsiteY21" fmla="*/ 11175 h 21600"/>
                <a:gd name="connsiteX22" fmla="*/ 13587 w 18929"/>
                <a:gd name="connsiteY22" fmla="*/ 12962 h 21600"/>
                <a:gd name="connsiteX23" fmla="*/ 16258 w 18929"/>
                <a:gd name="connsiteY23" fmla="*/ 17287 h 21600"/>
                <a:gd name="connsiteX24" fmla="*/ 18929 w 18929"/>
                <a:gd name="connsiteY24" fmla="*/ 12962 h 21600"/>
                <a:gd name="connsiteX25" fmla="*/ 16251 w 18929"/>
                <a:gd name="connsiteY25" fmla="*/ 8638 h 21600"/>
                <a:gd name="connsiteX26" fmla="*/ 6872 w 18929"/>
                <a:gd name="connsiteY26" fmla="*/ 10281 h 21600"/>
                <a:gd name="connsiteX27" fmla="*/ 5671 w 18929"/>
                <a:gd name="connsiteY27" fmla="*/ 10281 h 21600"/>
                <a:gd name="connsiteX28" fmla="*/ 4895 w 18929"/>
                <a:gd name="connsiteY28" fmla="*/ 6596 h 21600"/>
                <a:gd name="connsiteX29" fmla="*/ 5671 w 18929"/>
                <a:gd name="connsiteY29" fmla="*/ 2911 h 21600"/>
                <a:gd name="connsiteX30" fmla="*/ 6872 w 18929"/>
                <a:gd name="connsiteY30" fmla="*/ 2911 h 21600"/>
                <a:gd name="connsiteX31" fmla="*/ 7648 w 18929"/>
                <a:gd name="connsiteY31" fmla="*/ 6596 h 21600"/>
                <a:gd name="connsiteX32" fmla="*/ 6872 w 18929"/>
                <a:gd name="connsiteY32" fmla="*/ 10281 h 21600"/>
                <a:gd name="connsiteX0" fmla="*/ 16072 w 18750"/>
                <a:gd name="connsiteY0" fmla="*/ 8638 h 21600"/>
                <a:gd name="connsiteX1" fmla="*/ 13744 w 18750"/>
                <a:gd name="connsiteY1" fmla="*/ 10848 h 21600"/>
                <a:gd name="connsiteX2" fmla="*/ 12117 w 18750"/>
                <a:gd name="connsiteY2" fmla="*/ 9387 h 21600"/>
                <a:gd name="connsiteX3" fmla="*/ 12505 w 18750"/>
                <a:gd name="connsiteY3" fmla="*/ 6584 h 21600"/>
                <a:gd name="connsiteX4" fmla="*/ 8439 w 18750"/>
                <a:gd name="connsiteY4" fmla="*/ 0 h 21600"/>
                <a:gd name="connsiteX5" fmla="*/ 4372 w 18750"/>
                <a:gd name="connsiteY5" fmla="*/ 6403 h 21600"/>
                <a:gd name="connsiteX6" fmla="*/ 2492 w 18750"/>
                <a:gd name="connsiteY6" fmla="*/ 6403 h 21600"/>
                <a:gd name="connsiteX7" fmla="*/ 2492 w 18750"/>
                <a:gd name="connsiteY7" fmla="*/ 6765 h 21600"/>
                <a:gd name="connsiteX8" fmla="*/ 4380 w 18750"/>
                <a:gd name="connsiteY8" fmla="*/ 6765 h 21600"/>
                <a:gd name="connsiteX9" fmla="*/ 6021 w 18750"/>
                <a:gd name="connsiteY9" fmla="*/ 11875 h 21600"/>
                <a:gd name="connsiteX10" fmla="*/ 4529 w 18750"/>
                <a:gd name="connsiteY10" fmla="*/ 14170 h 21600"/>
                <a:gd name="connsiteX11" fmla="*/ 2671 w 18750"/>
                <a:gd name="connsiteY11" fmla="*/ 12950 h 21600"/>
                <a:gd name="connsiteX12" fmla="*/ 0 w 18750"/>
                <a:gd name="connsiteY12" fmla="*/ 17275 h 21600"/>
                <a:gd name="connsiteX13" fmla="*/ 2671 w 18750"/>
                <a:gd name="connsiteY13" fmla="*/ 21600 h 21600"/>
                <a:gd name="connsiteX14" fmla="*/ 5342 w 18750"/>
                <a:gd name="connsiteY14" fmla="*/ 17275 h 21600"/>
                <a:gd name="connsiteX15" fmla="*/ 4678 w 18750"/>
                <a:gd name="connsiteY15" fmla="*/ 14424 h 21600"/>
                <a:gd name="connsiteX16" fmla="*/ 6185 w 18750"/>
                <a:gd name="connsiteY16" fmla="*/ 12105 h 21600"/>
                <a:gd name="connsiteX17" fmla="*/ 6103 w 18750"/>
                <a:gd name="connsiteY17" fmla="*/ 11972 h 21600"/>
                <a:gd name="connsiteX18" fmla="*/ 8439 w 18750"/>
                <a:gd name="connsiteY18" fmla="*/ 13168 h 21600"/>
                <a:gd name="connsiteX19" fmla="*/ 12020 w 18750"/>
                <a:gd name="connsiteY19" fmla="*/ 9713 h 21600"/>
                <a:gd name="connsiteX20" fmla="*/ 13647 w 18750"/>
                <a:gd name="connsiteY20" fmla="*/ 11175 h 21600"/>
                <a:gd name="connsiteX21" fmla="*/ 13408 w 18750"/>
                <a:gd name="connsiteY21" fmla="*/ 12962 h 21600"/>
                <a:gd name="connsiteX22" fmla="*/ 16079 w 18750"/>
                <a:gd name="connsiteY22" fmla="*/ 17287 h 21600"/>
                <a:gd name="connsiteX23" fmla="*/ 18750 w 18750"/>
                <a:gd name="connsiteY23" fmla="*/ 12962 h 21600"/>
                <a:gd name="connsiteX24" fmla="*/ 16072 w 18750"/>
                <a:gd name="connsiteY24" fmla="*/ 8638 h 21600"/>
                <a:gd name="connsiteX25" fmla="*/ 6693 w 18750"/>
                <a:gd name="connsiteY25" fmla="*/ 10281 h 21600"/>
                <a:gd name="connsiteX26" fmla="*/ 5492 w 18750"/>
                <a:gd name="connsiteY26" fmla="*/ 10281 h 21600"/>
                <a:gd name="connsiteX27" fmla="*/ 4716 w 18750"/>
                <a:gd name="connsiteY27" fmla="*/ 6596 h 21600"/>
                <a:gd name="connsiteX28" fmla="*/ 5492 w 18750"/>
                <a:gd name="connsiteY28" fmla="*/ 2911 h 21600"/>
                <a:gd name="connsiteX29" fmla="*/ 6693 w 18750"/>
                <a:gd name="connsiteY29" fmla="*/ 2911 h 21600"/>
                <a:gd name="connsiteX30" fmla="*/ 7469 w 18750"/>
                <a:gd name="connsiteY30" fmla="*/ 6596 h 21600"/>
                <a:gd name="connsiteX31" fmla="*/ 6693 w 18750"/>
                <a:gd name="connsiteY31" fmla="*/ 10281 h 21600"/>
                <a:gd name="connsiteX0" fmla="*/ 16072 w 18750"/>
                <a:gd name="connsiteY0" fmla="*/ 8638 h 21600"/>
                <a:gd name="connsiteX1" fmla="*/ 13744 w 18750"/>
                <a:gd name="connsiteY1" fmla="*/ 10848 h 21600"/>
                <a:gd name="connsiteX2" fmla="*/ 12117 w 18750"/>
                <a:gd name="connsiteY2" fmla="*/ 9387 h 21600"/>
                <a:gd name="connsiteX3" fmla="*/ 12505 w 18750"/>
                <a:gd name="connsiteY3" fmla="*/ 6584 h 21600"/>
                <a:gd name="connsiteX4" fmla="*/ 8439 w 18750"/>
                <a:gd name="connsiteY4" fmla="*/ 0 h 21600"/>
                <a:gd name="connsiteX5" fmla="*/ 4372 w 18750"/>
                <a:gd name="connsiteY5" fmla="*/ 6403 h 21600"/>
                <a:gd name="connsiteX6" fmla="*/ 2492 w 18750"/>
                <a:gd name="connsiteY6" fmla="*/ 6403 h 21600"/>
                <a:gd name="connsiteX7" fmla="*/ 4380 w 18750"/>
                <a:gd name="connsiteY7" fmla="*/ 6765 h 21600"/>
                <a:gd name="connsiteX8" fmla="*/ 6021 w 18750"/>
                <a:gd name="connsiteY8" fmla="*/ 11875 h 21600"/>
                <a:gd name="connsiteX9" fmla="*/ 4529 w 18750"/>
                <a:gd name="connsiteY9" fmla="*/ 14170 h 21600"/>
                <a:gd name="connsiteX10" fmla="*/ 2671 w 18750"/>
                <a:gd name="connsiteY10" fmla="*/ 12950 h 21600"/>
                <a:gd name="connsiteX11" fmla="*/ 0 w 18750"/>
                <a:gd name="connsiteY11" fmla="*/ 17275 h 21600"/>
                <a:gd name="connsiteX12" fmla="*/ 2671 w 18750"/>
                <a:gd name="connsiteY12" fmla="*/ 21600 h 21600"/>
                <a:gd name="connsiteX13" fmla="*/ 5342 w 18750"/>
                <a:gd name="connsiteY13" fmla="*/ 17275 h 21600"/>
                <a:gd name="connsiteX14" fmla="*/ 4678 w 18750"/>
                <a:gd name="connsiteY14" fmla="*/ 14424 h 21600"/>
                <a:gd name="connsiteX15" fmla="*/ 6185 w 18750"/>
                <a:gd name="connsiteY15" fmla="*/ 12105 h 21600"/>
                <a:gd name="connsiteX16" fmla="*/ 6103 w 18750"/>
                <a:gd name="connsiteY16" fmla="*/ 11972 h 21600"/>
                <a:gd name="connsiteX17" fmla="*/ 8439 w 18750"/>
                <a:gd name="connsiteY17" fmla="*/ 13168 h 21600"/>
                <a:gd name="connsiteX18" fmla="*/ 12020 w 18750"/>
                <a:gd name="connsiteY18" fmla="*/ 9713 h 21600"/>
                <a:gd name="connsiteX19" fmla="*/ 13647 w 18750"/>
                <a:gd name="connsiteY19" fmla="*/ 11175 h 21600"/>
                <a:gd name="connsiteX20" fmla="*/ 13408 w 18750"/>
                <a:gd name="connsiteY20" fmla="*/ 12962 h 21600"/>
                <a:gd name="connsiteX21" fmla="*/ 16079 w 18750"/>
                <a:gd name="connsiteY21" fmla="*/ 17287 h 21600"/>
                <a:gd name="connsiteX22" fmla="*/ 18750 w 18750"/>
                <a:gd name="connsiteY22" fmla="*/ 12962 h 21600"/>
                <a:gd name="connsiteX23" fmla="*/ 16072 w 18750"/>
                <a:gd name="connsiteY23" fmla="*/ 8638 h 21600"/>
                <a:gd name="connsiteX24" fmla="*/ 6693 w 18750"/>
                <a:gd name="connsiteY24" fmla="*/ 10281 h 21600"/>
                <a:gd name="connsiteX25" fmla="*/ 5492 w 18750"/>
                <a:gd name="connsiteY25" fmla="*/ 10281 h 21600"/>
                <a:gd name="connsiteX26" fmla="*/ 4716 w 18750"/>
                <a:gd name="connsiteY26" fmla="*/ 6596 h 21600"/>
                <a:gd name="connsiteX27" fmla="*/ 5492 w 18750"/>
                <a:gd name="connsiteY27" fmla="*/ 2911 h 21600"/>
                <a:gd name="connsiteX28" fmla="*/ 6693 w 18750"/>
                <a:gd name="connsiteY28" fmla="*/ 2911 h 21600"/>
                <a:gd name="connsiteX29" fmla="*/ 7469 w 18750"/>
                <a:gd name="connsiteY29" fmla="*/ 6596 h 21600"/>
                <a:gd name="connsiteX30" fmla="*/ 6693 w 18750"/>
                <a:gd name="connsiteY30" fmla="*/ 10281 h 21600"/>
                <a:gd name="connsiteX0" fmla="*/ 16072 w 18750"/>
                <a:gd name="connsiteY0" fmla="*/ 8638 h 21600"/>
                <a:gd name="connsiteX1" fmla="*/ 13744 w 18750"/>
                <a:gd name="connsiteY1" fmla="*/ 10848 h 21600"/>
                <a:gd name="connsiteX2" fmla="*/ 12117 w 18750"/>
                <a:gd name="connsiteY2" fmla="*/ 9387 h 21600"/>
                <a:gd name="connsiteX3" fmla="*/ 12505 w 18750"/>
                <a:gd name="connsiteY3" fmla="*/ 6584 h 21600"/>
                <a:gd name="connsiteX4" fmla="*/ 8439 w 18750"/>
                <a:gd name="connsiteY4" fmla="*/ 0 h 21600"/>
                <a:gd name="connsiteX5" fmla="*/ 4372 w 18750"/>
                <a:gd name="connsiteY5" fmla="*/ 6403 h 21600"/>
                <a:gd name="connsiteX6" fmla="*/ 4380 w 18750"/>
                <a:gd name="connsiteY6" fmla="*/ 6765 h 21600"/>
                <a:gd name="connsiteX7" fmla="*/ 6021 w 18750"/>
                <a:gd name="connsiteY7" fmla="*/ 11875 h 21600"/>
                <a:gd name="connsiteX8" fmla="*/ 4529 w 18750"/>
                <a:gd name="connsiteY8" fmla="*/ 14170 h 21600"/>
                <a:gd name="connsiteX9" fmla="*/ 2671 w 18750"/>
                <a:gd name="connsiteY9" fmla="*/ 12950 h 21600"/>
                <a:gd name="connsiteX10" fmla="*/ 0 w 18750"/>
                <a:gd name="connsiteY10" fmla="*/ 17275 h 21600"/>
                <a:gd name="connsiteX11" fmla="*/ 2671 w 18750"/>
                <a:gd name="connsiteY11" fmla="*/ 21600 h 21600"/>
                <a:gd name="connsiteX12" fmla="*/ 5342 w 18750"/>
                <a:gd name="connsiteY12" fmla="*/ 17275 h 21600"/>
                <a:gd name="connsiteX13" fmla="*/ 4678 w 18750"/>
                <a:gd name="connsiteY13" fmla="*/ 14424 h 21600"/>
                <a:gd name="connsiteX14" fmla="*/ 6185 w 18750"/>
                <a:gd name="connsiteY14" fmla="*/ 12105 h 21600"/>
                <a:gd name="connsiteX15" fmla="*/ 6103 w 18750"/>
                <a:gd name="connsiteY15" fmla="*/ 11972 h 21600"/>
                <a:gd name="connsiteX16" fmla="*/ 8439 w 18750"/>
                <a:gd name="connsiteY16" fmla="*/ 13168 h 21600"/>
                <a:gd name="connsiteX17" fmla="*/ 12020 w 18750"/>
                <a:gd name="connsiteY17" fmla="*/ 9713 h 21600"/>
                <a:gd name="connsiteX18" fmla="*/ 13647 w 18750"/>
                <a:gd name="connsiteY18" fmla="*/ 11175 h 21600"/>
                <a:gd name="connsiteX19" fmla="*/ 13408 w 18750"/>
                <a:gd name="connsiteY19" fmla="*/ 12962 h 21600"/>
                <a:gd name="connsiteX20" fmla="*/ 16079 w 18750"/>
                <a:gd name="connsiteY20" fmla="*/ 17287 h 21600"/>
                <a:gd name="connsiteX21" fmla="*/ 18750 w 18750"/>
                <a:gd name="connsiteY21" fmla="*/ 12962 h 21600"/>
                <a:gd name="connsiteX22" fmla="*/ 16072 w 18750"/>
                <a:gd name="connsiteY22" fmla="*/ 8638 h 21600"/>
                <a:gd name="connsiteX23" fmla="*/ 6693 w 18750"/>
                <a:gd name="connsiteY23" fmla="*/ 10281 h 21600"/>
                <a:gd name="connsiteX24" fmla="*/ 5492 w 18750"/>
                <a:gd name="connsiteY24" fmla="*/ 10281 h 21600"/>
                <a:gd name="connsiteX25" fmla="*/ 4716 w 18750"/>
                <a:gd name="connsiteY25" fmla="*/ 6596 h 21600"/>
                <a:gd name="connsiteX26" fmla="*/ 5492 w 18750"/>
                <a:gd name="connsiteY26" fmla="*/ 2911 h 21600"/>
                <a:gd name="connsiteX27" fmla="*/ 6693 w 18750"/>
                <a:gd name="connsiteY27" fmla="*/ 2911 h 21600"/>
                <a:gd name="connsiteX28" fmla="*/ 7469 w 18750"/>
                <a:gd name="connsiteY28" fmla="*/ 6596 h 21600"/>
                <a:gd name="connsiteX29" fmla="*/ 6693 w 18750"/>
                <a:gd name="connsiteY29" fmla="*/ 10281 h 21600"/>
                <a:gd name="connsiteX0" fmla="*/ 16112 w 18790"/>
                <a:gd name="connsiteY0" fmla="*/ 8638 h 21600"/>
                <a:gd name="connsiteX1" fmla="*/ 13784 w 18790"/>
                <a:gd name="connsiteY1" fmla="*/ 10848 h 21600"/>
                <a:gd name="connsiteX2" fmla="*/ 12157 w 18790"/>
                <a:gd name="connsiteY2" fmla="*/ 9387 h 21600"/>
                <a:gd name="connsiteX3" fmla="*/ 12545 w 18790"/>
                <a:gd name="connsiteY3" fmla="*/ 6584 h 21600"/>
                <a:gd name="connsiteX4" fmla="*/ 8479 w 18790"/>
                <a:gd name="connsiteY4" fmla="*/ 0 h 21600"/>
                <a:gd name="connsiteX5" fmla="*/ 4412 w 18790"/>
                <a:gd name="connsiteY5" fmla="*/ 6403 h 21600"/>
                <a:gd name="connsiteX6" fmla="*/ 4420 w 18790"/>
                <a:gd name="connsiteY6" fmla="*/ 6765 h 21600"/>
                <a:gd name="connsiteX7" fmla="*/ 6061 w 18790"/>
                <a:gd name="connsiteY7" fmla="*/ 11875 h 21600"/>
                <a:gd name="connsiteX8" fmla="*/ 4569 w 18790"/>
                <a:gd name="connsiteY8" fmla="*/ 14170 h 21600"/>
                <a:gd name="connsiteX9" fmla="*/ 40 w 18790"/>
                <a:gd name="connsiteY9" fmla="*/ 17275 h 21600"/>
                <a:gd name="connsiteX10" fmla="*/ 2711 w 18790"/>
                <a:gd name="connsiteY10" fmla="*/ 21600 h 21600"/>
                <a:gd name="connsiteX11" fmla="*/ 5382 w 18790"/>
                <a:gd name="connsiteY11" fmla="*/ 17275 h 21600"/>
                <a:gd name="connsiteX12" fmla="*/ 4718 w 18790"/>
                <a:gd name="connsiteY12" fmla="*/ 14424 h 21600"/>
                <a:gd name="connsiteX13" fmla="*/ 6225 w 18790"/>
                <a:gd name="connsiteY13" fmla="*/ 12105 h 21600"/>
                <a:gd name="connsiteX14" fmla="*/ 6143 w 18790"/>
                <a:gd name="connsiteY14" fmla="*/ 11972 h 21600"/>
                <a:gd name="connsiteX15" fmla="*/ 8479 w 18790"/>
                <a:gd name="connsiteY15" fmla="*/ 13168 h 21600"/>
                <a:gd name="connsiteX16" fmla="*/ 12060 w 18790"/>
                <a:gd name="connsiteY16" fmla="*/ 9713 h 21600"/>
                <a:gd name="connsiteX17" fmla="*/ 13687 w 18790"/>
                <a:gd name="connsiteY17" fmla="*/ 11175 h 21600"/>
                <a:gd name="connsiteX18" fmla="*/ 13448 w 18790"/>
                <a:gd name="connsiteY18" fmla="*/ 12962 h 21600"/>
                <a:gd name="connsiteX19" fmla="*/ 16119 w 18790"/>
                <a:gd name="connsiteY19" fmla="*/ 17287 h 21600"/>
                <a:gd name="connsiteX20" fmla="*/ 18790 w 18790"/>
                <a:gd name="connsiteY20" fmla="*/ 12962 h 21600"/>
                <a:gd name="connsiteX21" fmla="*/ 16112 w 18790"/>
                <a:gd name="connsiteY21" fmla="*/ 8638 h 21600"/>
                <a:gd name="connsiteX22" fmla="*/ 6733 w 18790"/>
                <a:gd name="connsiteY22" fmla="*/ 10281 h 21600"/>
                <a:gd name="connsiteX23" fmla="*/ 5532 w 18790"/>
                <a:gd name="connsiteY23" fmla="*/ 10281 h 21600"/>
                <a:gd name="connsiteX24" fmla="*/ 4756 w 18790"/>
                <a:gd name="connsiteY24" fmla="*/ 6596 h 21600"/>
                <a:gd name="connsiteX25" fmla="*/ 5532 w 18790"/>
                <a:gd name="connsiteY25" fmla="*/ 2911 h 21600"/>
                <a:gd name="connsiteX26" fmla="*/ 6733 w 18790"/>
                <a:gd name="connsiteY26" fmla="*/ 2911 h 21600"/>
                <a:gd name="connsiteX27" fmla="*/ 7509 w 18790"/>
                <a:gd name="connsiteY27" fmla="*/ 6596 h 21600"/>
                <a:gd name="connsiteX28" fmla="*/ 6733 w 18790"/>
                <a:gd name="connsiteY28" fmla="*/ 10281 h 21600"/>
                <a:gd name="connsiteX0" fmla="*/ 13410 w 16088"/>
                <a:gd name="connsiteY0" fmla="*/ 8638 h 21600"/>
                <a:gd name="connsiteX1" fmla="*/ 11082 w 16088"/>
                <a:gd name="connsiteY1" fmla="*/ 10848 h 21600"/>
                <a:gd name="connsiteX2" fmla="*/ 9455 w 16088"/>
                <a:gd name="connsiteY2" fmla="*/ 9387 h 21600"/>
                <a:gd name="connsiteX3" fmla="*/ 9843 w 16088"/>
                <a:gd name="connsiteY3" fmla="*/ 6584 h 21600"/>
                <a:gd name="connsiteX4" fmla="*/ 5777 w 16088"/>
                <a:gd name="connsiteY4" fmla="*/ 0 h 21600"/>
                <a:gd name="connsiteX5" fmla="*/ 1710 w 16088"/>
                <a:gd name="connsiteY5" fmla="*/ 6403 h 21600"/>
                <a:gd name="connsiteX6" fmla="*/ 1718 w 16088"/>
                <a:gd name="connsiteY6" fmla="*/ 6765 h 21600"/>
                <a:gd name="connsiteX7" fmla="*/ 3359 w 16088"/>
                <a:gd name="connsiteY7" fmla="*/ 11875 h 21600"/>
                <a:gd name="connsiteX8" fmla="*/ 1867 w 16088"/>
                <a:gd name="connsiteY8" fmla="*/ 14170 h 21600"/>
                <a:gd name="connsiteX9" fmla="*/ 9 w 16088"/>
                <a:gd name="connsiteY9" fmla="*/ 21600 h 21600"/>
                <a:gd name="connsiteX10" fmla="*/ 2680 w 16088"/>
                <a:gd name="connsiteY10" fmla="*/ 17275 h 21600"/>
                <a:gd name="connsiteX11" fmla="*/ 2016 w 16088"/>
                <a:gd name="connsiteY11" fmla="*/ 14424 h 21600"/>
                <a:gd name="connsiteX12" fmla="*/ 3523 w 16088"/>
                <a:gd name="connsiteY12" fmla="*/ 12105 h 21600"/>
                <a:gd name="connsiteX13" fmla="*/ 3441 w 16088"/>
                <a:gd name="connsiteY13" fmla="*/ 11972 h 21600"/>
                <a:gd name="connsiteX14" fmla="*/ 5777 w 16088"/>
                <a:gd name="connsiteY14" fmla="*/ 13168 h 21600"/>
                <a:gd name="connsiteX15" fmla="*/ 9358 w 16088"/>
                <a:gd name="connsiteY15" fmla="*/ 9713 h 21600"/>
                <a:gd name="connsiteX16" fmla="*/ 10985 w 16088"/>
                <a:gd name="connsiteY16" fmla="*/ 11175 h 21600"/>
                <a:gd name="connsiteX17" fmla="*/ 10746 w 16088"/>
                <a:gd name="connsiteY17" fmla="*/ 12962 h 21600"/>
                <a:gd name="connsiteX18" fmla="*/ 13417 w 16088"/>
                <a:gd name="connsiteY18" fmla="*/ 17287 h 21600"/>
                <a:gd name="connsiteX19" fmla="*/ 16088 w 16088"/>
                <a:gd name="connsiteY19" fmla="*/ 12962 h 21600"/>
                <a:gd name="connsiteX20" fmla="*/ 13410 w 16088"/>
                <a:gd name="connsiteY20" fmla="*/ 8638 h 21600"/>
                <a:gd name="connsiteX21" fmla="*/ 4031 w 16088"/>
                <a:gd name="connsiteY21" fmla="*/ 10281 h 21600"/>
                <a:gd name="connsiteX22" fmla="*/ 2830 w 16088"/>
                <a:gd name="connsiteY22" fmla="*/ 10281 h 21600"/>
                <a:gd name="connsiteX23" fmla="*/ 2054 w 16088"/>
                <a:gd name="connsiteY23" fmla="*/ 6596 h 21600"/>
                <a:gd name="connsiteX24" fmla="*/ 2830 w 16088"/>
                <a:gd name="connsiteY24" fmla="*/ 2911 h 21600"/>
                <a:gd name="connsiteX25" fmla="*/ 4031 w 16088"/>
                <a:gd name="connsiteY25" fmla="*/ 2911 h 21600"/>
                <a:gd name="connsiteX26" fmla="*/ 4807 w 16088"/>
                <a:gd name="connsiteY26" fmla="*/ 6596 h 21600"/>
                <a:gd name="connsiteX27" fmla="*/ 4031 w 16088"/>
                <a:gd name="connsiteY27" fmla="*/ 10281 h 21600"/>
                <a:gd name="connsiteX0" fmla="*/ 11700 w 14378"/>
                <a:gd name="connsiteY0" fmla="*/ 8638 h 17287"/>
                <a:gd name="connsiteX1" fmla="*/ 9372 w 14378"/>
                <a:gd name="connsiteY1" fmla="*/ 10848 h 17287"/>
                <a:gd name="connsiteX2" fmla="*/ 7745 w 14378"/>
                <a:gd name="connsiteY2" fmla="*/ 9387 h 17287"/>
                <a:gd name="connsiteX3" fmla="*/ 8133 w 14378"/>
                <a:gd name="connsiteY3" fmla="*/ 6584 h 17287"/>
                <a:gd name="connsiteX4" fmla="*/ 4067 w 14378"/>
                <a:gd name="connsiteY4" fmla="*/ 0 h 17287"/>
                <a:gd name="connsiteX5" fmla="*/ 0 w 14378"/>
                <a:gd name="connsiteY5" fmla="*/ 6403 h 17287"/>
                <a:gd name="connsiteX6" fmla="*/ 8 w 14378"/>
                <a:gd name="connsiteY6" fmla="*/ 6765 h 17287"/>
                <a:gd name="connsiteX7" fmla="*/ 1649 w 14378"/>
                <a:gd name="connsiteY7" fmla="*/ 11875 h 17287"/>
                <a:gd name="connsiteX8" fmla="*/ 157 w 14378"/>
                <a:gd name="connsiteY8" fmla="*/ 14170 h 17287"/>
                <a:gd name="connsiteX9" fmla="*/ 970 w 14378"/>
                <a:gd name="connsiteY9" fmla="*/ 17275 h 17287"/>
                <a:gd name="connsiteX10" fmla="*/ 306 w 14378"/>
                <a:gd name="connsiteY10" fmla="*/ 14424 h 17287"/>
                <a:gd name="connsiteX11" fmla="*/ 1813 w 14378"/>
                <a:gd name="connsiteY11" fmla="*/ 12105 h 17287"/>
                <a:gd name="connsiteX12" fmla="*/ 1731 w 14378"/>
                <a:gd name="connsiteY12" fmla="*/ 11972 h 17287"/>
                <a:gd name="connsiteX13" fmla="*/ 4067 w 14378"/>
                <a:gd name="connsiteY13" fmla="*/ 13168 h 17287"/>
                <a:gd name="connsiteX14" fmla="*/ 7648 w 14378"/>
                <a:gd name="connsiteY14" fmla="*/ 9713 h 17287"/>
                <a:gd name="connsiteX15" fmla="*/ 9275 w 14378"/>
                <a:gd name="connsiteY15" fmla="*/ 11175 h 17287"/>
                <a:gd name="connsiteX16" fmla="*/ 9036 w 14378"/>
                <a:gd name="connsiteY16" fmla="*/ 12962 h 17287"/>
                <a:gd name="connsiteX17" fmla="*/ 11707 w 14378"/>
                <a:gd name="connsiteY17" fmla="*/ 17287 h 17287"/>
                <a:gd name="connsiteX18" fmla="*/ 14378 w 14378"/>
                <a:gd name="connsiteY18" fmla="*/ 12962 h 17287"/>
                <a:gd name="connsiteX19" fmla="*/ 11700 w 14378"/>
                <a:gd name="connsiteY19" fmla="*/ 8638 h 17287"/>
                <a:gd name="connsiteX20" fmla="*/ 2321 w 14378"/>
                <a:gd name="connsiteY20" fmla="*/ 10281 h 17287"/>
                <a:gd name="connsiteX21" fmla="*/ 1120 w 14378"/>
                <a:gd name="connsiteY21" fmla="*/ 10281 h 17287"/>
                <a:gd name="connsiteX22" fmla="*/ 344 w 14378"/>
                <a:gd name="connsiteY22" fmla="*/ 6596 h 17287"/>
                <a:gd name="connsiteX23" fmla="*/ 1120 w 14378"/>
                <a:gd name="connsiteY23" fmla="*/ 2911 h 17287"/>
                <a:gd name="connsiteX24" fmla="*/ 2321 w 14378"/>
                <a:gd name="connsiteY24" fmla="*/ 2911 h 17287"/>
                <a:gd name="connsiteX25" fmla="*/ 3097 w 14378"/>
                <a:gd name="connsiteY25" fmla="*/ 6596 h 17287"/>
                <a:gd name="connsiteX26" fmla="*/ 2321 w 14378"/>
                <a:gd name="connsiteY26" fmla="*/ 10281 h 17287"/>
                <a:gd name="connsiteX0" fmla="*/ 11700 w 14378"/>
                <a:gd name="connsiteY0" fmla="*/ 8638 h 17287"/>
                <a:gd name="connsiteX1" fmla="*/ 9372 w 14378"/>
                <a:gd name="connsiteY1" fmla="*/ 10848 h 17287"/>
                <a:gd name="connsiteX2" fmla="*/ 7745 w 14378"/>
                <a:gd name="connsiteY2" fmla="*/ 9387 h 17287"/>
                <a:gd name="connsiteX3" fmla="*/ 8133 w 14378"/>
                <a:gd name="connsiteY3" fmla="*/ 6584 h 17287"/>
                <a:gd name="connsiteX4" fmla="*/ 4067 w 14378"/>
                <a:gd name="connsiteY4" fmla="*/ 0 h 17287"/>
                <a:gd name="connsiteX5" fmla="*/ 0 w 14378"/>
                <a:gd name="connsiteY5" fmla="*/ 6403 h 17287"/>
                <a:gd name="connsiteX6" fmla="*/ 8 w 14378"/>
                <a:gd name="connsiteY6" fmla="*/ 6765 h 17287"/>
                <a:gd name="connsiteX7" fmla="*/ 1649 w 14378"/>
                <a:gd name="connsiteY7" fmla="*/ 11875 h 17287"/>
                <a:gd name="connsiteX8" fmla="*/ 157 w 14378"/>
                <a:gd name="connsiteY8" fmla="*/ 14170 h 17287"/>
                <a:gd name="connsiteX9" fmla="*/ 306 w 14378"/>
                <a:gd name="connsiteY9" fmla="*/ 14424 h 17287"/>
                <a:gd name="connsiteX10" fmla="*/ 1813 w 14378"/>
                <a:gd name="connsiteY10" fmla="*/ 12105 h 17287"/>
                <a:gd name="connsiteX11" fmla="*/ 1731 w 14378"/>
                <a:gd name="connsiteY11" fmla="*/ 11972 h 17287"/>
                <a:gd name="connsiteX12" fmla="*/ 4067 w 14378"/>
                <a:gd name="connsiteY12" fmla="*/ 13168 h 17287"/>
                <a:gd name="connsiteX13" fmla="*/ 7648 w 14378"/>
                <a:gd name="connsiteY13" fmla="*/ 9713 h 17287"/>
                <a:gd name="connsiteX14" fmla="*/ 9275 w 14378"/>
                <a:gd name="connsiteY14" fmla="*/ 11175 h 17287"/>
                <a:gd name="connsiteX15" fmla="*/ 9036 w 14378"/>
                <a:gd name="connsiteY15" fmla="*/ 12962 h 17287"/>
                <a:gd name="connsiteX16" fmla="*/ 11707 w 14378"/>
                <a:gd name="connsiteY16" fmla="*/ 17287 h 17287"/>
                <a:gd name="connsiteX17" fmla="*/ 14378 w 14378"/>
                <a:gd name="connsiteY17" fmla="*/ 12962 h 17287"/>
                <a:gd name="connsiteX18" fmla="*/ 11700 w 14378"/>
                <a:gd name="connsiteY18" fmla="*/ 8638 h 17287"/>
                <a:gd name="connsiteX19" fmla="*/ 2321 w 14378"/>
                <a:gd name="connsiteY19" fmla="*/ 10281 h 17287"/>
                <a:gd name="connsiteX20" fmla="*/ 1120 w 14378"/>
                <a:gd name="connsiteY20" fmla="*/ 10281 h 17287"/>
                <a:gd name="connsiteX21" fmla="*/ 344 w 14378"/>
                <a:gd name="connsiteY21" fmla="*/ 6596 h 17287"/>
                <a:gd name="connsiteX22" fmla="*/ 1120 w 14378"/>
                <a:gd name="connsiteY22" fmla="*/ 2911 h 17287"/>
                <a:gd name="connsiteX23" fmla="*/ 2321 w 14378"/>
                <a:gd name="connsiteY23" fmla="*/ 2911 h 17287"/>
                <a:gd name="connsiteX24" fmla="*/ 3097 w 14378"/>
                <a:gd name="connsiteY24" fmla="*/ 6596 h 17287"/>
                <a:gd name="connsiteX25" fmla="*/ 2321 w 14378"/>
                <a:gd name="connsiteY25" fmla="*/ 10281 h 17287"/>
                <a:gd name="connsiteX0" fmla="*/ 11700 w 14378"/>
                <a:gd name="connsiteY0" fmla="*/ 8638 h 17287"/>
                <a:gd name="connsiteX1" fmla="*/ 9372 w 14378"/>
                <a:gd name="connsiteY1" fmla="*/ 10848 h 17287"/>
                <a:gd name="connsiteX2" fmla="*/ 7745 w 14378"/>
                <a:gd name="connsiteY2" fmla="*/ 9387 h 17287"/>
                <a:gd name="connsiteX3" fmla="*/ 8133 w 14378"/>
                <a:gd name="connsiteY3" fmla="*/ 6584 h 17287"/>
                <a:gd name="connsiteX4" fmla="*/ 4067 w 14378"/>
                <a:gd name="connsiteY4" fmla="*/ 0 h 17287"/>
                <a:gd name="connsiteX5" fmla="*/ 0 w 14378"/>
                <a:gd name="connsiteY5" fmla="*/ 6403 h 17287"/>
                <a:gd name="connsiteX6" fmla="*/ 8 w 14378"/>
                <a:gd name="connsiteY6" fmla="*/ 6765 h 17287"/>
                <a:gd name="connsiteX7" fmla="*/ 1649 w 14378"/>
                <a:gd name="connsiteY7" fmla="*/ 11875 h 17287"/>
                <a:gd name="connsiteX8" fmla="*/ 157 w 14378"/>
                <a:gd name="connsiteY8" fmla="*/ 14170 h 17287"/>
                <a:gd name="connsiteX9" fmla="*/ 1813 w 14378"/>
                <a:gd name="connsiteY9" fmla="*/ 12105 h 17287"/>
                <a:gd name="connsiteX10" fmla="*/ 1731 w 14378"/>
                <a:gd name="connsiteY10" fmla="*/ 11972 h 17287"/>
                <a:gd name="connsiteX11" fmla="*/ 4067 w 14378"/>
                <a:gd name="connsiteY11" fmla="*/ 13168 h 17287"/>
                <a:gd name="connsiteX12" fmla="*/ 7648 w 14378"/>
                <a:gd name="connsiteY12" fmla="*/ 9713 h 17287"/>
                <a:gd name="connsiteX13" fmla="*/ 9275 w 14378"/>
                <a:gd name="connsiteY13" fmla="*/ 11175 h 17287"/>
                <a:gd name="connsiteX14" fmla="*/ 9036 w 14378"/>
                <a:gd name="connsiteY14" fmla="*/ 12962 h 17287"/>
                <a:gd name="connsiteX15" fmla="*/ 11707 w 14378"/>
                <a:gd name="connsiteY15" fmla="*/ 17287 h 17287"/>
                <a:gd name="connsiteX16" fmla="*/ 14378 w 14378"/>
                <a:gd name="connsiteY16" fmla="*/ 12962 h 17287"/>
                <a:gd name="connsiteX17" fmla="*/ 11700 w 14378"/>
                <a:gd name="connsiteY17" fmla="*/ 8638 h 17287"/>
                <a:gd name="connsiteX18" fmla="*/ 2321 w 14378"/>
                <a:gd name="connsiteY18" fmla="*/ 10281 h 17287"/>
                <a:gd name="connsiteX19" fmla="*/ 1120 w 14378"/>
                <a:gd name="connsiteY19" fmla="*/ 10281 h 17287"/>
                <a:gd name="connsiteX20" fmla="*/ 344 w 14378"/>
                <a:gd name="connsiteY20" fmla="*/ 6596 h 17287"/>
                <a:gd name="connsiteX21" fmla="*/ 1120 w 14378"/>
                <a:gd name="connsiteY21" fmla="*/ 2911 h 17287"/>
                <a:gd name="connsiteX22" fmla="*/ 2321 w 14378"/>
                <a:gd name="connsiteY22" fmla="*/ 2911 h 17287"/>
                <a:gd name="connsiteX23" fmla="*/ 3097 w 14378"/>
                <a:gd name="connsiteY23" fmla="*/ 6596 h 17287"/>
                <a:gd name="connsiteX24" fmla="*/ 2321 w 14378"/>
                <a:gd name="connsiteY24" fmla="*/ 10281 h 17287"/>
                <a:gd name="connsiteX0" fmla="*/ 11700 w 14378"/>
                <a:gd name="connsiteY0" fmla="*/ 8638 h 17287"/>
                <a:gd name="connsiteX1" fmla="*/ 9372 w 14378"/>
                <a:gd name="connsiteY1" fmla="*/ 10848 h 17287"/>
                <a:gd name="connsiteX2" fmla="*/ 7745 w 14378"/>
                <a:gd name="connsiteY2" fmla="*/ 9387 h 17287"/>
                <a:gd name="connsiteX3" fmla="*/ 8133 w 14378"/>
                <a:gd name="connsiteY3" fmla="*/ 6584 h 17287"/>
                <a:gd name="connsiteX4" fmla="*/ 4067 w 14378"/>
                <a:gd name="connsiteY4" fmla="*/ 0 h 17287"/>
                <a:gd name="connsiteX5" fmla="*/ 0 w 14378"/>
                <a:gd name="connsiteY5" fmla="*/ 6403 h 17287"/>
                <a:gd name="connsiteX6" fmla="*/ 8 w 14378"/>
                <a:gd name="connsiteY6" fmla="*/ 6765 h 17287"/>
                <a:gd name="connsiteX7" fmla="*/ 1649 w 14378"/>
                <a:gd name="connsiteY7" fmla="*/ 11875 h 17287"/>
                <a:gd name="connsiteX8" fmla="*/ 1813 w 14378"/>
                <a:gd name="connsiteY8" fmla="*/ 12105 h 17287"/>
                <a:gd name="connsiteX9" fmla="*/ 1731 w 14378"/>
                <a:gd name="connsiteY9" fmla="*/ 11972 h 17287"/>
                <a:gd name="connsiteX10" fmla="*/ 4067 w 14378"/>
                <a:gd name="connsiteY10" fmla="*/ 13168 h 17287"/>
                <a:gd name="connsiteX11" fmla="*/ 7648 w 14378"/>
                <a:gd name="connsiteY11" fmla="*/ 9713 h 17287"/>
                <a:gd name="connsiteX12" fmla="*/ 9275 w 14378"/>
                <a:gd name="connsiteY12" fmla="*/ 11175 h 17287"/>
                <a:gd name="connsiteX13" fmla="*/ 9036 w 14378"/>
                <a:gd name="connsiteY13" fmla="*/ 12962 h 17287"/>
                <a:gd name="connsiteX14" fmla="*/ 11707 w 14378"/>
                <a:gd name="connsiteY14" fmla="*/ 17287 h 17287"/>
                <a:gd name="connsiteX15" fmla="*/ 14378 w 14378"/>
                <a:gd name="connsiteY15" fmla="*/ 12962 h 17287"/>
                <a:gd name="connsiteX16" fmla="*/ 11700 w 14378"/>
                <a:gd name="connsiteY16" fmla="*/ 8638 h 17287"/>
                <a:gd name="connsiteX17" fmla="*/ 2321 w 14378"/>
                <a:gd name="connsiteY17" fmla="*/ 10281 h 17287"/>
                <a:gd name="connsiteX18" fmla="*/ 1120 w 14378"/>
                <a:gd name="connsiteY18" fmla="*/ 10281 h 17287"/>
                <a:gd name="connsiteX19" fmla="*/ 344 w 14378"/>
                <a:gd name="connsiteY19" fmla="*/ 6596 h 17287"/>
                <a:gd name="connsiteX20" fmla="*/ 1120 w 14378"/>
                <a:gd name="connsiteY20" fmla="*/ 2911 h 17287"/>
                <a:gd name="connsiteX21" fmla="*/ 2321 w 14378"/>
                <a:gd name="connsiteY21" fmla="*/ 2911 h 17287"/>
                <a:gd name="connsiteX22" fmla="*/ 3097 w 14378"/>
                <a:gd name="connsiteY22" fmla="*/ 6596 h 17287"/>
                <a:gd name="connsiteX23" fmla="*/ 2321 w 14378"/>
                <a:gd name="connsiteY23" fmla="*/ 10281 h 17287"/>
                <a:gd name="connsiteX0" fmla="*/ 11700 w 14378"/>
                <a:gd name="connsiteY0" fmla="*/ 8638 h 13359"/>
                <a:gd name="connsiteX1" fmla="*/ 9372 w 14378"/>
                <a:gd name="connsiteY1" fmla="*/ 10848 h 13359"/>
                <a:gd name="connsiteX2" fmla="*/ 7745 w 14378"/>
                <a:gd name="connsiteY2" fmla="*/ 9387 h 13359"/>
                <a:gd name="connsiteX3" fmla="*/ 8133 w 14378"/>
                <a:gd name="connsiteY3" fmla="*/ 6584 h 13359"/>
                <a:gd name="connsiteX4" fmla="*/ 4067 w 14378"/>
                <a:gd name="connsiteY4" fmla="*/ 0 h 13359"/>
                <a:gd name="connsiteX5" fmla="*/ 0 w 14378"/>
                <a:gd name="connsiteY5" fmla="*/ 6403 h 13359"/>
                <a:gd name="connsiteX6" fmla="*/ 8 w 14378"/>
                <a:gd name="connsiteY6" fmla="*/ 6765 h 13359"/>
                <a:gd name="connsiteX7" fmla="*/ 1649 w 14378"/>
                <a:gd name="connsiteY7" fmla="*/ 11875 h 13359"/>
                <a:gd name="connsiteX8" fmla="*/ 1813 w 14378"/>
                <a:gd name="connsiteY8" fmla="*/ 12105 h 13359"/>
                <a:gd name="connsiteX9" fmla="*/ 1731 w 14378"/>
                <a:gd name="connsiteY9" fmla="*/ 11972 h 13359"/>
                <a:gd name="connsiteX10" fmla="*/ 4067 w 14378"/>
                <a:gd name="connsiteY10" fmla="*/ 13168 h 13359"/>
                <a:gd name="connsiteX11" fmla="*/ 7648 w 14378"/>
                <a:gd name="connsiteY11" fmla="*/ 9713 h 13359"/>
                <a:gd name="connsiteX12" fmla="*/ 9275 w 14378"/>
                <a:gd name="connsiteY12" fmla="*/ 11175 h 13359"/>
                <a:gd name="connsiteX13" fmla="*/ 9036 w 14378"/>
                <a:gd name="connsiteY13" fmla="*/ 12962 h 13359"/>
                <a:gd name="connsiteX14" fmla="*/ 14378 w 14378"/>
                <a:gd name="connsiteY14" fmla="*/ 12962 h 13359"/>
                <a:gd name="connsiteX15" fmla="*/ 11700 w 14378"/>
                <a:gd name="connsiteY15" fmla="*/ 8638 h 13359"/>
                <a:gd name="connsiteX16" fmla="*/ 2321 w 14378"/>
                <a:gd name="connsiteY16" fmla="*/ 10281 h 13359"/>
                <a:gd name="connsiteX17" fmla="*/ 1120 w 14378"/>
                <a:gd name="connsiteY17" fmla="*/ 10281 h 13359"/>
                <a:gd name="connsiteX18" fmla="*/ 344 w 14378"/>
                <a:gd name="connsiteY18" fmla="*/ 6596 h 13359"/>
                <a:gd name="connsiteX19" fmla="*/ 1120 w 14378"/>
                <a:gd name="connsiteY19" fmla="*/ 2911 h 13359"/>
                <a:gd name="connsiteX20" fmla="*/ 2321 w 14378"/>
                <a:gd name="connsiteY20" fmla="*/ 2911 h 13359"/>
                <a:gd name="connsiteX21" fmla="*/ 3097 w 14378"/>
                <a:gd name="connsiteY21" fmla="*/ 6596 h 13359"/>
                <a:gd name="connsiteX22" fmla="*/ 2321 w 14378"/>
                <a:gd name="connsiteY22" fmla="*/ 10281 h 13359"/>
                <a:gd name="connsiteX0" fmla="*/ 11700 w 11700"/>
                <a:gd name="connsiteY0" fmla="*/ 8638 h 13168"/>
                <a:gd name="connsiteX1" fmla="*/ 9372 w 11700"/>
                <a:gd name="connsiteY1" fmla="*/ 10848 h 13168"/>
                <a:gd name="connsiteX2" fmla="*/ 7745 w 11700"/>
                <a:gd name="connsiteY2" fmla="*/ 9387 h 13168"/>
                <a:gd name="connsiteX3" fmla="*/ 8133 w 11700"/>
                <a:gd name="connsiteY3" fmla="*/ 6584 h 13168"/>
                <a:gd name="connsiteX4" fmla="*/ 4067 w 11700"/>
                <a:gd name="connsiteY4" fmla="*/ 0 h 13168"/>
                <a:gd name="connsiteX5" fmla="*/ 0 w 11700"/>
                <a:gd name="connsiteY5" fmla="*/ 6403 h 13168"/>
                <a:gd name="connsiteX6" fmla="*/ 8 w 11700"/>
                <a:gd name="connsiteY6" fmla="*/ 6765 h 13168"/>
                <a:gd name="connsiteX7" fmla="*/ 1649 w 11700"/>
                <a:gd name="connsiteY7" fmla="*/ 11875 h 13168"/>
                <a:gd name="connsiteX8" fmla="*/ 1813 w 11700"/>
                <a:gd name="connsiteY8" fmla="*/ 12105 h 13168"/>
                <a:gd name="connsiteX9" fmla="*/ 1731 w 11700"/>
                <a:gd name="connsiteY9" fmla="*/ 11972 h 13168"/>
                <a:gd name="connsiteX10" fmla="*/ 4067 w 11700"/>
                <a:gd name="connsiteY10" fmla="*/ 13168 h 13168"/>
                <a:gd name="connsiteX11" fmla="*/ 7648 w 11700"/>
                <a:gd name="connsiteY11" fmla="*/ 9713 h 13168"/>
                <a:gd name="connsiteX12" fmla="*/ 9275 w 11700"/>
                <a:gd name="connsiteY12" fmla="*/ 11175 h 13168"/>
                <a:gd name="connsiteX13" fmla="*/ 9036 w 11700"/>
                <a:gd name="connsiteY13" fmla="*/ 12962 h 13168"/>
                <a:gd name="connsiteX14" fmla="*/ 11700 w 11700"/>
                <a:gd name="connsiteY14" fmla="*/ 8638 h 13168"/>
                <a:gd name="connsiteX15" fmla="*/ 2321 w 11700"/>
                <a:gd name="connsiteY15" fmla="*/ 10281 h 13168"/>
                <a:gd name="connsiteX16" fmla="*/ 1120 w 11700"/>
                <a:gd name="connsiteY16" fmla="*/ 10281 h 13168"/>
                <a:gd name="connsiteX17" fmla="*/ 344 w 11700"/>
                <a:gd name="connsiteY17" fmla="*/ 6596 h 13168"/>
                <a:gd name="connsiteX18" fmla="*/ 1120 w 11700"/>
                <a:gd name="connsiteY18" fmla="*/ 2911 h 13168"/>
                <a:gd name="connsiteX19" fmla="*/ 2321 w 11700"/>
                <a:gd name="connsiteY19" fmla="*/ 2911 h 13168"/>
                <a:gd name="connsiteX20" fmla="*/ 3097 w 11700"/>
                <a:gd name="connsiteY20" fmla="*/ 6596 h 13168"/>
                <a:gd name="connsiteX21" fmla="*/ 2321 w 11700"/>
                <a:gd name="connsiteY21" fmla="*/ 10281 h 13168"/>
                <a:gd name="connsiteX0" fmla="*/ 9036 w 9422"/>
                <a:gd name="connsiteY0" fmla="*/ 12962 h 13168"/>
                <a:gd name="connsiteX1" fmla="*/ 9372 w 9422"/>
                <a:gd name="connsiteY1" fmla="*/ 10848 h 13168"/>
                <a:gd name="connsiteX2" fmla="*/ 7745 w 9422"/>
                <a:gd name="connsiteY2" fmla="*/ 9387 h 13168"/>
                <a:gd name="connsiteX3" fmla="*/ 8133 w 9422"/>
                <a:gd name="connsiteY3" fmla="*/ 6584 h 13168"/>
                <a:gd name="connsiteX4" fmla="*/ 4067 w 9422"/>
                <a:gd name="connsiteY4" fmla="*/ 0 h 13168"/>
                <a:gd name="connsiteX5" fmla="*/ 0 w 9422"/>
                <a:gd name="connsiteY5" fmla="*/ 6403 h 13168"/>
                <a:gd name="connsiteX6" fmla="*/ 8 w 9422"/>
                <a:gd name="connsiteY6" fmla="*/ 6765 h 13168"/>
                <a:gd name="connsiteX7" fmla="*/ 1649 w 9422"/>
                <a:gd name="connsiteY7" fmla="*/ 11875 h 13168"/>
                <a:gd name="connsiteX8" fmla="*/ 1813 w 9422"/>
                <a:gd name="connsiteY8" fmla="*/ 12105 h 13168"/>
                <a:gd name="connsiteX9" fmla="*/ 1731 w 9422"/>
                <a:gd name="connsiteY9" fmla="*/ 11972 h 13168"/>
                <a:gd name="connsiteX10" fmla="*/ 4067 w 9422"/>
                <a:gd name="connsiteY10" fmla="*/ 13168 h 13168"/>
                <a:gd name="connsiteX11" fmla="*/ 7648 w 9422"/>
                <a:gd name="connsiteY11" fmla="*/ 9713 h 13168"/>
                <a:gd name="connsiteX12" fmla="*/ 9275 w 9422"/>
                <a:gd name="connsiteY12" fmla="*/ 11175 h 13168"/>
                <a:gd name="connsiteX13" fmla="*/ 9036 w 9422"/>
                <a:gd name="connsiteY13" fmla="*/ 12962 h 13168"/>
                <a:gd name="connsiteX14" fmla="*/ 2321 w 9422"/>
                <a:gd name="connsiteY14" fmla="*/ 10281 h 13168"/>
                <a:gd name="connsiteX15" fmla="*/ 1120 w 9422"/>
                <a:gd name="connsiteY15" fmla="*/ 10281 h 13168"/>
                <a:gd name="connsiteX16" fmla="*/ 344 w 9422"/>
                <a:gd name="connsiteY16" fmla="*/ 6596 h 13168"/>
                <a:gd name="connsiteX17" fmla="*/ 1120 w 9422"/>
                <a:gd name="connsiteY17" fmla="*/ 2911 h 13168"/>
                <a:gd name="connsiteX18" fmla="*/ 2321 w 9422"/>
                <a:gd name="connsiteY18" fmla="*/ 2911 h 13168"/>
                <a:gd name="connsiteX19" fmla="*/ 3097 w 9422"/>
                <a:gd name="connsiteY19" fmla="*/ 6596 h 13168"/>
                <a:gd name="connsiteX20" fmla="*/ 2321 w 9422"/>
                <a:gd name="connsiteY20" fmla="*/ 10281 h 13168"/>
                <a:gd name="connsiteX0" fmla="*/ 9844 w 10116"/>
                <a:gd name="connsiteY0" fmla="*/ 8486 h 10000"/>
                <a:gd name="connsiteX1" fmla="*/ 9947 w 10116"/>
                <a:gd name="connsiteY1" fmla="*/ 8238 h 10000"/>
                <a:gd name="connsiteX2" fmla="*/ 8220 w 10116"/>
                <a:gd name="connsiteY2" fmla="*/ 7129 h 10000"/>
                <a:gd name="connsiteX3" fmla="*/ 8632 w 10116"/>
                <a:gd name="connsiteY3" fmla="*/ 5000 h 10000"/>
                <a:gd name="connsiteX4" fmla="*/ 4316 w 10116"/>
                <a:gd name="connsiteY4" fmla="*/ 0 h 10000"/>
                <a:gd name="connsiteX5" fmla="*/ 0 w 10116"/>
                <a:gd name="connsiteY5" fmla="*/ 4863 h 10000"/>
                <a:gd name="connsiteX6" fmla="*/ 8 w 10116"/>
                <a:gd name="connsiteY6" fmla="*/ 5137 h 10000"/>
                <a:gd name="connsiteX7" fmla="*/ 1750 w 10116"/>
                <a:gd name="connsiteY7" fmla="*/ 9018 h 10000"/>
                <a:gd name="connsiteX8" fmla="*/ 1924 w 10116"/>
                <a:gd name="connsiteY8" fmla="*/ 9193 h 10000"/>
                <a:gd name="connsiteX9" fmla="*/ 1837 w 10116"/>
                <a:gd name="connsiteY9" fmla="*/ 9092 h 10000"/>
                <a:gd name="connsiteX10" fmla="*/ 4316 w 10116"/>
                <a:gd name="connsiteY10" fmla="*/ 10000 h 10000"/>
                <a:gd name="connsiteX11" fmla="*/ 8117 w 10116"/>
                <a:gd name="connsiteY11" fmla="*/ 7376 h 10000"/>
                <a:gd name="connsiteX12" fmla="*/ 9844 w 10116"/>
                <a:gd name="connsiteY12" fmla="*/ 8486 h 10000"/>
                <a:gd name="connsiteX13" fmla="*/ 2463 w 10116"/>
                <a:gd name="connsiteY13" fmla="*/ 7808 h 10000"/>
                <a:gd name="connsiteX14" fmla="*/ 1189 w 10116"/>
                <a:gd name="connsiteY14" fmla="*/ 7808 h 10000"/>
                <a:gd name="connsiteX15" fmla="*/ 365 w 10116"/>
                <a:gd name="connsiteY15" fmla="*/ 5009 h 10000"/>
                <a:gd name="connsiteX16" fmla="*/ 1189 w 10116"/>
                <a:gd name="connsiteY16" fmla="*/ 2211 h 10000"/>
                <a:gd name="connsiteX17" fmla="*/ 2463 w 10116"/>
                <a:gd name="connsiteY17" fmla="*/ 2211 h 10000"/>
                <a:gd name="connsiteX18" fmla="*/ 3287 w 10116"/>
                <a:gd name="connsiteY18" fmla="*/ 5009 h 10000"/>
                <a:gd name="connsiteX19" fmla="*/ 2463 w 10116"/>
                <a:gd name="connsiteY19" fmla="*/ 7808 h 10000"/>
                <a:gd name="connsiteX0" fmla="*/ 8117 w 9947"/>
                <a:gd name="connsiteY0" fmla="*/ 7376 h 10000"/>
                <a:gd name="connsiteX1" fmla="*/ 9947 w 9947"/>
                <a:gd name="connsiteY1" fmla="*/ 8238 h 10000"/>
                <a:gd name="connsiteX2" fmla="*/ 8220 w 9947"/>
                <a:gd name="connsiteY2" fmla="*/ 7129 h 10000"/>
                <a:gd name="connsiteX3" fmla="*/ 8632 w 9947"/>
                <a:gd name="connsiteY3" fmla="*/ 5000 h 10000"/>
                <a:gd name="connsiteX4" fmla="*/ 4316 w 9947"/>
                <a:gd name="connsiteY4" fmla="*/ 0 h 10000"/>
                <a:gd name="connsiteX5" fmla="*/ 0 w 9947"/>
                <a:gd name="connsiteY5" fmla="*/ 4863 h 10000"/>
                <a:gd name="connsiteX6" fmla="*/ 8 w 9947"/>
                <a:gd name="connsiteY6" fmla="*/ 5137 h 10000"/>
                <a:gd name="connsiteX7" fmla="*/ 1750 w 9947"/>
                <a:gd name="connsiteY7" fmla="*/ 9018 h 10000"/>
                <a:gd name="connsiteX8" fmla="*/ 1924 w 9947"/>
                <a:gd name="connsiteY8" fmla="*/ 9193 h 10000"/>
                <a:gd name="connsiteX9" fmla="*/ 1837 w 9947"/>
                <a:gd name="connsiteY9" fmla="*/ 9092 h 10000"/>
                <a:gd name="connsiteX10" fmla="*/ 4316 w 9947"/>
                <a:gd name="connsiteY10" fmla="*/ 10000 h 10000"/>
                <a:gd name="connsiteX11" fmla="*/ 8117 w 9947"/>
                <a:gd name="connsiteY11" fmla="*/ 7376 h 10000"/>
                <a:gd name="connsiteX12" fmla="*/ 2463 w 9947"/>
                <a:gd name="connsiteY12" fmla="*/ 7808 h 10000"/>
                <a:gd name="connsiteX13" fmla="*/ 1189 w 9947"/>
                <a:gd name="connsiteY13" fmla="*/ 7808 h 10000"/>
                <a:gd name="connsiteX14" fmla="*/ 365 w 9947"/>
                <a:gd name="connsiteY14" fmla="*/ 5009 h 10000"/>
                <a:gd name="connsiteX15" fmla="*/ 1189 w 9947"/>
                <a:gd name="connsiteY15" fmla="*/ 2211 h 10000"/>
                <a:gd name="connsiteX16" fmla="*/ 2463 w 9947"/>
                <a:gd name="connsiteY16" fmla="*/ 2211 h 10000"/>
                <a:gd name="connsiteX17" fmla="*/ 3287 w 9947"/>
                <a:gd name="connsiteY17" fmla="*/ 5009 h 10000"/>
                <a:gd name="connsiteX18" fmla="*/ 2463 w 9947"/>
                <a:gd name="connsiteY18" fmla="*/ 7808 h 10000"/>
                <a:gd name="connsiteX0" fmla="*/ 8160 w 8678"/>
                <a:gd name="connsiteY0" fmla="*/ 7376 h 10000"/>
                <a:gd name="connsiteX1" fmla="*/ 8264 w 8678"/>
                <a:gd name="connsiteY1" fmla="*/ 7129 h 10000"/>
                <a:gd name="connsiteX2" fmla="*/ 8678 w 8678"/>
                <a:gd name="connsiteY2" fmla="*/ 5000 h 10000"/>
                <a:gd name="connsiteX3" fmla="*/ 4339 w 8678"/>
                <a:gd name="connsiteY3" fmla="*/ 0 h 10000"/>
                <a:gd name="connsiteX4" fmla="*/ 0 w 8678"/>
                <a:gd name="connsiteY4" fmla="*/ 4863 h 10000"/>
                <a:gd name="connsiteX5" fmla="*/ 8 w 8678"/>
                <a:gd name="connsiteY5" fmla="*/ 5137 h 10000"/>
                <a:gd name="connsiteX6" fmla="*/ 1759 w 8678"/>
                <a:gd name="connsiteY6" fmla="*/ 9018 h 10000"/>
                <a:gd name="connsiteX7" fmla="*/ 1934 w 8678"/>
                <a:gd name="connsiteY7" fmla="*/ 9193 h 10000"/>
                <a:gd name="connsiteX8" fmla="*/ 1847 w 8678"/>
                <a:gd name="connsiteY8" fmla="*/ 9092 h 10000"/>
                <a:gd name="connsiteX9" fmla="*/ 4339 w 8678"/>
                <a:gd name="connsiteY9" fmla="*/ 10000 h 10000"/>
                <a:gd name="connsiteX10" fmla="*/ 8160 w 8678"/>
                <a:gd name="connsiteY10" fmla="*/ 7376 h 10000"/>
                <a:gd name="connsiteX11" fmla="*/ 2476 w 8678"/>
                <a:gd name="connsiteY11" fmla="*/ 7808 h 10000"/>
                <a:gd name="connsiteX12" fmla="*/ 1195 w 8678"/>
                <a:gd name="connsiteY12" fmla="*/ 7808 h 10000"/>
                <a:gd name="connsiteX13" fmla="*/ 367 w 8678"/>
                <a:gd name="connsiteY13" fmla="*/ 5009 h 10000"/>
                <a:gd name="connsiteX14" fmla="*/ 1195 w 8678"/>
                <a:gd name="connsiteY14" fmla="*/ 2211 h 10000"/>
                <a:gd name="connsiteX15" fmla="*/ 2476 w 8678"/>
                <a:gd name="connsiteY15" fmla="*/ 2211 h 10000"/>
                <a:gd name="connsiteX16" fmla="*/ 3305 w 8678"/>
                <a:gd name="connsiteY16" fmla="*/ 5009 h 10000"/>
                <a:gd name="connsiteX17" fmla="*/ 2476 w 8678"/>
                <a:gd name="connsiteY17" fmla="*/ 780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678" h="10000" extrusionOk="0">
                  <a:moveTo>
                    <a:pt x="8160" y="7376"/>
                  </a:moveTo>
                  <a:cubicBezTo>
                    <a:pt x="8195" y="7294"/>
                    <a:pt x="8229" y="7211"/>
                    <a:pt x="8264" y="7129"/>
                  </a:cubicBezTo>
                  <a:cubicBezTo>
                    <a:pt x="8526" y="6477"/>
                    <a:pt x="8678" y="5762"/>
                    <a:pt x="8678" y="5000"/>
                  </a:cubicBezTo>
                  <a:cubicBezTo>
                    <a:pt x="8678" y="2239"/>
                    <a:pt x="6736" y="0"/>
                    <a:pt x="4339" y="0"/>
                  </a:cubicBezTo>
                  <a:cubicBezTo>
                    <a:pt x="1983" y="0"/>
                    <a:pt x="64" y="2165"/>
                    <a:pt x="0" y="4863"/>
                  </a:cubicBezTo>
                  <a:cubicBezTo>
                    <a:pt x="3" y="4954"/>
                    <a:pt x="5" y="5046"/>
                    <a:pt x="8" y="5137"/>
                  </a:cubicBezTo>
                  <a:cubicBezTo>
                    <a:pt x="48" y="6725"/>
                    <a:pt x="725" y="8128"/>
                    <a:pt x="1759" y="9018"/>
                  </a:cubicBezTo>
                  <a:lnTo>
                    <a:pt x="1934" y="9193"/>
                  </a:lnTo>
                  <a:cubicBezTo>
                    <a:pt x="1905" y="9159"/>
                    <a:pt x="1876" y="9126"/>
                    <a:pt x="1847" y="9092"/>
                  </a:cubicBezTo>
                  <a:cubicBezTo>
                    <a:pt x="2556" y="9661"/>
                    <a:pt x="3415" y="10000"/>
                    <a:pt x="4339" y="10000"/>
                  </a:cubicBezTo>
                  <a:cubicBezTo>
                    <a:pt x="5987" y="10000"/>
                    <a:pt x="7428" y="8935"/>
                    <a:pt x="8160" y="7376"/>
                  </a:cubicBezTo>
                  <a:close/>
                  <a:moveTo>
                    <a:pt x="2476" y="7808"/>
                  </a:moveTo>
                  <a:cubicBezTo>
                    <a:pt x="2150" y="8284"/>
                    <a:pt x="1520" y="8284"/>
                    <a:pt x="1195" y="7808"/>
                  </a:cubicBezTo>
                  <a:cubicBezTo>
                    <a:pt x="678" y="7037"/>
                    <a:pt x="367" y="6064"/>
                    <a:pt x="367" y="5009"/>
                  </a:cubicBezTo>
                  <a:cubicBezTo>
                    <a:pt x="367" y="3954"/>
                    <a:pt x="678" y="2981"/>
                    <a:pt x="1195" y="2211"/>
                  </a:cubicBezTo>
                  <a:cubicBezTo>
                    <a:pt x="1520" y="1734"/>
                    <a:pt x="2150" y="1734"/>
                    <a:pt x="2476" y="2211"/>
                  </a:cubicBezTo>
                  <a:cubicBezTo>
                    <a:pt x="2994" y="2981"/>
                    <a:pt x="3305" y="3954"/>
                    <a:pt x="3305" y="5009"/>
                  </a:cubicBezTo>
                  <a:cubicBezTo>
                    <a:pt x="3305" y="6064"/>
                    <a:pt x="3002" y="7028"/>
                    <a:pt x="2476" y="7808"/>
                  </a:cubicBezTo>
                  <a:close/>
                </a:path>
              </a:pathLst>
            </a:custGeom>
            <a:solidFill>
              <a:srgbClr val="FFC000"/>
            </a:solidFill>
            <a:ln w="12700">
              <a:solidFill>
                <a:schemeClr val="accent4"/>
              </a:solidFill>
              <a:miter lim="400000"/>
            </a:ln>
          </p:spPr>
          <p:txBody>
            <a:bodyPr lIns="57141" tIns="57141" rIns="57141" bIns="57141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lang="en-ID" sz="1650" b="1" dirty="0">
                <a:solidFill>
                  <a:schemeClr val="bg1"/>
                </a:solidFill>
              </a:endParaRPr>
            </a:p>
          </p:txBody>
        </p:sp>
        <p:sp>
          <p:nvSpPr>
            <p:cNvPr id="274" name="Rectangle 273">
              <a:extLst>
                <a:ext uri="{FF2B5EF4-FFF2-40B4-BE49-F238E27FC236}">
                  <a16:creationId xmlns:a16="http://schemas.microsoft.com/office/drawing/2014/main" id="{FE557E06-4CEF-464C-B406-A4952511CFCF}"/>
                </a:ext>
              </a:extLst>
            </p:cNvPr>
            <p:cNvSpPr/>
            <p:nvPr/>
          </p:nvSpPr>
          <p:spPr>
            <a:xfrm>
              <a:off x="10779381" y="7923459"/>
              <a:ext cx="1221029" cy="6156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"/>
              <a:r>
                <a:rPr lang="en-ID" b="1" dirty="0"/>
                <a:t>SENSORS, ROBOTICS AND AUTOMATION</a:t>
              </a:r>
              <a:endParaRPr lang="en-ID" b="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7DB36B6D-A875-C445-A74F-F416725FE7A1}"/>
                </a:ext>
              </a:extLst>
            </p:cNvPr>
            <p:cNvSpPr/>
            <p:nvPr/>
          </p:nvSpPr>
          <p:spPr>
            <a:xfrm rot="720000">
              <a:off x="10438764" y="6902231"/>
              <a:ext cx="473790" cy="459641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45A3CEE3-46A2-E54A-8397-812DFCA3685C}"/>
                </a:ext>
              </a:extLst>
            </p:cNvPr>
            <p:cNvSpPr/>
            <p:nvPr/>
          </p:nvSpPr>
          <p:spPr>
            <a:xfrm rot="720000">
              <a:off x="11118859" y="6651685"/>
              <a:ext cx="473790" cy="459641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C58C29AA-3E43-1E4D-BB78-8FC5464C46F8}"/>
                </a:ext>
              </a:extLst>
            </p:cNvPr>
            <p:cNvSpPr/>
            <p:nvPr/>
          </p:nvSpPr>
          <p:spPr>
            <a:xfrm rot="720000">
              <a:off x="11766761" y="6984613"/>
              <a:ext cx="473790" cy="459641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78" name="Rectangle 277">
              <a:extLst>
                <a:ext uri="{FF2B5EF4-FFF2-40B4-BE49-F238E27FC236}">
                  <a16:creationId xmlns:a16="http://schemas.microsoft.com/office/drawing/2014/main" id="{2C683C2A-6A1D-544E-B7CE-2AB7358EA587}"/>
                </a:ext>
              </a:extLst>
            </p:cNvPr>
            <p:cNvSpPr/>
            <p:nvPr/>
          </p:nvSpPr>
          <p:spPr>
            <a:xfrm>
              <a:off x="9498642" y="6986624"/>
              <a:ext cx="1518568" cy="4001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b"/>
              <a:r>
                <a:rPr lang="en-ID" sz="1650" dirty="0"/>
                <a:t>DISASTER AND EMERGENCY ROBOT</a:t>
              </a:r>
              <a:endParaRPr lang="en-ID" sz="165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9" name="Rectangle 278">
              <a:extLst>
                <a:ext uri="{FF2B5EF4-FFF2-40B4-BE49-F238E27FC236}">
                  <a16:creationId xmlns:a16="http://schemas.microsoft.com/office/drawing/2014/main" id="{31B4CE5A-34E6-1540-B470-EE3A59B6B511}"/>
                </a:ext>
              </a:extLst>
            </p:cNvPr>
            <p:cNvSpPr/>
            <p:nvPr/>
          </p:nvSpPr>
          <p:spPr>
            <a:xfrm>
              <a:off x="10606388" y="6657444"/>
              <a:ext cx="1518568" cy="4001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"/>
              <a:r>
                <a:rPr lang="en-ID" sz="1650" dirty="0"/>
                <a:t>SMART SURVEILLANCE SYSTEM</a:t>
              </a:r>
              <a:endParaRPr lang="en-ID" sz="165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0" name="Rectangle 279">
              <a:extLst>
                <a:ext uri="{FF2B5EF4-FFF2-40B4-BE49-F238E27FC236}">
                  <a16:creationId xmlns:a16="http://schemas.microsoft.com/office/drawing/2014/main" id="{94F0365F-7608-C44D-A9E7-7403533DEBD0}"/>
                </a:ext>
              </a:extLst>
            </p:cNvPr>
            <p:cNvSpPr/>
            <p:nvPr/>
          </p:nvSpPr>
          <p:spPr>
            <a:xfrm>
              <a:off x="11585613" y="7027159"/>
              <a:ext cx="1290347" cy="4001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"/>
              <a:r>
                <a:rPr lang="en-ID" sz="1650" dirty="0"/>
                <a:t>INTELLIGENT MACHINE VISION</a:t>
              </a:r>
              <a:endParaRPr lang="en-ID" sz="165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0C34ACAC-3015-B546-9B44-9D6710F1461C}"/>
              </a:ext>
            </a:extLst>
          </p:cNvPr>
          <p:cNvGrpSpPr/>
          <p:nvPr/>
        </p:nvGrpSpPr>
        <p:grpSpPr>
          <a:xfrm>
            <a:off x="13041020" y="4025735"/>
            <a:ext cx="4850532" cy="4013734"/>
            <a:chOff x="7780014" y="9899375"/>
            <a:chExt cx="3234187" cy="2676236"/>
          </a:xfrm>
        </p:grpSpPr>
        <p:cxnSp>
          <p:nvCxnSpPr>
            <p:cNvPr id="282" name="Straight Connector 281">
              <a:extLst>
                <a:ext uri="{FF2B5EF4-FFF2-40B4-BE49-F238E27FC236}">
                  <a16:creationId xmlns:a16="http://schemas.microsoft.com/office/drawing/2014/main" id="{7F779941-67F7-304E-A9A0-8A8DC51985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82565" y="10175909"/>
              <a:ext cx="62002" cy="63300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id="{2B371943-28B6-074D-B81D-DDE94AD845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30675" y="10478374"/>
              <a:ext cx="454302" cy="512811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>
              <a:extLst>
                <a:ext uri="{FF2B5EF4-FFF2-40B4-BE49-F238E27FC236}">
                  <a16:creationId xmlns:a16="http://schemas.microsoft.com/office/drawing/2014/main" id="{981CB578-A31E-EC48-B452-921613C44C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89701" y="11065701"/>
              <a:ext cx="658974" cy="152988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DEF45CF2-091F-D345-94A4-52D614D5465C}"/>
                </a:ext>
              </a:extLst>
            </p:cNvPr>
            <p:cNvCxnSpPr>
              <a:cxnSpLocks/>
            </p:cNvCxnSpPr>
            <p:nvPr/>
          </p:nvCxnSpPr>
          <p:spPr>
            <a:xfrm>
              <a:off x="9217368" y="11482284"/>
              <a:ext cx="710121" cy="236444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728DB31E-BA7B-EF4F-8E97-34D7BF6458E5}"/>
                </a:ext>
              </a:extLst>
            </p:cNvPr>
            <p:cNvCxnSpPr>
              <a:cxnSpLocks/>
            </p:cNvCxnSpPr>
            <p:nvPr/>
          </p:nvCxnSpPr>
          <p:spPr>
            <a:xfrm>
              <a:off x="8972026" y="11762686"/>
              <a:ext cx="371499" cy="526722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7" name="Shape">
              <a:extLst>
                <a:ext uri="{FF2B5EF4-FFF2-40B4-BE49-F238E27FC236}">
                  <a16:creationId xmlns:a16="http://schemas.microsoft.com/office/drawing/2014/main" id="{75624E0A-B4DE-AB4D-B4EF-DAE5FF23EA9E}"/>
                </a:ext>
              </a:extLst>
            </p:cNvPr>
            <p:cNvSpPr/>
            <p:nvPr/>
          </p:nvSpPr>
          <p:spPr>
            <a:xfrm>
              <a:off x="8039840" y="10663089"/>
              <a:ext cx="1303685" cy="1303646"/>
            </a:xfrm>
            <a:custGeom>
              <a:avLst/>
              <a:gdLst>
                <a:gd name="connsiteX0" fmla="*/ 18922 w 21600"/>
                <a:gd name="connsiteY0" fmla="*/ 8638 h 21600"/>
                <a:gd name="connsiteX1" fmla="*/ 16594 w 21600"/>
                <a:gd name="connsiteY1" fmla="*/ 10848 h 21600"/>
                <a:gd name="connsiteX2" fmla="*/ 14967 w 21600"/>
                <a:gd name="connsiteY2" fmla="*/ 9387 h 21600"/>
                <a:gd name="connsiteX3" fmla="*/ 15355 w 21600"/>
                <a:gd name="connsiteY3" fmla="*/ 6584 h 21600"/>
                <a:gd name="connsiteX4" fmla="*/ 11289 w 21600"/>
                <a:gd name="connsiteY4" fmla="*/ 0 h 21600"/>
                <a:gd name="connsiteX5" fmla="*/ 7222 w 21600"/>
                <a:gd name="connsiteY5" fmla="*/ 6403 h 21600"/>
                <a:gd name="connsiteX6" fmla="*/ 5342 w 21600"/>
                <a:gd name="connsiteY6" fmla="*/ 6403 h 21600"/>
                <a:gd name="connsiteX7" fmla="*/ 0 w 21600"/>
                <a:gd name="connsiteY7" fmla="*/ 6584 h 21600"/>
                <a:gd name="connsiteX8" fmla="*/ 2671 w 21600"/>
                <a:gd name="connsiteY8" fmla="*/ 10909 h 21600"/>
                <a:gd name="connsiteX9" fmla="*/ 5342 w 21600"/>
                <a:gd name="connsiteY9" fmla="*/ 6765 h 21600"/>
                <a:gd name="connsiteX10" fmla="*/ 7230 w 21600"/>
                <a:gd name="connsiteY10" fmla="*/ 6765 h 21600"/>
                <a:gd name="connsiteX11" fmla="*/ 8871 w 21600"/>
                <a:gd name="connsiteY11" fmla="*/ 11875 h 21600"/>
                <a:gd name="connsiteX12" fmla="*/ 7379 w 21600"/>
                <a:gd name="connsiteY12" fmla="*/ 14170 h 21600"/>
                <a:gd name="connsiteX13" fmla="*/ 5521 w 21600"/>
                <a:gd name="connsiteY13" fmla="*/ 12950 h 21600"/>
                <a:gd name="connsiteX14" fmla="*/ 2850 w 21600"/>
                <a:gd name="connsiteY14" fmla="*/ 17275 h 21600"/>
                <a:gd name="connsiteX15" fmla="*/ 5521 w 21600"/>
                <a:gd name="connsiteY15" fmla="*/ 21600 h 21600"/>
                <a:gd name="connsiteX16" fmla="*/ 8192 w 21600"/>
                <a:gd name="connsiteY16" fmla="*/ 17275 h 21600"/>
                <a:gd name="connsiteX17" fmla="*/ 7528 w 21600"/>
                <a:gd name="connsiteY17" fmla="*/ 14424 h 21600"/>
                <a:gd name="connsiteX18" fmla="*/ 9035 w 21600"/>
                <a:gd name="connsiteY18" fmla="*/ 12105 h 21600"/>
                <a:gd name="connsiteX19" fmla="*/ 8953 w 21600"/>
                <a:gd name="connsiteY19" fmla="*/ 11972 h 21600"/>
                <a:gd name="connsiteX20" fmla="*/ 11289 w 21600"/>
                <a:gd name="connsiteY20" fmla="*/ 13168 h 21600"/>
                <a:gd name="connsiteX21" fmla="*/ 14870 w 21600"/>
                <a:gd name="connsiteY21" fmla="*/ 9713 h 21600"/>
                <a:gd name="connsiteX22" fmla="*/ 16497 w 21600"/>
                <a:gd name="connsiteY22" fmla="*/ 11175 h 21600"/>
                <a:gd name="connsiteX23" fmla="*/ 16258 w 21600"/>
                <a:gd name="connsiteY23" fmla="*/ 12962 h 21600"/>
                <a:gd name="connsiteX24" fmla="*/ 18929 w 21600"/>
                <a:gd name="connsiteY24" fmla="*/ 17287 h 21600"/>
                <a:gd name="connsiteX25" fmla="*/ 21600 w 21600"/>
                <a:gd name="connsiteY25" fmla="*/ 12962 h 21600"/>
                <a:gd name="connsiteX26" fmla="*/ 18922 w 21600"/>
                <a:gd name="connsiteY26" fmla="*/ 8638 h 21600"/>
                <a:gd name="connsiteX27" fmla="*/ 9543 w 21600"/>
                <a:gd name="connsiteY27" fmla="*/ 10281 h 21600"/>
                <a:gd name="connsiteX28" fmla="*/ 8342 w 21600"/>
                <a:gd name="connsiteY28" fmla="*/ 10281 h 21600"/>
                <a:gd name="connsiteX29" fmla="*/ 7566 w 21600"/>
                <a:gd name="connsiteY29" fmla="*/ 6596 h 21600"/>
                <a:gd name="connsiteX30" fmla="*/ 8342 w 21600"/>
                <a:gd name="connsiteY30" fmla="*/ 2911 h 21600"/>
                <a:gd name="connsiteX31" fmla="*/ 9543 w 21600"/>
                <a:gd name="connsiteY31" fmla="*/ 2911 h 21600"/>
                <a:gd name="connsiteX32" fmla="*/ 10319 w 21600"/>
                <a:gd name="connsiteY32" fmla="*/ 6596 h 21600"/>
                <a:gd name="connsiteX33" fmla="*/ 9543 w 21600"/>
                <a:gd name="connsiteY33" fmla="*/ 10281 h 21600"/>
                <a:gd name="connsiteX0" fmla="*/ 16251 w 18929"/>
                <a:gd name="connsiteY0" fmla="*/ 8638 h 21600"/>
                <a:gd name="connsiteX1" fmla="*/ 13923 w 18929"/>
                <a:gd name="connsiteY1" fmla="*/ 10848 h 21600"/>
                <a:gd name="connsiteX2" fmla="*/ 12296 w 18929"/>
                <a:gd name="connsiteY2" fmla="*/ 9387 h 21600"/>
                <a:gd name="connsiteX3" fmla="*/ 12684 w 18929"/>
                <a:gd name="connsiteY3" fmla="*/ 6584 h 21600"/>
                <a:gd name="connsiteX4" fmla="*/ 8618 w 18929"/>
                <a:gd name="connsiteY4" fmla="*/ 0 h 21600"/>
                <a:gd name="connsiteX5" fmla="*/ 4551 w 18929"/>
                <a:gd name="connsiteY5" fmla="*/ 6403 h 21600"/>
                <a:gd name="connsiteX6" fmla="*/ 2671 w 18929"/>
                <a:gd name="connsiteY6" fmla="*/ 6403 h 21600"/>
                <a:gd name="connsiteX7" fmla="*/ 0 w 18929"/>
                <a:gd name="connsiteY7" fmla="*/ 10909 h 21600"/>
                <a:gd name="connsiteX8" fmla="*/ 2671 w 18929"/>
                <a:gd name="connsiteY8" fmla="*/ 6765 h 21600"/>
                <a:gd name="connsiteX9" fmla="*/ 4559 w 18929"/>
                <a:gd name="connsiteY9" fmla="*/ 6765 h 21600"/>
                <a:gd name="connsiteX10" fmla="*/ 6200 w 18929"/>
                <a:gd name="connsiteY10" fmla="*/ 11875 h 21600"/>
                <a:gd name="connsiteX11" fmla="*/ 4708 w 18929"/>
                <a:gd name="connsiteY11" fmla="*/ 14170 h 21600"/>
                <a:gd name="connsiteX12" fmla="*/ 2850 w 18929"/>
                <a:gd name="connsiteY12" fmla="*/ 12950 h 21600"/>
                <a:gd name="connsiteX13" fmla="*/ 179 w 18929"/>
                <a:gd name="connsiteY13" fmla="*/ 17275 h 21600"/>
                <a:gd name="connsiteX14" fmla="*/ 2850 w 18929"/>
                <a:gd name="connsiteY14" fmla="*/ 21600 h 21600"/>
                <a:gd name="connsiteX15" fmla="*/ 5521 w 18929"/>
                <a:gd name="connsiteY15" fmla="*/ 17275 h 21600"/>
                <a:gd name="connsiteX16" fmla="*/ 4857 w 18929"/>
                <a:gd name="connsiteY16" fmla="*/ 14424 h 21600"/>
                <a:gd name="connsiteX17" fmla="*/ 6364 w 18929"/>
                <a:gd name="connsiteY17" fmla="*/ 12105 h 21600"/>
                <a:gd name="connsiteX18" fmla="*/ 6282 w 18929"/>
                <a:gd name="connsiteY18" fmla="*/ 11972 h 21600"/>
                <a:gd name="connsiteX19" fmla="*/ 8618 w 18929"/>
                <a:gd name="connsiteY19" fmla="*/ 13168 h 21600"/>
                <a:gd name="connsiteX20" fmla="*/ 12199 w 18929"/>
                <a:gd name="connsiteY20" fmla="*/ 9713 h 21600"/>
                <a:gd name="connsiteX21" fmla="*/ 13826 w 18929"/>
                <a:gd name="connsiteY21" fmla="*/ 11175 h 21600"/>
                <a:gd name="connsiteX22" fmla="*/ 13587 w 18929"/>
                <a:gd name="connsiteY22" fmla="*/ 12962 h 21600"/>
                <a:gd name="connsiteX23" fmla="*/ 16258 w 18929"/>
                <a:gd name="connsiteY23" fmla="*/ 17287 h 21600"/>
                <a:gd name="connsiteX24" fmla="*/ 18929 w 18929"/>
                <a:gd name="connsiteY24" fmla="*/ 12962 h 21600"/>
                <a:gd name="connsiteX25" fmla="*/ 16251 w 18929"/>
                <a:gd name="connsiteY25" fmla="*/ 8638 h 21600"/>
                <a:gd name="connsiteX26" fmla="*/ 6872 w 18929"/>
                <a:gd name="connsiteY26" fmla="*/ 10281 h 21600"/>
                <a:gd name="connsiteX27" fmla="*/ 5671 w 18929"/>
                <a:gd name="connsiteY27" fmla="*/ 10281 h 21600"/>
                <a:gd name="connsiteX28" fmla="*/ 4895 w 18929"/>
                <a:gd name="connsiteY28" fmla="*/ 6596 h 21600"/>
                <a:gd name="connsiteX29" fmla="*/ 5671 w 18929"/>
                <a:gd name="connsiteY29" fmla="*/ 2911 h 21600"/>
                <a:gd name="connsiteX30" fmla="*/ 6872 w 18929"/>
                <a:gd name="connsiteY30" fmla="*/ 2911 h 21600"/>
                <a:gd name="connsiteX31" fmla="*/ 7648 w 18929"/>
                <a:gd name="connsiteY31" fmla="*/ 6596 h 21600"/>
                <a:gd name="connsiteX32" fmla="*/ 6872 w 18929"/>
                <a:gd name="connsiteY32" fmla="*/ 10281 h 21600"/>
                <a:gd name="connsiteX0" fmla="*/ 16072 w 18750"/>
                <a:gd name="connsiteY0" fmla="*/ 8638 h 21600"/>
                <a:gd name="connsiteX1" fmla="*/ 13744 w 18750"/>
                <a:gd name="connsiteY1" fmla="*/ 10848 h 21600"/>
                <a:gd name="connsiteX2" fmla="*/ 12117 w 18750"/>
                <a:gd name="connsiteY2" fmla="*/ 9387 h 21600"/>
                <a:gd name="connsiteX3" fmla="*/ 12505 w 18750"/>
                <a:gd name="connsiteY3" fmla="*/ 6584 h 21600"/>
                <a:gd name="connsiteX4" fmla="*/ 8439 w 18750"/>
                <a:gd name="connsiteY4" fmla="*/ 0 h 21600"/>
                <a:gd name="connsiteX5" fmla="*/ 4372 w 18750"/>
                <a:gd name="connsiteY5" fmla="*/ 6403 h 21600"/>
                <a:gd name="connsiteX6" fmla="*/ 2492 w 18750"/>
                <a:gd name="connsiteY6" fmla="*/ 6403 h 21600"/>
                <a:gd name="connsiteX7" fmla="*/ 2492 w 18750"/>
                <a:gd name="connsiteY7" fmla="*/ 6765 h 21600"/>
                <a:gd name="connsiteX8" fmla="*/ 4380 w 18750"/>
                <a:gd name="connsiteY8" fmla="*/ 6765 h 21600"/>
                <a:gd name="connsiteX9" fmla="*/ 6021 w 18750"/>
                <a:gd name="connsiteY9" fmla="*/ 11875 h 21600"/>
                <a:gd name="connsiteX10" fmla="*/ 4529 w 18750"/>
                <a:gd name="connsiteY10" fmla="*/ 14170 h 21600"/>
                <a:gd name="connsiteX11" fmla="*/ 2671 w 18750"/>
                <a:gd name="connsiteY11" fmla="*/ 12950 h 21600"/>
                <a:gd name="connsiteX12" fmla="*/ 0 w 18750"/>
                <a:gd name="connsiteY12" fmla="*/ 17275 h 21600"/>
                <a:gd name="connsiteX13" fmla="*/ 2671 w 18750"/>
                <a:gd name="connsiteY13" fmla="*/ 21600 h 21600"/>
                <a:gd name="connsiteX14" fmla="*/ 5342 w 18750"/>
                <a:gd name="connsiteY14" fmla="*/ 17275 h 21600"/>
                <a:gd name="connsiteX15" fmla="*/ 4678 w 18750"/>
                <a:gd name="connsiteY15" fmla="*/ 14424 h 21600"/>
                <a:gd name="connsiteX16" fmla="*/ 6185 w 18750"/>
                <a:gd name="connsiteY16" fmla="*/ 12105 h 21600"/>
                <a:gd name="connsiteX17" fmla="*/ 6103 w 18750"/>
                <a:gd name="connsiteY17" fmla="*/ 11972 h 21600"/>
                <a:gd name="connsiteX18" fmla="*/ 8439 w 18750"/>
                <a:gd name="connsiteY18" fmla="*/ 13168 h 21600"/>
                <a:gd name="connsiteX19" fmla="*/ 12020 w 18750"/>
                <a:gd name="connsiteY19" fmla="*/ 9713 h 21600"/>
                <a:gd name="connsiteX20" fmla="*/ 13647 w 18750"/>
                <a:gd name="connsiteY20" fmla="*/ 11175 h 21600"/>
                <a:gd name="connsiteX21" fmla="*/ 13408 w 18750"/>
                <a:gd name="connsiteY21" fmla="*/ 12962 h 21600"/>
                <a:gd name="connsiteX22" fmla="*/ 16079 w 18750"/>
                <a:gd name="connsiteY22" fmla="*/ 17287 h 21600"/>
                <a:gd name="connsiteX23" fmla="*/ 18750 w 18750"/>
                <a:gd name="connsiteY23" fmla="*/ 12962 h 21600"/>
                <a:gd name="connsiteX24" fmla="*/ 16072 w 18750"/>
                <a:gd name="connsiteY24" fmla="*/ 8638 h 21600"/>
                <a:gd name="connsiteX25" fmla="*/ 6693 w 18750"/>
                <a:gd name="connsiteY25" fmla="*/ 10281 h 21600"/>
                <a:gd name="connsiteX26" fmla="*/ 5492 w 18750"/>
                <a:gd name="connsiteY26" fmla="*/ 10281 h 21600"/>
                <a:gd name="connsiteX27" fmla="*/ 4716 w 18750"/>
                <a:gd name="connsiteY27" fmla="*/ 6596 h 21600"/>
                <a:gd name="connsiteX28" fmla="*/ 5492 w 18750"/>
                <a:gd name="connsiteY28" fmla="*/ 2911 h 21600"/>
                <a:gd name="connsiteX29" fmla="*/ 6693 w 18750"/>
                <a:gd name="connsiteY29" fmla="*/ 2911 h 21600"/>
                <a:gd name="connsiteX30" fmla="*/ 7469 w 18750"/>
                <a:gd name="connsiteY30" fmla="*/ 6596 h 21600"/>
                <a:gd name="connsiteX31" fmla="*/ 6693 w 18750"/>
                <a:gd name="connsiteY31" fmla="*/ 10281 h 21600"/>
                <a:gd name="connsiteX0" fmla="*/ 16072 w 18750"/>
                <a:gd name="connsiteY0" fmla="*/ 8638 h 21600"/>
                <a:gd name="connsiteX1" fmla="*/ 13744 w 18750"/>
                <a:gd name="connsiteY1" fmla="*/ 10848 h 21600"/>
                <a:gd name="connsiteX2" fmla="*/ 12117 w 18750"/>
                <a:gd name="connsiteY2" fmla="*/ 9387 h 21600"/>
                <a:gd name="connsiteX3" fmla="*/ 12505 w 18750"/>
                <a:gd name="connsiteY3" fmla="*/ 6584 h 21600"/>
                <a:gd name="connsiteX4" fmla="*/ 8439 w 18750"/>
                <a:gd name="connsiteY4" fmla="*/ 0 h 21600"/>
                <a:gd name="connsiteX5" fmla="*/ 4372 w 18750"/>
                <a:gd name="connsiteY5" fmla="*/ 6403 h 21600"/>
                <a:gd name="connsiteX6" fmla="*/ 2492 w 18750"/>
                <a:gd name="connsiteY6" fmla="*/ 6403 h 21600"/>
                <a:gd name="connsiteX7" fmla="*/ 4380 w 18750"/>
                <a:gd name="connsiteY7" fmla="*/ 6765 h 21600"/>
                <a:gd name="connsiteX8" fmla="*/ 6021 w 18750"/>
                <a:gd name="connsiteY8" fmla="*/ 11875 h 21600"/>
                <a:gd name="connsiteX9" fmla="*/ 4529 w 18750"/>
                <a:gd name="connsiteY9" fmla="*/ 14170 h 21600"/>
                <a:gd name="connsiteX10" fmla="*/ 2671 w 18750"/>
                <a:gd name="connsiteY10" fmla="*/ 12950 h 21600"/>
                <a:gd name="connsiteX11" fmla="*/ 0 w 18750"/>
                <a:gd name="connsiteY11" fmla="*/ 17275 h 21600"/>
                <a:gd name="connsiteX12" fmla="*/ 2671 w 18750"/>
                <a:gd name="connsiteY12" fmla="*/ 21600 h 21600"/>
                <a:gd name="connsiteX13" fmla="*/ 5342 w 18750"/>
                <a:gd name="connsiteY13" fmla="*/ 17275 h 21600"/>
                <a:gd name="connsiteX14" fmla="*/ 4678 w 18750"/>
                <a:gd name="connsiteY14" fmla="*/ 14424 h 21600"/>
                <a:gd name="connsiteX15" fmla="*/ 6185 w 18750"/>
                <a:gd name="connsiteY15" fmla="*/ 12105 h 21600"/>
                <a:gd name="connsiteX16" fmla="*/ 6103 w 18750"/>
                <a:gd name="connsiteY16" fmla="*/ 11972 h 21600"/>
                <a:gd name="connsiteX17" fmla="*/ 8439 w 18750"/>
                <a:gd name="connsiteY17" fmla="*/ 13168 h 21600"/>
                <a:gd name="connsiteX18" fmla="*/ 12020 w 18750"/>
                <a:gd name="connsiteY18" fmla="*/ 9713 h 21600"/>
                <a:gd name="connsiteX19" fmla="*/ 13647 w 18750"/>
                <a:gd name="connsiteY19" fmla="*/ 11175 h 21600"/>
                <a:gd name="connsiteX20" fmla="*/ 13408 w 18750"/>
                <a:gd name="connsiteY20" fmla="*/ 12962 h 21600"/>
                <a:gd name="connsiteX21" fmla="*/ 16079 w 18750"/>
                <a:gd name="connsiteY21" fmla="*/ 17287 h 21600"/>
                <a:gd name="connsiteX22" fmla="*/ 18750 w 18750"/>
                <a:gd name="connsiteY22" fmla="*/ 12962 h 21600"/>
                <a:gd name="connsiteX23" fmla="*/ 16072 w 18750"/>
                <a:gd name="connsiteY23" fmla="*/ 8638 h 21600"/>
                <a:gd name="connsiteX24" fmla="*/ 6693 w 18750"/>
                <a:gd name="connsiteY24" fmla="*/ 10281 h 21600"/>
                <a:gd name="connsiteX25" fmla="*/ 5492 w 18750"/>
                <a:gd name="connsiteY25" fmla="*/ 10281 h 21600"/>
                <a:gd name="connsiteX26" fmla="*/ 4716 w 18750"/>
                <a:gd name="connsiteY26" fmla="*/ 6596 h 21600"/>
                <a:gd name="connsiteX27" fmla="*/ 5492 w 18750"/>
                <a:gd name="connsiteY27" fmla="*/ 2911 h 21600"/>
                <a:gd name="connsiteX28" fmla="*/ 6693 w 18750"/>
                <a:gd name="connsiteY28" fmla="*/ 2911 h 21600"/>
                <a:gd name="connsiteX29" fmla="*/ 7469 w 18750"/>
                <a:gd name="connsiteY29" fmla="*/ 6596 h 21600"/>
                <a:gd name="connsiteX30" fmla="*/ 6693 w 18750"/>
                <a:gd name="connsiteY30" fmla="*/ 10281 h 21600"/>
                <a:gd name="connsiteX0" fmla="*/ 16072 w 18750"/>
                <a:gd name="connsiteY0" fmla="*/ 8638 h 21600"/>
                <a:gd name="connsiteX1" fmla="*/ 13744 w 18750"/>
                <a:gd name="connsiteY1" fmla="*/ 10848 h 21600"/>
                <a:gd name="connsiteX2" fmla="*/ 12117 w 18750"/>
                <a:gd name="connsiteY2" fmla="*/ 9387 h 21600"/>
                <a:gd name="connsiteX3" fmla="*/ 12505 w 18750"/>
                <a:gd name="connsiteY3" fmla="*/ 6584 h 21600"/>
                <a:gd name="connsiteX4" fmla="*/ 8439 w 18750"/>
                <a:gd name="connsiteY4" fmla="*/ 0 h 21600"/>
                <a:gd name="connsiteX5" fmla="*/ 4372 w 18750"/>
                <a:gd name="connsiteY5" fmla="*/ 6403 h 21600"/>
                <a:gd name="connsiteX6" fmla="*/ 4380 w 18750"/>
                <a:gd name="connsiteY6" fmla="*/ 6765 h 21600"/>
                <a:gd name="connsiteX7" fmla="*/ 6021 w 18750"/>
                <a:gd name="connsiteY7" fmla="*/ 11875 h 21600"/>
                <a:gd name="connsiteX8" fmla="*/ 4529 w 18750"/>
                <a:gd name="connsiteY8" fmla="*/ 14170 h 21600"/>
                <a:gd name="connsiteX9" fmla="*/ 2671 w 18750"/>
                <a:gd name="connsiteY9" fmla="*/ 12950 h 21600"/>
                <a:gd name="connsiteX10" fmla="*/ 0 w 18750"/>
                <a:gd name="connsiteY10" fmla="*/ 17275 h 21600"/>
                <a:gd name="connsiteX11" fmla="*/ 2671 w 18750"/>
                <a:gd name="connsiteY11" fmla="*/ 21600 h 21600"/>
                <a:gd name="connsiteX12" fmla="*/ 5342 w 18750"/>
                <a:gd name="connsiteY12" fmla="*/ 17275 h 21600"/>
                <a:gd name="connsiteX13" fmla="*/ 4678 w 18750"/>
                <a:gd name="connsiteY13" fmla="*/ 14424 h 21600"/>
                <a:gd name="connsiteX14" fmla="*/ 6185 w 18750"/>
                <a:gd name="connsiteY14" fmla="*/ 12105 h 21600"/>
                <a:gd name="connsiteX15" fmla="*/ 6103 w 18750"/>
                <a:gd name="connsiteY15" fmla="*/ 11972 h 21600"/>
                <a:gd name="connsiteX16" fmla="*/ 8439 w 18750"/>
                <a:gd name="connsiteY16" fmla="*/ 13168 h 21600"/>
                <a:gd name="connsiteX17" fmla="*/ 12020 w 18750"/>
                <a:gd name="connsiteY17" fmla="*/ 9713 h 21600"/>
                <a:gd name="connsiteX18" fmla="*/ 13647 w 18750"/>
                <a:gd name="connsiteY18" fmla="*/ 11175 h 21600"/>
                <a:gd name="connsiteX19" fmla="*/ 13408 w 18750"/>
                <a:gd name="connsiteY19" fmla="*/ 12962 h 21600"/>
                <a:gd name="connsiteX20" fmla="*/ 16079 w 18750"/>
                <a:gd name="connsiteY20" fmla="*/ 17287 h 21600"/>
                <a:gd name="connsiteX21" fmla="*/ 18750 w 18750"/>
                <a:gd name="connsiteY21" fmla="*/ 12962 h 21600"/>
                <a:gd name="connsiteX22" fmla="*/ 16072 w 18750"/>
                <a:gd name="connsiteY22" fmla="*/ 8638 h 21600"/>
                <a:gd name="connsiteX23" fmla="*/ 6693 w 18750"/>
                <a:gd name="connsiteY23" fmla="*/ 10281 h 21600"/>
                <a:gd name="connsiteX24" fmla="*/ 5492 w 18750"/>
                <a:gd name="connsiteY24" fmla="*/ 10281 h 21600"/>
                <a:gd name="connsiteX25" fmla="*/ 4716 w 18750"/>
                <a:gd name="connsiteY25" fmla="*/ 6596 h 21600"/>
                <a:gd name="connsiteX26" fmla="*/ 5492 w 18750"/>
                <a:gd name="connsiteY26" fmla="*/ 2911 h 21600"/>
                <a:gd name="connsiteX27" fmla="*/ 6693 w 18750"/>
                <a:gd name="connsiteY27" fmla="*/ 2911 h 21600"/>
                <a:gd name="connsiteX28" fmla="*/ 7469 w 18750"/>
                <a:gd name="connsiteY28" fmla="*/ 6596 h 21600"/>
                <a:gd name="connsiteX29" fmla="*/ 6693 w 18750"/>
                <a:gd name="connsiteY29" fmla="*/ 10281 h 21600"/>
                <a:gd name="connsiteX0" fmla="*/ 16112 w 18790"/>
                <a:gd name="connsiteY0" fmla="*/ 8638 h 21600"/>
                <a:gd name="connsiteX1" fmla="*/ 13784 w 18790"/>
                <a:gd name="connsiteY1" fmla="*/ 10848 h 21600"/>
                <a:gd name="connsiteX2" fmla="*/ 12157 w 18790"/>
                <a:gd name="connsiteY2" fmla="*/ 9387 h 21600"/>
                <a:gd name="connsiteX3" fmla="*/ 12545 w 18790"/>
                <a:gd name="connsiteY3" fmla="*/ 6584 h 21600"/>
                <a:gd name="connsiteX4" fmla="*/ 8479 w 18790"/>
                <a:gd name="connsiteY4" fmla="*/ 0 h 21600"/>
                <a:gd name="connsiteX5" fmla="*/ 4412 w 18790"/>
                <a:gd name="connsiteY5" fmla="*/ 6403 h 21600"/>
                <a:gd name="connsiteX6" fmla="*/ 4420 w 18790"/>
                <a:gd name="connsiteY6" fmla="*/ 6765 h 21600"/>
                <a:gd name="connsiteX7" fmla="*/ 6061 w 18790"/>
                <a:gd name="connsiteY7" fmla="*/ 11875 h 21600"/>
                <a:gd name="connsiteX8" fmla="*/ 4569 w 18790"/>
                <a:gd name="connsiteY8" fmla="*/ 14170 h 21600"/>
                <a:gd name="connsiteX9" fmla="*/ 40 w 18790"/>
                <a:gd name="connsiteY9" fmla="*/ 17275 h 21600"/>
                <a:gd name="connsiteX10" fmla="*/ 2711 w 18790"/>
                <a:gd name="connsiteY10" fmla="*/ 21600 h 21600"/>
                <a:gd name="connsiteX11" fmla="*/ 5382 w 18790"/>
                <a:gd name="connsiteY11" fmla="*/ 17275 h 21600"/>
                <a:gd name="connsiteX12" fmla="*/ 4718 w 18790"/>
                <a:gd name="connsiteY12" fmla="*/ 14424 h 21600"/>
                <a:gd name="connsiteX13" fmla="*/ 6225 w 18790"/>
                <a:gd name="connsiteY13" fmla="*/ 12105 h 21600"/>
                <a:gd name="connsiteX14" fmla="*/ 6143 w 18790"/>
                <a:gd name="connsiteY14" fmla="*/ 11972 h 21600"/>
                <a:gd name="connsiteX15" fmla="*/ 8479 w 18790"/>
                <a:gd name="connsiteY15" fmla="*/ 13168 h 21600"/>
                <a:gd name="connsiteX16" fmla="*/ 12060 w 18790"/>
                <a:gd name="connsiteY16" fmla="*/ 9713 h 21600"/>
                <a:gd name="connsiteX17" fmla="*/ 13687 w 18790"/>
                <a:gd name="connsiteY17" fmla="*/ 11175 h 21600"/>
                <a:gd name="connsiteX18" fmla="*/ 13448 w 18790"/>
                <a:gd name="connsiteY18" fmla="*/ 12962 h 21600"/>
                <a:gd name="connsiteX19" fmla="*/ 16119 w 18790"/>
                <a:gd name="connsiteY19" fmla="*/ 17287 h 21600"/>
                <a:gd name="connsiteX20" fmla="*/ 18790 w 18790"/>
                <a:gd name="connsiteY20" fmla="*/ 12962 h 21600"/>
                <a:gd name="connsiteX21" fmla="*/ 16112 w 18790"/>
                <a:gd name="connsiteY21" fmla="*/ 8638 h 21600"/>
                <a:gd name="connsiteX22" fmla="*/ 6733 w 18790"/>
                <a:gd name="connsiteY22" fmla="*/ 10281 h 21600"/>
                <a:gd name="connsiteX23" fmla="*/ 5532 w 18790"/>
                <a:gd name="connsiteY23" fmla="*/ 10281 h 21600"/>
                <a:gd name="connsiteX24" fmla="*/ 4756 w 18790"/>
                <a:gd name="connsiteY24" fmla="*/ 6596 h 21600"/>
                <a:gd name="connsiteX25" fmla="*/ 5532 w 18790"/>
                <a:gd name="connsiteY25" fmla="*/ 2911 h 21600"/>
                <a:gd name="connsiteX26" fmla="*/ 6733 w 18790"/>
                <a:gd name="connsiteY26" fmla="*/ 2911 h 21600"/>
                <a:gd name="connsiteX27" fmla="*/ 7509 w 18790"/>
                <a:gd name="connsiteY27" fmla="*/ 6596 h 21600"/>
                <a:gd name="connsiteX28" fmla="*/ 6733 w 18790"/>
                <a:gd name="connsiteY28" fmla="*/ 10281 h 21600"/>
                <a:gd name="connsiteX0" fmla="*/ 13410 w 16088"/>
                <a:gd name="connsiteY0" fmla="*/ 8638 h 21600"/>
                <a:gd name="connsiteX1" fmla="*/ 11082 w 16088"/>
                <a:gd name="connsiteY1" fmla="*/ 10848 h 21600"/>
                <a:gd name="connsiteX2" fmla="*/ 9455 w 16088"/>
                <a:gd name="connsiteY2" fmla="*/ 9387 h 21600"/>
                <a:gd name="connsiteX3" fmla="*/ 9843 w 16088"/>
                <a:gd name="connsiteY3" fmla="*/ 6584 h 21600"/>
                <a:gd name="connsiteX4" fmla="*/ 5777 w 16088"/>
                <a:gd name="connsiteY4" fmla="*/ 0 h 21600"/>
                <a:gd name="connsiteX5" fmla="*/ 1710 w 16088"/>
                <a:gd name="connsiteY5" fmla="*/ 6403 h 21600"/>
                <a:gd name="connsiteX6" fmla="*/ 1718 w 16088"/>
                <a:gd name="connsiteY6" fmla="*/ 6765 h 21600"/>
                <a:gd name="connsiteX7" fmla="*/ 3359 w 16088"/>
                <a:gd name="connsiteY7" fmla="*/ 11875 h 21600"/>
                <a:gd name="connsiteX8" fmla="*/ 1867 w 16088"/>
                <a:gd name="connsiteY8" fmla="*/ 14170 h 21600"/>
                <a:gd name="connsiteX9" fmla="*/ 9 w 16088"/>
                <a:gd name="connsiteY9" fmla="*/ 21600 h 21600"/>
                <a:gd name="connsiteX10" fmla="*/ 2680 w 16088"/>
                <a:gd name="connsiteY10" fmla="*/ 17275 h 21600"/>
                <a:gd name="connsiteX11" fmla="*/ 2016 w 16088"/>
                <a:gd name="connsiteY11" fmla="*/ 14424 h 21600"/>
                <a:gd name="connsiteX12" fmla="*/ 3523 w 16088"/>
                <a:gd name="connsiteY12" fmla="*/ 12105 h 21600"/>
                <a:gd name="connsiteX13" fmla="*/ 3441 w 16088"/>
                <a:gd name="connsiteY13" fmla="*/ 11972 h 21600"/>
                <a:gd name="connsiteX14" fmla="*/ 5777 w 16088"/>
                <a:gd name="connsiteY14" fmla="*/ 13168 h 21600"/>
                <a:gd name="connsiteX15" fmla="*/ 9358 w 16088"/>
                <a:gd name="connsiteY15" fmla="*/ 9713 h 21600"/>
                <a:gd name="connsiteX16" fmla="*/ 10985 w 16088"/>
                <a:gd name="connsiteY16" fmla="*/ 11175 h 21600"/>
                <a:gd name="connsiteX17" fmla="*/ 10746 w 16088"/>
                <a:gd name="connsiteY17" fmla="*/ 12962 h 21600"/>
                <a:gd name="connsiteX18" fmla="*/ 13417 w 16088"/>
                <a:gd name="connsiteY18" fmla="*/ 17287 h 21600"/>
                <a:gd name="connsiteX19" fmla="*/ 16088 w 16088"/>
                <a:gd name="connsiteY19" fmla="*/ 12962 h 21600"/>
                <a:gd name="connsiteX20" fmla="*/ 13410 w 16088"/>
                <a:gd name="connsiteY20" fmla="*/ 8638 h 21600"/>
                <a:gd name="connsiteX21" fmla="*/ 4031 w 16088"/>
                <a:gd name="connsiteY21" fmla="*/ 10281 h 21600"/>
                <a:gd name="connsiteX22" fmla="*/ 2830 w 16088"/>
                <a:gd name="connsiteY22" fmla="*/ 10281 h 21600"/>
                <a:gd name="connsiteX23" fmla="*/ 2054 w 16088"/>
                <a:gd name="connsiteY23" fmla="*/ 6596 h 21600"/>
                <a:gd name="connsiteX24" fmla="*/ 2830 w 16088"/>
                <a:gd name="connsiteY24" fmla="*/ 2911 h 21600"/>
                <a:gd name="connsiteX25" fmla="*/ 4031 w 16088"/>
                <a:gd name="connsiteY25" fmla="*/ 2911 h 21600"/>
                <a:gd name="connsiteX26" fmla="*/ 4807 w 16088"/>
                <a:gd name="connsiteY26" fmla="*/ 6596 h 21600"/>
                <a:gd name="connsiteX27" fmla="*/ 4031 w 16088"/>
                <a:gd name="connsiteY27" fmla="*/ 10281 h 21600"/>
                <a:gd name="connsiteX0" fmla="*/ 11700 w 14378"/>
                <a:gd name="connsiteY0" fmla="*/ 8638 h 17287"/>
                <a:gd name="connsiteX1" fmla="*/ 9372 w 14378"/>
                <a:gd name="connsiteY1" fmla="*/ 10848 h 17287"/>
                <a:gd name="connsiteX2" fmla="*/ 7745 w 14378"/>
                <a:gd name="connsiteY2" fmla="*/ 9387 h 17287"/>
                <a:gd name="connsiteX3" fmla="*/ 8133 w 14378"/>
                <a:gd name="connsiteY3" fmla="*/ 6584 h 17287"/>
                <a:gd name="connsiteX4" fmla="*/ 4067 w 14378"/>
                <a:gd name="connsiteY4" fmla="*/ 0 h 17287"/>
                <a:gd name="connsiteX5" fmla="*/ 0 w 14378"/>
                <a:gd name="connsiteY5" fmla="*/ 6403 h 17287"/>
                <a:gd name="connsiteX6" fmla="*/ 8 w 14378"/>
                <a:gd name="connsiteY6" fmla="*/ 6765 h 17287"/>
                <a:gd name="connsiteX7" fmla="*/ 1649 w 14378"/>
                <a:gd name="connsiteY7" fmla="*/ 11875 h 17287"/>
                <a:gd name="connsiteX8" fmla="*/ 157 w 14378"/>
                <a:gd name="connsiteY8" fmla="*/ 14170 h 17287"/>
                <a:gd name="connsiteX9" fmla="*/ 970 w 14378"/>
                <a:gd name="connsiteY9" fmla="*/ 17275 h 17287"/>
                <a:gd name="connsiteX10" fmla="*/ 306 w 14378"/>
                <a:gd name="connsiteY10" fmla="*/ 14424 h 17287"/>
                <a:gd name="connsiteX11" fmla="*/ 1813 w 14378"/>
                <a:gd name="connsiteY11" fmla="*/ 12105 h 17287"/>
                <a:gd name="connsiteX12" fmla="*/ 1731 w 14378"/>
                <a:gd name="connsiteY12" fmla="*/ 11972 h 17287"/>
                <a:gd name="connsiteX13" fmla="*/ 4067 w 14378"/>
                <a:gd name="connsiteY13" fmla="*/ 13168 h 17287"/>
                <a:gd name="connsiteX14" fmla="*/ 7648 w 14378"/>
                <a:gd name="connsiteY14" fmla="*/ 9713 h 17287"/>
                <a:gd name="connsiteX15" fmla="*/ 9275 w 14378"/>
                <a:gd name="connsiteY15" fmla="*/ 11175 h 17287"/>
                <a:gd name="connsiteX16" fmla="*/ 9036 w 14378"/>
                <a:gd name="connsiteY16" fmla="*/ 12962 h 17287"/>
                <a:gd name="connsiteX17" fmla="*/ 11707 w 14378"/>
                <a:gd name="connsiteY17" fmla="*/ 17287 h 17287"/>
                <a:gd name="connsiteX18" fmla="*/ 14378 w 14378"/>
                <a:gd name="connsiteY18" fmla="*/ 12962 h 17287"/>
                <a:gd name="connsiteX19" fmla="*/ 11700 w 14378"/>
                <a:gd name="connsiteY19" fmla="*/ 8638 h 17287"/>
                <a:gd name="connsiteX20" fmla="*/ 2321 w 14378"/>
                <a:gd name="connsiteY20" fmla="*/ 10281 h 17287"/>
                <a:gd name="connsiteX21" fmla="*/ 1120 w 14378"/>
                <a:gd name="connsiteY21" fmla="*/ 10281 h 17287"/>
                <a:gd name="connsiteX22" fmla="*/ 344 w 14378"/>
                <a:gd name="connsiteY22" fmla="*/ 6596 h 17287"/>
                <a:gd name="connsiteX23" fmla="*/ 1120 w 14378"/>
                <a:gd name="connsiteY23" fmla="*/ 2911 h 17287"/>
                <a:gd name="connsiteX24" fmla="*/ 2321 w 14378"/>
                <a:gd name="connsiteY24" fmla="*/ 2911 h 17287"/>
                <a:gd name="connsiteX25" fmla="*/ 3097 w 14378"/>
                <a:gd name="connsiteY25" fmla="*/ 6596 h 17287"/>
                <a:gd name="connsiteX26" fmla="*/ 2321 w 14378"/>
                <a:gd name="connsiteY26" fmla="*/ 10281 h 17287"/>
                <a:gd name="connsiteX0" fmla="*/ 11700 w 14378"/>
                <a:gd name="connsiteY0" fmla="*/ 8638 h 17287"/>
                <a:gd name="connsiteX1" fmla="*/ 9372 w 14378"/>
                <a:gd name="connsiteY1" fmla="*/ 10848 h 17287"/>
                <a:gd name="connsiteX2" fmla="*/ 7745 w 14378"/>
                <a:gd name="connsiteY2" fmla="*/ 9387 h 17287"/>
                <a:gd name="connsiteX3" fmla="*/ 8133 w 14378"/>
                <a:gd name="connsiteY3" fmla="*/ 6584 h 17287"/>
                <a:gd name="connsiteX4" fmla="*/ 4067 w 14378"/>
                <a:gd name="connsiteY4" fmla="*/ 0 h 17287"/>
                <a:gd name="connsiteX5" fmla="*/ 0 w 14378"/>
                <a:gd name="connsiteY5" fmla="*/ 6403 h 17287"/>
                <a:gd name="connsiteX6" fmla="*/ 8 w 14378"/>
                <a:gd name="connsiteY6" fmla="*/ 6765 h 17287"/>
                <a:gd name="connsiteX7" fmla="*/ 1649 w 14378"/>
                <a:gd name="connsiteY7" fmla="*/ 11875 h 17287"/>
                <a:gd name="connsiteX8" fmla="*/ 157 w 14378"/>
                <a:gd name="connsiteY8" fmla="*/ 14170 h 17287"/>
                <a:gd name="connsiteX9" fmla="*/ 306 w 14378"/>
                <a:gd name="connsiteY9" fmla="*/ 14424 h 17287"/>
                <a:gd name="connsiteX10" fmla="*/ 1813 w 14378"/>
                <a:gd name="connsiteY10" fmla="*/ 12105 h 17287"/>
                <a:gd name="connsiteX11" fmla="*/ 1731 w 14378"/>
                <a:gd name="connsiteY11" fmla="*/ 11972 h 17287"/>
                <a:gd name="connsiteX12" fmla="*/ 4067 w 14378"/>
                <a:gd name="connsiteY12" fmla="*/ 13168 h 17287"/>
                <a:gd name="connsiteX13" fmla="*/ 7648 w 14378"/>
                <a:gd name="connsiteY13" fmla="*/ 9713 h 17287"/>
                <a:gd name="connsiteX14" fmla="*/ 9275 w 14378"/>
                <a:gd name="connsiteY14" fmla="*/ 11175 h 17287"/>
                <a:gd name="connsiteX15" fmla="*/ 9036 w 14378"/>
                <a:gd name="connsiteY15" fmla="*/ 12962 h 17287"/>
                <a:gd name="connsiteX16" fmla="*/ 11707 w 14378"/>
                <a:gd name="connsiteY16" fmla="*/ 17287 h 17287"/>
                <a:gd name="connsiteX17" fmla="*/ 14378 w 14378"/>
                <a:gd name="connsiteY17" fmla="*/ 12962 h 17287"/>
                <a:gd name="connsiteX18" fmla="*/ 11700 w 14378"/>
                <a:gd name="connsiteY18" fmla="*/ 8638 h 17287"/>
                <a:gd name="connsiteX19" fmla="*/ 2321 w 14378"/>
                <a:gd name="connsiteY19" fmla="*/ 10281 h 17287"/>
                <a:gd name="connsiteX20" fmla="*/ 1120 w 14378"/>
                <a:gd name="connsiteY20" fmla="*/ 10281 h 17287"/>
                <a:gd name="connsiteX21" fmla="*/ 344 w 14378"/>
                <a:gd name="connsiteY21" fmla="*/ 6596 h 17287"/>
                <a:gd name="connsiteX22" fmla="*/ 1120 w 14378"/>
                <a:gd name="connsiteY22" fmla="*/ 2911 h 17287"/>
                <a:gd name="connsiteX23" fmla="*/ 2321 w 14378"/>
                <a:gd name="connsiteY23" fmla="*/ 2911 h 17287"/>
                <a:gd name="connsiteX24" fmla="*/ 3097 w 14378"/>
                <a:gd name="connsiteY24" fmla="*/ 6596 h 17287"/>
                <a:gd name="connsiteX25" fmla="*/ 2321 w 14378"/>
                <a:gd name="connsiteY25" fmla="*/ 10281 h 17287"/>
                <a:gd name="connsiteX0" fmla="*/ 11700 w 14378"/>
                <a:gd name="connsiteY0" fmla="*/ 8638 h 17287"/>
                <a:gd name="connsiteX1" fmla="*/ 9372 w 14378"/>
                <a:gd name="connsiteY1" fmla="*/ 10848 h 17287"/>
                <a:gd name="connsiteX2" fmla="*/ 7745 w 14378"/>
                <a:gd name="connsiteY2" fmla="*/ 9387 h 17287"/>
                <a:gd name="connsiteX3" fmla="*/ 8133 w 14378"/>
                <a:gd name="connsiteY3" fmla="*/ 6584 h 17287"/>
                <a:gd name="connsiteX4" fmla="*/ 4067 w 14378"/>
                <a:gd name="connsiteY4" fmla="*/ 0 h 17287"/>
                <a:gd name="connsiteX5" fmla="*/ 0 w 14378"/>
                <a:gd name="connsiteY5" fmla="*/ 6403 h 17287"/>
                <a:gd name="connsiteX6" fmla="*/ 8 w 14378"/>
                <a:gd name="connsiteY6" fmla="*/ 6765 h 17287"/>
                <a:gd name="connsiteX7" fmla="*/ 1649 w 14378"/>
                <a:gd name="connsiteY7" fmla="*/ 11875 h 17287"/>
                <a:gd name="connsiteX8" fmla="*/ 157 w 14378"/>
                <a:gd name="connsiteY8" fmla="*/ 14170 h 17287"/>
                <a:gd name="connsiteX9" fmla="*/ 1813 w 14378"/>
                <a:gd name="connsiteY9" fmla="*/ 12105 h 17287"/>
                <a:gd name="connsiteX10" fmla="*/ 1731 w 14378"/>
                <a:gd name="connsiteY10" fmla="*/ 11972 h 17287"/>
                <a:gd name="connsiteX11" fmla="*/ 4067 w 14378"/>
                <a:gd name="connsiteY11" fmla="*/ 13168 h 17287"/>
                <a:gd name="connsiteX12" fmla="*/ 7648 w 14378"/>
                <a:gd name="connsiteY12" fmla="*/ 9713 h 17287"/>
                <a:gd name="connsiteX13" fmla="*/ 9275 w 14378"/>
                <a:gd name="connsiteY13" fmla="*/ 11175 h 17287"/>
                <a:gd name="connsiteX14" fmla="*/ 9036 w 14378"/>
                <a:gd name="connsiteY14" fmla="*/ 12962 h 17287"/>
                <a:gd name="connsiteX15" fmla="*/ 11707 w 14378"/>
                <a:gd name="connsiteY15" fmla="*/ 17287 h 17287"/>
                <a:gd name="connsiteX16" fmla="*/ 14378 w 14378"/>
                <a:gd name="connsiteY16" fmla="*/ 12962 h 17287"/>
                <a:gd name="connsiteX17" fmla="*/ 11700 w 14378"/>
                <a:gd name="connsiteY17" fmla="*/ 8638 h 17287"/>
                <a:gd name="connsiteX18" fmla="*/ 2321 w 14378"/>
                <a:gd name="connsiteY18" fmla="*/ 10281 h 17287"/>
                <a:gd name="connsiteX19" fmla="*/ 1120 w 14378"/>
                <a:gd name="connsiteY19" fmla="*/ 10281 h 17287"/>
                <a:gd name="connsiteX20" fmla="*/ 344 w 14378"/>
                <a:gd name="connsiteY20" fmla="*/ 6596 h 17287"/>
                <a:gd name="connsiteX21" fmla="*/ 1120 w 14378"/>
                <a:gd name="connsiteY21" fmla="*/ 2911 h 17287"/>
                <a:gd name="connsiteX22" fmla="*/ 2321 w 14378"/>
                <a:gd name="connsiteY22" fmla="*/ 2911 h 17287"/>
                <a:gd name="connsiteX23" fmla="*/ 3097 w 14378"/>
                <a:gd name="connsiteY23" fmla="*/ 6596 h 17287"/>
                <a:gd name="connsiteX24" fmla="*/ 2321 w 14378"/>
                <a:gd name="connsiteY24" fmla="*/ 10281 h 17287"/>
                <a:gd name="connsiteX0" fmla="*/ 11700 w 14378"/>
                <a:gd name="connsiteY0" fmla="*/ 8638 h 17287"/>
                <a:gd name="connsiteX1" fmla="*/ 9372 w 14378"/>
                <a:gd name="connsiteY1" fmla="*/ 10848 h 17287"/>
                <a:gd name="connsiteX2" fmla="*/ 7745 w 14378"/>
                <a:gd name="connsiteY2" fmla="*/ 9387 h 17287"/>
                <a:gd name="connsiteX3" fmla="*/ 8133 w 14378"/>
                <a:gd name="connsiteY3" fmla="*/ 6584 h 17287"/>
                <a:gd name="connsiteX4" fmla="*/ 4067 w 14378"/>
                <a:gd name="connsiteY4" fmla="*/ 0 h 17287"/>
                <a:gd name="connsiteX5" fmla="*/ 0 w 14378"/>
                <a:gd name="connsiteY5" fmla="*/ 6403 h 17287"/>
                <a:gd name="connsiteX6" fmla="*/ 8 w 14378"/>
                <a:gd name="connsiteY6" fmla="*/ 6765 h 17287"/>
                <a:gd name="connsiteX7" fmla="*/ 1649 w 14378"/>
                <a:gd name="connsiteY7" fmla="*/ 11875 h 17287"/>
                <a:gd name="connsiteX8" fmla="*/ 1813 w 14378"/>
                <a:gd name="connsiteY8" fmla="*/ 12105 h 17287"/>
                <a:gd name="connsiteX9" fmla="*/ 1731 w 14378"/>
                <a:gd name="connsiteY9" fmla="*/ 11972 h 17287"/>
                <a:gd name="connsiteX10" fmla="*/ 4067 w 14378"/>
                <a:gd name="connsiteY10" fmla="*/ 13168 h 17287"/>
                <a:gd name="connsiteX11" fmla="*/ 7648 w 14378"/>
                <a:gd name="connsiteY11" fmla="*/ 9713 h 17287"/>
                <a:gd name="connsiteX12" fmla="*/ 9275 w 14378"/>
                <a:gd name="connsiteY12" fmla="*/ 11175 h 17287"/>
                <a:gd name="connsiteX13" fmla="*/ 9036 w 14378"/>
                <a:gd name="connsiteY13" fmla="*/ 12962 h 17287"/>
                <a:gd name="connsiteX14" fmla="*/ 11707 w 14378"/>
                <a:gd name="connsiteY14" fmla="*/ 17287 h 17287"/>
                <a:gd name="connsiteX15" fmla="*/ 14378 w 14378"/>
                <a:gd name="connsiteY15" fmla="*/ 12962 h 17287"/>
                <a:gd name="connsiteX16" fmla="*/ 11700 w 14378"/>
                <a:gd name="connsiteY16" fmla="*/ 8638 h 17287"/>
                <a:gd name="connsiteX17" fmla="*/ 2321 w 14378"/>
                <a:gd name="connsiteY17" fmla="*/ 10281 h 17287"/>
                <a:gd name="connsiteX18" fmla="*/ 1120 w 14378"/>
                <a:gd name="connsiteY18" fmla="*/ 10281 h 17287"/>
                <a:gd name="connsiteX19" fmla="*/ 344 w 14378"/>
                <a:gd name="connsiteY19" fmla="*/ 6596 h 17287"/>
                <a:gd name="connsiteX20" fmla="*/ 1120 w 14378"/>
                <a:gd name="connsiteY20" fmla="*/ 2911 h 17287"/>
                <a:gd name="connsiteX21" fmla="*/ 2321 w 14378"/>
                <a:gd name="connsiteY21" fmla="*/ 2911 h 17287"/>
                <a:gd name="connsiteX22" fmla="*/ 3097 w 14378"/>
                <a:gd name="connsiteY22" fmla="*/ 6596 h 17287"/>
                <a:gd name="connsiteX23" fmla="*/ 2321 w 14378"/>
                <a:gd name="connsiteY23" fmla="*/ 10281 h 17287"/>
                <a:gd name="connsiteX0" fmla="*/ 11700 w 14378"/>
                <a:gd name="connsiteY0" fmla="*/ 8638 h 13359"/>
                <a:gd name="connsiteX1" fmla="*/ 9372 w 14378"/>
                <a:gd name="connsiteY1" fmla="*/ 10848 h 13359"/>
                <a:gd name="connsiteX2" fmla="*/ 7745 w 14378"/>
                <a:gd name="connsiteY2" fmla="*/ 9387 h 13359"/>
                <a:gd name="connsiteX3" fmla="*/ 8133 w 14378"/>
                <a:gd name="connsiteY3" fmla="*/ 6584 h 13359"/>
                <a:gd name="connsiteX4" fmla="*/ 4067 w 14378"/>
                <a:gd name="connsiteY4" fmla="*/ 0 h 13359"/>
                <a:gd name="connsiteX5" fmla="*/ 0 w 14378"/>
                <a:gd name="connsiteY5" fmla="*/ 6403 h 13359"/>
                <a:gd name="connsiteX6" fmla="*/ 8 w 14378"/>
                <a:gd name="connsiteY6" fmla="*/ 6765 h 13359"/>
                <a:gd name="connsiteX7" fmla="*/ 1649 w 14378"/>
                <a:gd name="connsiteY7" fmla="*/ 11875 h 13359"/>
                <a:gd name="connsiteX8" fmla="*/ 1813 w 14378"/>
                <a:gd name="connsiteY8" fmla="*/ 12105 h 13359"/>
                <a:gd name="connsiteX9" fmla="*/ 1731 w 14378"/>
                <a:gd name="connsiteY9" fmla="*/ 11972 h 13359"/>
                <a:gd name="connsiteX10" fmla="*/ 4067 w 14378"/>
                <a:gd name="connsiteY10" fmla="*/ 13168 h 13359"/>
                <a:gd name="connsiteX11" fmla="*/ 7648 w 14378"/>
                <a:gd name="connsiteY11" fmla="*/ 9713 h 13359"/>
                <a:gd name="connsiteX12" fmla="*/ 9275 w 14378"/>
                <a:gd name="connsiteY12" fmla="*/ 11175 h 13359"/>
                <a:gd name="connsiteX13" fmla="*/ 9036 w 14378"/>
                <a:gd name="connsiteY13" fmla="*/ 12962 h 13359"/>
                <a:gd name="connsiteX14" fmla="*/ 14378 w 14378"/>
                <a:gd name="connsiteY14" fmla="*/ 12962 h 13359"/>
                <a:gd name="connsiteX15" fmla="*/ 11700 w 14378"/>
                <a:gd name="connsiteY15" fmla="*/ 8638 h 13359"/>
                <a:gd name="connsiteX16" fmla="*/ 2321 w 14378"/>
                <a:gd name="connsiteY16" fmla="*/ 10281 h 13359"/>
                <a:gd name="connsiteX17" fmla="*/ 1120 w 14378"/>
                <a:gd name="connsiteY17" fmla="*/ 10281 h 13359"/>
                <a:gd name="connsiteX18" fmla="*/ 344 w 14378"/>
                <a:gd name="connsiteY18" fmla="*/ 6596 h 13359"/>
                <a:gd name="connsiteX19" fmla="*/ 1120 w 14378"/>
                <a:gd name="connsiteY19" fmla="*/ 2911 h 13359"/>
                <a:gd name="connsiteX20" fmla="*/ 2321 w 14378"/>
                <a:gd name="connsiteY20" fmla="*/ 2911 h 13359"/>
                <a:gd name="connsiteX21" fmla="*/ 3097 w 14378"/>
                <a:gd name="connsiteY21" fmla="*/ 6596 h 13359"/>
                <a:gd name="connsiteX22" fmla="*/ 2321 w 14378"/>
                <a:gd name="connsiteY22" fmla="*/ 10281 h 13359"/>
                <a:gd name="connsiteX0" fmla="*/ 11700 w 11700"/>
                <a:gd name="connsiteY0" fmla="*/ 8638 h 13168"/>
                <a:gd name="connsiteX1" fmla="*/ 9372 w 11700"/>
                <a:gd name="connsiteY1" fmla="*/ 10848 h 13168"/>
                <a:gd name="connsiteX2" fmla="*/ 7745 w 11700"/>
                <a:gd name="connsiteY2" fmla="*/ 9387 h 13168"/>
                <a:gd name="connsiteX3" fmla="*/ 8133 w 11700"/>
                <a:gd name="connsiteY3" fmla="*/ 6584 h 13168"/>
                <a:gd name="connsiteX4" fmla="*/ 4067 w 11700"/>
                <a:gd name="connsiteY4" fmla="*/ 0 h 13168"/>
                <a:gd name="connsiteX5" fmla="*/ 0 w 11700"/>
                <a:gd name="connsiteY5" fmla="*/ 6403 h 13168"/>
                <a:gd name="connsiteX6" fmla="*/ 8 w 11700"/>
                <a:gd name="connsiteY6" fmla="*/ 6765 h 13168"/>
                <a:gd name="connsiteX7" fmla="*/ 1649 w 11700"/>
                <a:gd name="connsiteY7" fmla="*/ 11875 h 13168"/>
                <a:gd name="connsiteX8" fmla="*/ 1813 w 11700"/>
                <a:gd name="connsiteY8" fmla="*/ 12105 h 13168"/>
                <a:gd name="connsiteX9" fmla="*/ 1731 w 11700"/>
                <a:gd name="connsiteY9" fmla="*/ 11972 h 13168"/>
                <a:gd name="connsiteX10" fmla="*/ 4067 w 11700"/>
                <a:gd name="connsiteY10" fmla="*/ 13168 h 13168"/>
                <a:gd name="connsiteX11" fmla="*/ 7648 w 11700"/>
                <a:gd name="connsiteY11" fmla="*/ 9713 h 13168"/>
                <a:gd name="connsiteX12" fmla="*/ 9275 w 11700"/>
                <a:gd name="connsiteY12" fmla="*/ 11175 h 13168"/>
                <a:gd name="connsiteX13" fmla="*/ 9036 w 11700"/>
                <a:gd name="connsiteY13" fmla="*/ 12962 h 13168"/>
                <a:gd name="connsiteX14" fmla="*/ 11700 w 11700"/>
                <a:gd name="connsiteY14" fmla="*/ 8638 h 13168"/>
                <a:gd name="connsiteX15" fmla="*/ 2321 w 11700"/>
                <a:gd name="connsiteY15" fmla="*/ 10281 h 13168"/>
                <a:gd name="connsiteX16" fmla="*/ 1120 w 11700"/>
                <a:gd name="connsiteY16" fmla="*/ 10281 h 13168"/>
                <a:gd name="connsiteX17" fmla="*/ 344 w 11700"/>
                <a:gd name="connsiteY17" fmla="*/ 6596 h 13168"/>
                <a:gd name="connsiteX18" fmla="*/ 1120 w 11700"/>
                <a:gd name="connsiteY18" fmla="*/ 2911 h 13168"/>
                <a:gd name="connsiteX19" fmla="*/ 2321 w 11700"/>
                <a:gd name="connsiteY19" fmla="*/ 2911 h 13168"/>
                <a:gd name="connsiteX20" fmla="*/ 3097 w 11700"/>
                <a:gd name="connsiteY20" fmla="*/ 6596 h 13168"/>
                <a:gd name="connsiteX21" fmla="*/ 2321 w 11700"/>
                <a:gd name="connsiteY21" fmla="*/ 10281 h 13168"/>
                <a:gd name="connsiteX0" fmla="*/ 9036 w 9422"/>
                <a:gd name="connsiteY0" fmla="*/ 12962 h 13168"/>
                <a:gd name="connsiteX1" fmla="*/ 9372 w 9422"/>
                <a:gd name="connsiteY1" fmla="*/ 10848 h 13168"/>
                <a:gd name="connsiteX2" fmla="*/ 7745 w 9422"/>
                <a:gd name="connsiteY2" fmla="*/ 9387 h 13168"/>
                <a:gd name="connsiteX3" fmla="*/ 8133 w 9422"/>
                <a:gd name="connsiteY3" fmla="*/ 6584 h 13168"/>
                <a:gd name="connsiteX4" fmla="*/ 4067 w 9422"/>
                <a:gd name="connsiteY4" fmla="*/ 0 h 13168"/>
                <a:gd name="connsiteX5" fmla="*/ 0 w 9422"/>
                <a:gd name="connsiteY5" fmla="*/ 6403 h 13168"/>
                <a:gd name="connsiteX6" fmla="*/ 8 w 9422"/>
                <a:gd name="connsiteY6" fmla="*/ 6765 h 13168"/>
                <a:gd name="connsiteX7" fmla="*/ 1649 w 9422"/>
                <a:gd name="connsiteY7" fmla="*/ 11875 h 13168"/>
                <a:gd name="connsiteX8" fmla="*/ 1813 w 9422"/>
                <a:gd name="connsiteY8" fmla="*/ 12105 h 13168"/>
                <a:gd name="connsiteX9" fmla="*/ 1731 w 9422"/>
                <a:gd name="connsiteY9" fmla="*/ 11972 h 13168"/>
                <a:gd name="connsiteX10" fmla="*/ 4067 w 9422"/>
                <a:gd name="connsiteY10" fmla="*/ 13168 h 13168"/>
                <a:gd name="connsiteX11" fmla="*/ 7648 w 9422"/>
                <a:gd name="connsiteY11" fmla="*/ 9713 h 13168"/>
                <a:gd name="connsiteX12" fmla="*/ 9275 w 9422"/>
                <a:gd name="connsiteY12" fmla="*/ 11175 h 13168"/>
                <a:gd name="connsiteX13" fmla="*/ 9036 w 9422"/>
                <a:gd name="connsiteY13" fmla="*/ 12962 h 13168"/>
                <a:gd name="connsiteX14" fmla="*/ 2321 w 9422"/>
                <a:gd name="connsiteY14" fmla="*/ 10281 h 13168"/>
                <a:gd name="connsiteX15" fmla="*/ 1120 w 9422"/>
                <a:gd name="connsiteY15" fmla="*/ 10281 h 13168"/>
                <a:gd name="connsiteX16" fmla="*/ 344 w 9422"/>
                <a:gd name="connsiteY16" fmla="*/ 6596 h 13168"/>
                <a:gd name="connsiteX17" fmla="*/ 1120 w 9422"/>
                <a:gd name="connsiteY17" fmla="*/ 2911 h 13168"/>
                <a:gd name="connsiteX18" fmla="*/ 2321 w 9422"/>
                <a:gd name="connsiteY18" fmla="*/ 2911 h 13168"/>
                <a:gd name="connsiteX19" fmla="*/ 3097 w 9422"/>
                <a:gd name="connsiteY19" fmla="*/ 6596 h 13168"/>
                <a:gd name="connsiteX20" fmla="*/ 2321 w 9422"/>
                <a:gd name="connsiteY20" fmla="*/ 10281 h 13168"/>
                <a:gd name="connsiteX0" fmla="*/ 9844 w 10116"/>
                <a:gd name="connsiteY0" fmla="*/ 8486 h 10000"/>
                <a:gd name="connsiteX1" fmla="*/ 9947 w 10116"/>
                <a:gd name="connsiteY1" fmla="*/ 8238 h 10000"/>
                <a:gd name="connsiteX2" fmla="*/ 8220 w 10116"/>
                <a:gd name="connsiteY2" fmla="*/ 7129 h 10000"/>
                <a:gd name="connsiteX3" fmla="*/ 8632 w 10116"/>
                <a:gd name="connsiteY3" fmla="*/ 5000 h 10000"/>
                <a:gd name="connsiteX4" fmla="*/ 4316 w 10116"/>
                <a:gd name="connsiteY4" fmla="*/ 0 h 10000"/>
                <a:gd name="connsiteX5" fmla="*/ 0 w 10116"/>
                <a:gd name="connsiteY5" fmla="*/ 4863 h 10000"/>
                <a:gd name="connsiteX6" fmla="*/ 8 w 10116"/>
                <a:gd name="connsiteY6" fmla="*/ 5137 h 10000"/>
                <a:gd name="connsiteX7" fmla="*/ 1750 w 10116"/>
                <a:gd name="connsiteY7" fmla="*/ 9018 h 10000"/>
                <a:gd name="connsiteX8" fmla="*/ 1924 w 10116"/>
                <a:gd name="connsiteY8" fmla="*/ 9193 h 10000"/>
                <a:gd name="connsiteX9" fmla="*/ 1837 w 10116"/>
                <a:gd name="connsiteY9" fmla="*/ 9092 h 10000"/>
                <a:gd name="connsiteX10" fmla="*/ 4316 w 10116"/>
                <a:gd name="connsiteY10" fmla="*/ 10000 h 10000"/>
                <a:gd name="connsiteX11" fmla="*/ 8117 w 10116"/>
                <a:gd name="connsiteY11" fmla="*/ 7376 h 10000"/>
                <a:gd name="connsiteX12" fmla="*/ 9844 w 10116"/>
                <a:gd name="connsiteY12" fmla="*/ 8486 h 10000"/>
                <a:gd name="connsiteX13" fmla="*/ 2463 w 10116"/>
                <a:gd name="connsiteY13" fmla="*/ 7808 h 10000"/>
                <a:gd name="connsiteX14" fmla="*/ 1189 w 10116"/>
                <a:gd name="connsiteY14" fmla="*/ 7808 h 10000"/>
                <a:gd name="connsiteX15" fmla="*/ 365 w 10116"/>
                <a:gd name="connsiteY15" fmla="*/ 5009 h 10000"/>
                <a:gd name="connsiteX16" fmla="*/ 1189 w 10116"/>
                <a:gd name="connsiteY16" fmla="*/ 2211 h 10000"/>
                <a:gd name="connsiteX17" fmla="*/ 2463 w 10116"/>
                <a:gd name="connsiteY17" fmla="*/ 2211 h 10000"/>
                <a:gd name="connsiteX18" fmla="*/ 3287 w 10116"/>
                <a:gd name="connsiteY18" fmla="*/ 5009 h 10000"/>
                <a:gd name="connsiteX19" fmla="*/ 2463 w 10116"/>
                <a:gd name="connsiteY19" fmla="*/ 7808 h 10000"/>
                <a:gd name="connsiteX0" fmla="*/ 8117 w 9947"/>
                <a:gd name="connsiteY0" fmla="*/ 7376 h 10000"/>
                <a:gd name="connsiteX1" fmla="*/ 9947 w 9947"/>
                <a:gd name="connsiteY1" fmla="*/ 8238 h 10000"/>
                <a:gd name="connsiteX2" fmla="*/ 8220 w 9947"/>
                <a:gd name="connsiteY2" fmla="*/ 7129 h 10000"/>
                <a:gd name="connsiteX3" fmla="*/ 8632 w 9947"/>
                <a:gd name="connsiteY3" fmla="*/ 5000 h 10000"/>
                <a:gd name="connsiteX4" fmla="*/ 4316 w 9947"/>
                <a:gd name="connsiteY4" fmla="*/ 0 h 10000"/>
                <a:gd name="connsiteX5" fmla="*/ 0 w 9947"/>
                <a:gd name="connsiteY5" fmla="*/ 4863 h 10000"/>
                <a:gd name="connsiteX6" fmla="*/ 8 w 9947"/>
                <a:gd name="connsiteY6" fmla="*/ 5137 h 10000"/>
                <a:gd name="connsiteX7" fmla="*/ 1750 w 9947"/>
                <a:gd name="connsiteY7" fmla="*/ 9018 h 10000"/>
                <a:gd name="connsiteX8" fmla="*/ 1924 w 9947"/>
                <a:gd name="connsiteY8" fmla="*/ 9193 h 10000"/>
                <a:gd name="connsiteX9" fmla="*/ 1837 w 9947"/>
                <a:gd name="connsiteY9" fmla="*/ 9092 h 10000"/>
                <a:gd name="connsiteX10" fmla="*/ 4316 w 9947"/>
                <a:gd name="connsiteY10" fmla="*/ 10000 h 10000"/>
                <a:gd name="connsiteX11" fmla="*/ 8117 w 9947"/>
                <a:gd name="connsiteY11" fmla="*/ 7376 h 10000"/>
                <a:gd name="connsiteX12" fmla="*/ 2463 w 9947"/>
                <a:gd name="connsiteY12" fmla="*/ 7808 h 10000"/>
                <a:gd name="connsiteX13" fmla="*/ 1189 w 9947"/>
                <a:gd name="connsiteY13" fmla="*/ 7808 h 10000"/>
                <a:gd name="connsiteX14" fmla="*/ 365 w 9947"/>
                <a:gd name="connsiteY14" fmla="*/ 5009 h 10000"/>
                <a:gd name="connsiteX15" fmla="*/ 1189 w 9947"/>
                <a:gd name="connsiteY15" fmla="*/ 2211 h 10000"/>
                <a:gd name="connsiteX16" fmla="*/ 2463 w 9947"/>
                <a:gd name="connsiteY16" fmla="*/ 2211 h 10000"/>
                <a:gd name="connsiteX17" fmla="*/ 3287 w 9947"/>
                <a:gd name="connsiteY17" fmla="*/ 5009 h 10000"/>
                <a:gd name="connsiteX18" fmla="*/ 2463 w 9947"/>
                <a:gd name="connsiteY18" fmla="*/ 7808 h 10000"/>
                <a:gd name="connsiteX0" fmla="*/ 8160 w 8678"/>
                <a:gd name="connsiteY0" fmla="*/ 7376 h 10000"/>
                <a:gd name="connsiteX1" fmla="*/ 8264 w 8678"/>
                <a:gd name="connsiteY1" fmla="*/ 7129 h 10000"/>
                <a:gd name="connsiteX2" fmla="*/ 8678 w 8678"/>
                <a:gd name="connsiteY2" fmla="*/ 5000 h 10000"/>
                <a:gd name="connsiteX3" fmla="*/ 4339 w 8678"/>
                <a:gd name="connsiteY3" fmla="*/ 0 h 10000"/>
                <a:gd name="connsiteX4" fmla="*/ 0 w 8678"/>
                <a:gd name="connsiteY4" fmla="*/ 4863 h 10000"/>
                <a:gd name="connsiteX5" fmla="*/ 8 w 8678"/>
                <a:gd name="connsiteY5" fmla="*/ 5137 h 10000"/>
                <a:gd name="connsiteX6" fmla="*/ 1759 w 8678"/>
                <a:gd name="connsiteY6" fmla="*/ 9018 h 10000"/>
                <a:gd name="connsiteX7" fmla="*/ 1934 w 8678"/>
                <a:gd name="connsiteY7" fmla="*/ 9193 h 10000"/>
                <a:gd name="connsiteX8" fmla="*/ 1847 w 8678"/>
                <a:gd name="connsiteY8" fmla="*/ 9092 h 10000"/>
                <a:gd name="connsiteX9" fmla="*/ 4339 w 8678"/>
                <a:gd name="connsiteY9" fmla="*/ 10000 h 10000"/>
                <a:gd name="connsiteX10" fmla="*/ 8160 w 8678"/>
                <a:gd name="connsiteY10" fmla="*/ 7376 h 10000"/>
                <a:gd name="connsiteX11" fmla="*/ 2476 w 8678"/>
                <a:gd name="connsiteY11" fmla="*/ 7808 h 10000"/>
                <a:gd name="connsiteX12" fmla="*/ 1195 w 8678"/>
                <a:gd name="connsiteY12" fmla="*/ 7808 h 10000"/>
                <a:gd name="connsiteX13" fmla="*/ 367 w 8678"/>
                <a:gd name="connsiteY13" fmla="*/ 5009 h 10000"/>
                <a:gd name="connsiteX14" fmla="*/ 1195 w 8678"/>
                <a:gd name="connsiteY14" fmla="*/ 2211 h 10000"/>
                <a:gd name="connsiteX15" fmla="*/ 2476 w 8678"/>
                <a:gd name="connsiteY15" fmla="*/ 2211 h 10000"/>
                <a:gd name="connsiteX16" fmla="*/ 3305 w 8678"/>
                <a:gd name="connsiteY16" fmla="*/ 5009 h 10000"/>
                <a:gd name="connsiteX17" fmla="*/ 2476 w 8678"/>
                <a:gd name="connsiteY17" fmla="*/ 780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678" h="10000" extrusionOk="0">
                  <a:moveTo>
                    <a:pt x="8160" y="7376"/>
                  </a:moveTo>
                  <a:cubicBezTo>
                    <a:pt x="8195" y="7294"/>
                    <a:pt x="8229" y="7211"/>
                    <a:pt x="8264" y="7129"/>
                  </a:cubicBezTo>
                  <a:cubicBezTo>
                    <a:pt x="8526" y="6477"/>
                    <a:pt x="8678" y="5762"/>
                    <a:pt x="8678" y="5000"/>
                  </a:cubicBezTo>
                  <a:cubicBezTo>
                    <a:pt x="8678" y="2239"/>
                    <a:pt x="6736" y="0"/>
                    <a:pt x="4339" y="0"/>
                  </a:cubicBezTo>
                  <a:cubicBezTo>
                    <a:pt x="1983" y="0"/>
                    <a:pt x="64" y="2165"/>
                    <a:pt x="0" y="4863"/>
                  </a:cubicBezTo>
                  <a:cubicBezTo>
                    <a:pt x="3" y="4954"/>
                    <a:pt x="5" y="5046"/>
                    <a:pt x="8" y="5137"/>
                  </a:cubicBezTo>
                  <a:cubicBezTo>
                    <a:pt x="48" y="6725"/>
                    <a:pt x="725" y="8128"/>
                    <a:pt x="1759" y="9018"/>
                  </a:cubicBezTo>
                  <a:lnTo>
                    <a:pt x="1934" y="9193"/>
                  </a:lnTo>
                  <a:cubicBezTo>
                    <a:pt x="1905" y="9159"/>
                    <a:pt x="1876" y="9126"/>
                    <a:pt x="1847" y="9092"/>
                  </a:cubicBezTo>
                  <a:cubicBezTo>
                    <a:pt x="2556" y="9661"/>
                    <a:pt x="3415" y="10000"/>
                    <a:pt x="4339" y="10000"/>
                  </a:cubicBezTo>
                  <a:cubicBezTo>
                    <a:pt x="5987" y="10000"/>
                    <a:pt x="7428" y="8935"/>
                    <a:pt x="8160" y="7376"/>
                  </a:cubicBezTo>
                  <a:close/>
                  <a:moveTo>
                    <a:pt x="2476" y="7808"/>
                  </a:moveTo>
                  <a:cubicBezTo>
                    <a:pt x="2150" y="8284"/>
                    <a:pt x="1520" y="8284"/>
                    <a:pt x="1195" y="7808"/>
                  </a:cubicBezTo>
                  <a:cubicBezTo>
                    <a:pt x="678" y="7037"/>
                    <a:pt x="367" y="6064"/>
                    <a:pt x="367" y="5009"/>
                  </a:cubicBezTo>
                  <a:cubicBezTo>
                    <a:pt x="367" y="3954"/>
                    <a:pt x="678" y="2981"/>
                    <a:pt x="1195" y="2211"/>
                  </a:cubicBezTo>
                  <a:cubicBezTo>
                    <a:pt x="1520" y="1734"/>
                    <a:pt x="2150" y="1734"/>
                    <a:pt x="2476" y="2211"/>
                  </a:cubicBezTo>
                  <a:cubicBezTo>
                    <a:pt x="2994" y="2981"/>
                    <a:pt x="3305" y="3954"/>
                    <a:pt x="3305" y="5009"/>
                  </a:cubicBezTo>
                  <a:cubicBezTo>
                    <a:pt x="3305" y="6064"/>
                    <a:pt x="3002" y="7028"/>
                    <a:pt x="2476" y="7808"/>
                  </a:cubicBezTo>
                  <a:close/>
                </a:path>
              </a:pathLst>
            </a:custGeom>
            <a:solidFill>
              <a:srgbClr val="FFC000"/>
            </a:solidFill>
            <a:ln w="12700">
              <a:solidFill>
                <a:schemeClr val="accent4"/>
              </a:solidFill>
              <a:miter lim="400000"/>
            </a:ln>
          </p:spPr>
          <p:txBody>
            <a:bodyPr lIns="57141" tIns="57141" rIns="57141" bIns="57141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lang="en-ID" sz="4499" b="1" dirty="0">
                <a:solidFill>
                  <a:schemeClr val="bg1"/>
                </a:solidFill>
              </a:endParaRPr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87F24EF9-850C-DF44-B1DD-C244EB8BA20B}"/>
                </a:ext>
              </a:extLst>
            </p:cNvPr>
            <p:cNvSpPr/>
            <p:nvPr/>
          </p:nvSpPr>
          <p:spPr>
            <a:xfrm rot="720000">
              <a:off x="8585277" y="9899375"/>
              <a:ext cx="473790" cy="459641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A0E071AE-5CE3-944A-AD38-0850033AFBC9}"/>
                </a:ext>
              </a:extLst>
            </p:cNvPr>
            <p:cNvSpPr/>
            <p:nvPr/>
          </p:nvSpPr>
          <p:spPr>
            <a:xfrm rot="720000">
              <a:off x="9386131" y="10188461"/>
              <a:ext cx="473790" cy="459641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E5E41785-D30E-0844-A5EC-10D4BBB3F821}"/>
                </a:ext>
              </a:extLst>
            </p:cNvPr>
            <p:cNvSpPr/>
            <p:nvPr/>
          </p:nvSpPr>
          <p:spPr>
            <a:xfrm rot="720000">
              <a:off x="9779976" y="10799315"/>
              <a:ext cx="473790" cy="459641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BD0D657C-21B9-544B-9AA3-FDD6AA7009EE}"/>
                </a:ext>
              </a:extLst>
            </p:cNvPr>
            <p:cNvSpPr/>
            <p:nvPr/>
          </p:nvSpPr>
          <p:spPr>
            <a:xfrm rot="720000">
              <a:off x="9730007" y="11526516"/>
              <a:ext cx="473790" cy="459641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D9140AAC-9CC8-4D44-8D05-3E1B28BCD7B5}"/>
                </a:ext>
              </a:extLst>
            </p:cNvPr>
            <p:cNvSpPr/>
            <p:nvPr/>
          </p:nvSpPr>
          <p:spPr>
            <a:xfrm rot="720000">
              <a:off x="9130054" y="12115970"/>
              <a:ext cx="473790" cy="459641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93" name="Rectangle 292">
              <a:extLst>
                <a:ext uri="{FF2B5EF4-FFF2-40B4-BE49-F238E27FC236}">
                  <a16:creationId xmlns:a16="http://schemas.microsoft.com/office/drawing/2014/main" id="{51EA2BC6-6003-454E-A8C8-375031E0BFA4}"/>
                </a:ext>
              </a:extLst>
            </p:cNvPr>
            <p:cNvSpPr/>
            <p:nvPr/>
          </p:nvSpPr>
          <p:spPr>
            <a:xfrm>
              <a:off x="8204359" y="9992685"/>
              <a:ext cx="1568873" cy="2308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"/>
              <a:r>
                <a:rPr lang="en-ID" sz="1650" dirty="0"/>
                <a:t>TWO-PHASE FLOW</a:t>
              </a:r>
              <a:endParaRPr lang="en-ID" sz="165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4" name="Rectangle 293">
              <a:extLst>
                <a:ext uri="{FF2B5EF4-FFF2-40B4-BE49-F238E27FC236}">
                  <a16:creationId xmlns:a16="http://schemas.microsoft.com/office/drawing/2014/main" id="{66DA7FE8-B97D-D549-9C6F-675C5515DBB7}"/>
                </a:ext>
              </a:extLst>
            </p:cNvPr>
            <p:cNvSpPr/>
            <p:nvPr/>
          </p:nvSpPr>
          <p:spPr>
            <a:xfrm>
              <a:off x="7780014" y="11118432"/>
              <a:ext cx="1568873" cy="4309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b"/>
              <a:r>
                <a:rPr lang="en-ID" b="1" dirty="0"/>
                <a:t>INTELLIGENT POWER SYSTEM</a:t>
              </a:r>
              <a:endParaRPr lang="en-ID" b="1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5" name="Rectangle 294">
              <a:extLst>
                <a:ext uri="{FF2B5EF4-FFF2-40B4-BE49-F238E27FC236}">
                  <a16:creationId xmlns:a16="http://schemas.microsoft.com/office/drawing/2014/main" id="{B1812C90-641E-F84A-9511-A4747C811045}"/>
                </a:ext>
              </a:extLst>
            </p:cNvPr>
            <p:cNvSpPr/>
            <p:nvPr/>
          </p:nvSpPr>
          <p:spPr>
            <a:xfrm>
              <a:off x="9195123" y="10340981"/>
              <a:ext cx="1202493" cy="2308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"/>
              <a:r>
                <a:rPr lang="en-ID" sz="1650" dirty="0"/>
                <a:t>SMART GRID</a:t>
              </a:r>
              <a:endParaRPr lang="en-ID" sz="165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id="{F35B378E-D143-1A48-831B-8AFA678533DD}"/>
                </a:ext>
              </a:extLst>
            </p:cNvPr>
            <p:cNvSpPr/>
            <p:nvPr/>
          </p:nvSpPr>
          <p:spPr>
            <a:xfrm>
              <a:off x="9445328" y="10944472"/>
              <a:ext cx="1568873" cy="2308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"/>
              <a:r>
                <a:rPr lang="en-ID" sz="1650" dirty="0"/>
                <a:t>ENERGY STORAGE</a:t>
              </a:r>
              <a:endParaRPr lang="en-ID" sz="165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7" name="Rectangle 296">
              <a:extLst>
                <a:ext uri="{FF2B5EF4-FFF2-40B4-BE49-F238E27FC236}">
                  <a16:creationId xmlns:a16="http://schemas.microsoft.com/office/drawing/2014/main" id="{083E0856-CE0B-BD42-8B2D-91E3E91DED1D}"/>
                </a:ext>
              </a:extLst>
            </p:cNvPr>
            <p:cNvSpPr/>
            <p:nvPr/>
          </p:nvSpPr>
          <p:spPr>
            <a:xfrm>
              <a:off x="9404694" y="11658383"/>
              <a:ext cx="1568873" cy="2308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"/>
              <a:r>
                <a:rPr lang="en-ID" sz="1650" dirty="0"/>
                <a:t>ENERGY EFFICIENT</a:t>
              </a:r>
              <a:endParaRPr lang="en-ID" sz="165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8" name="Rectangle 297">
              <a:extLst>
                <a:ext uri="{FF2B5EF4-FFF2-40B4-BE49-F238E27FC236}">
                  <a16:creationId xmlns:a16="http://schemas.microsoft.com/office/drawing/2014/main" id="{0C8B09C9-ADDF-7D4F-9A26-3160E8A15177}"/>
                </a:ext>
              </a:extLst>
            </p:cNvPr>
            <p:cNvSpPr/>
            <p:nvPr/>
          </p:nvSpPr>
          <p:spPr>
            <a:xfrm>
              <a:off x="8787991" y="12224330"/>
              <a:ext cx="1568873" cy="2308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"/>
              <a:r>
                <a:rPr lang="en-ID" sz="1650" dirty="0"/>
                <a:t>HYBRID POWER SYSTEM</a:t>
              </a:r>
              <a:endParaRPr lang="en-ID" sz="165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99" name="Group 298">
            <a:extLst>
              <a:ext uri="{FF2B5EF4-FFF2-40B4-BE49-F238E27FC236}">
                <a16:creationId xmlns:a16="http://schemas.microsoft.com/office/drawing/2014/main" id="{8257FC0B-F2A0-5E4D-91F3-B368E04EDE84}"/>
              </a:ext>
            </a:extLst>
          </p:cNvPr>
          <p:cNvGrpSpPr/>
          <p:nvPr/>
        </p:nvGrpSpPr>
        <p:grpSpPr>
          <a:xfrm>
            <a:off x="13358364" y="8478970"/>
            <a:ext cx="4969421" cy="3341863"/>
            <a:chOff x="7991609" y="12868655"/>
            <a:chExt cx="3313459" cy="2228252"/>
          </a:xfrm>
        </p:grpSpPr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011A156F-0917-0A4F-A9B0-86FC9C79A0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76477" y="13094448"/>
              <a:ext cx="474303" cy="289521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523776B9-2912-9045-B0F2-60558CFC2C0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397395" y="13708851"/>
              <a:ext cx="533186" cy="38639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4C3A7D47-1AA6-9E47-AB9D-947AB0E6807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197032" y="14061865"/>
              <a:ext cx="403490" cy="287408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8089F19D-84E0-104A-A33D-557186FDB15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910468" y="14249691"/>
              <a:ext cx="260743" cy="574661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4" name="Shape">
              <a:extLst>
                <a:ext uri="{FF2B5EF4-FFF2-40B4-BE49-F238E27FC236}">
                  <a16:creationId xmlns:a16="http://schemas.microsoft.com/office/drawing/2014/main" id="{B30F1FA8-96C9-6540-801E-64EBF9FAC16B}"/>
                </a:ext>
              </a:extLst>
            </p:cNvPr>
            <p:cNvSpPr/>
            <p:nvPr/>
          </p:nvSpPr>
          <p:spPr>
            <a:xfrm>
              <a:off x="8130723" y="13025504"/>
              <a:ext cx="1303685" cy="1303646"/>
            </a:xfrm>
            <a:custGeom>
              <a:avLst/>
              <a:gdLst>
                <a:gd name="connsiteX0" fmla="*/ 18922 w 21600"/>
                <a:gd name="connsiteY0" fmla="*/ 8638 h 21600"/>
                <a:gd name="connsiteX1" fmla="*/ 16594 w 21600"/>
                <a:gd name="connsiteY1" fmla="*/ 10848 h 21600"/>
                <a:gd name="connsiteX2" fmla="*/ 14967 w 21600"/>
                <a:gd name="connsiteY2" fmla="*/ 9387 h 21600"/>
                <a:gd name="connsiteX3" fmla="*/ 15355 w 21600"/>
                <a:gd name="connsiteY3" fmla="*/ 6584 h 21600"/>
                <a:gd name="connsiteX4" fmla="*/ 11289 w 21600"/>
                <a:gd name="connsiteY4" fmla="*/ 0 h 21600"/>
                <a:gd name="connsiteX5" fmla="*/ 7222 w 21600"/>
                <a:gd name="connsiteY5" fmla="*/ 6403 h 21600"/>
                <a:gd name="connsiteX6" fmla="*/ 5342 w 21600"/>
                <a:gd name="connsiteY6" fmla="*/ 6403 h 21600"/>
                <a:gd name="connsiteX7" fmla="*/ 0 w 21600"/>
                <a:gd name="connsiteY7" fmla="*/ 6584 h 21600"/>
                <a:gd name="connsiteX8" fmla="*/ 2671 w 21600"/>
                <a:gd name="connsiteY8" fmla="*/ 10909 h 21600"/>
                <a:gd name="connsiteX9" fmla="*/ 5342 w 21600"/>
                <a:gd name="connsiteY9" fmla="*/ 6765 h 21600"/>
                <a:gd name="connsiteX10" fmla="*/ 7230 w 21600"/>
                <a:gd name="connsiteY10" fmla="*/ 6765 h 21600"/>
                <a:gd name="connsiteX11" fmla="*/ 8871 w 21600"/>
                <a:gd name="connsiteY11" fmla="*/ 11875 h 21600"/>
                <a:gd name="connsiteX12" fmla="*/ 7379 w 21600"/>
                <a:gd name="connsiteY12" fmla="*/ 14170 h 21600"/>
                <a:gd name="connsiteX13" fmla="*/ 5521 w 21600"/>
                <a:gd name="connsiteY13" fmla="*/ 12950 h 21600"/>
                <a:gd name="connsiteX14" fmla="*/ 2850 w 21600"/>
                <a:gd name="connsiteY14" fmla="*/ 17275 h 21600"/>
                <a:gd name="connsiteX15" fmla="*/ 5521 w 21600"/>
                <a:gd name="connsiteY15" fmla="*/ 21600 h 21600"/>
                <a:gd name="connsiteX16" fmla="*/ 8192 w 21600"/>
                <a:gd name="connsiteY16" fmla="*/ 17275 h 21600"/>
                <a:gd name="connsiteX17" fmla="*/ 7528 w 21600"/>
                <a:gd name="connsiteY17" fmla="*/ 14424 h 21600"/>
                <a:gd name="connsiteX18" fmla="*/ 9035 w 21600"/>
                <a:gd name="connsiteY18" fmla="*/ 12105 h 21600"/>
                <a:gd name="connsiteX19" fmla="*/ 8953 w 21600"/>
                <a:gd name="connsiteY19" fmla="*/ 11972 h 21600"/>
                <a:gd name="connsiteX20" fmla="*/ 11289 w 21600"/>
                <a:gd name="connsiteY20" fmla="*/ 13168 h 21600"/>
                <a:gd name="connsiteX21" fmla="*/ 14870 w 21600"/>
                <a:gd name="connsiteY21" fmla="*/ 9713 h 21600"/>
                <a:gd name="connsiteX22" fmla="*/ 16497 w 21600"/>
                <a:gd name="connsiteY22" fmla="*/ 11175 h 21600"/>
                <a:gd name="connsiteX23" fmla="*/ 16258 w 21600"/>
                <a:gd name="connsiteY23" fmla="*/ 12962 h 21600"/>
                <a:gd name="connsiteX24" fmla="*/ 18929 w 21600"/>
                <a:gd name="connsiteY24" fmla="*/ 17287 h 21600"/>
                <a:gd name="connsiteX25" fmla="*/ 21600 w 21600"/>
                <a:gd name="connsiteY25" fmla="*/ 12962 h 21600"/>
                <a:gd name="connsiteX26" fmla="*/ 18922 w 21600"/>
                <a:gd name="connsiteY26" fmla="*/ 8638 h 21600"/>
                <a:gd name="connsiteX27" fmla="*/ 9543 w 21600"/>
                <a:gd name="connsiteY27" fmla="*/ 10281 h 21600"/>
                <a:gd name="connsiteX28" fmla="*/ 8342 w 21600"/>
                <a:gd name="connsiteY28" fmla="*/ 10281 h 21600"/>
                <a:gd name="connsiteX29" fmla="*/ 7566 w 21600"/>
                <a:gd name="connsiteY29" fmla="*/ 6596 h 21600"/>
                <a:gd name="connsiteX30" fmla="*/ 8342 w 21600"/>
                <a:gd name="connsiteY30" fmla="*/ 2911 h 21600"/>
                <a:gd name="connsiteX31" fmla="*/ 9543 w 21600"/>
                <a:gd name="connsiteY31" fmla="*/ 2911 h 21600"/>
                <a:gd name="connsiteX32" fmla="*/ 10319 w 21600"/>
                <a:gd name="connsiteY32" fmla="*/ 6596 h 21600"/>
                <a:gd name="connsiteX33" fmla="*/ 9543 w 21600"/>
                <a:gd name="connsiteY33" fmla="*/ 10281 h 21600"/>
                <a:gd name="connsiteX0" fmla="*/ 16251 w 18929"/>
                <a:gd name="connsiteY0" fmla="*/ 8638 h 21600"/>
                <a:gd name="connsiteX1" fmla="*/ 13923 w 18929"/>
                <a:gd name="connsiteY1" fmla="*/ 10848 h 21600"/>
                <a:gd name="connsiteX2" fmla="*/ 12296 w 18929"/>
                <a:gd name="connsiteY2" fmla="*/ 9387 h 21600"/>
                <a:gd name="connsiteX3" fmla="*/ 12684 w 18929"/>
                <a:gd name="connsiteY3" fmla="*/ 6584 h 21600"/>
                <a:gd name="connsiteX4" fmla="*/ 8618 w 18929"/>
                <a:gd name="connsiteY4" fmla="*/ 0 h 21600"/>
                <a:gd name="connsiteX5" fmla="*/ 4551 w 18929"/>
                <a:gd name="connsiteY5" fmla="*/ 6403 h 21600"/>
                <a:gd name="connsiteX6" fmla="*/ 2671 w 18929"/>
                <a:gd name="connsiteY6" fmla="*/ 6403 h 21600"/>
                <a:gd name="connsiteX7" fmla="*/ 0 w 18929"/>
                <a:gd name="connsiteY7" fmla="*/ 10909 h 21600"/>
                <a:gd name="connsiteX8" fmla="*/ 2671 w 18929"/>
                <a:gd name="connsiteY8" fmla="*/ 6765 h 21600"/>
                <a:gd name="connsiteX9" fmla="*/ 4559 w 18929"/>
                <a:gd name="connsiteY9" fmla="*/ 6765 h 21600"/>
                <a:gd name="connsiteX10" fmla="*/ 6200 w 18929"/>
                <a:gd name="connsiteY10" fmla="*/ 11875 h 21600"/>
                <a:gd name="connsiteX11" fmla="*/ 4708 w 18929"/>
                <a:gd name="connsiteY11" fmla="*/ 14170 h 21600"/>
                <a:gd name="connsiteX12" fmla="*/ 2850 w 18929"/>
                <a:gd name="connsiteY12" fmla="*/ 12950 h 21600"/>
                <a:gd name="connsiteX13" fmla="*/ 179 w 18929"/>
                <a:gd name="connsiteY13" fmla="*/ 17275 h 21600"/>
                <a:gd name="connsiteX14" fmla="*/ 2850 w 18929"/>
                <a:gd name="connsiteY14" fmla="*/ 21600 h 21600"/>
                <a:gd name="connsiteX15" fmla="*/ 5521 w 18929"/>
                <a:gd name="connsiteY15" fmla="*/ 17275 h 21600"/>
                <a:gd name="connsiteX16" fmla="*/ 4857 w 18929"/>
                <a:gd name="connsiteY16" fmla="*/ 14424 h 21600"/>
                <a:gd name="connsiteX17" fmla="*/ 6364 w 18929"/>
                <a:gd name="connsiteY17" fmla="*/ 12105 h 21600"/>
                <a:gd name="connsiteX18" fmla="*/ 6282 w 18929"/>
                <a:gd name="connsiteY18" fmla="*/ 11972 h 21600"/>
                <a:gd name="connsiteX19" fmla="*/ 8618 w 18929"/>
                <a:gd name="connsiteY19" fmla="*/ 13168 h 21600"/>
                <a:gd name="connsiteX20" fmla="*/ 12199 w 18929"/>
                <a:gd name="connsiteY20" fmla="*/ 9713 h 21600"/>
                <a:gd name="connsiteX21" fmla="*/ 13826 w 18929"/>
                <a:gd name="connsiteY21" fmla="*/ 11175 h 21600"/>
                <a:gd name="connsiteX22" fmla="*/ 13587 w 18929"/>
                <a:gd name="connsiteY22" fmla="*/ 12962 h 21600"/>
                <a:gd name="connsiteX23" fmla="*/ 16258 w 18929"/>
                <a:gd name="connsiteY23" fmla="*/ 17287 h 21600"/>
                <a:gd name="connsiteX24" fmla="*/ 18929 w 18929"/>
                <a:gd name="connsiteY24" fmla="*/ 12962 h 21600"/>
                <a:gd name="connsiteX25" fmla="*/ 16251 w 18929"/>
                <a:gd name="connsiteY25" fmla="*/ 8638 h 21600"/>
                <a:gd name="connsiteX26" fmla="*/ 6872 w 18929"/>
                <a:gd name="connsiteY26" fmla="*/ 10281 h 21600"/>
                <a:gd name="connsiteX27" fmla="*/ 5671 w 18929"/>
                <a:gd name="connsiteY27" fmla="*/ 10281 h 21600"/>
                <a:gd name="connsiteX28" fmla="*/ 4895 w 18929"/>
                <a:gd name="connsiteY28" fmla="*/ 6596 h 21600"/>
                <a:gd name="connsiteX29" fmla="*/ 5671 w 18929"/>
                <a:gd name="connsiteY29" fmla="*/ 2911 h 21600"/>
                <a:gd name="connsiteX30" fmla="*/ 6872 w 18929"/>
                <a:gd name="connsiteY30" fmla="*/ 2911 h 21600"/>
                <a:gd name="connsiteX31" fmla="*/ 7648 w 18929"/>
                <a:gd name="connsiteY31" fmla="*/ 6596 h 21600"/>
                <a:gd name="connsiteX32" fmla="*/ 6872 w 18929"/>
                <a:gd name="connsiteY32" fmla="*/ 10281 h 21600"/>
                <a:gd name="connsiteX0" fmla="*/ 16072 w 18750"/>
                <a:gd name="connsiteY0" fmla="*/ 8638 h 21600"/>
                <a:gd name="connsiteX1" fmla="*/ 13744 w 18750"/>
                <a:gd name="connsiteY1" fmla="*/ 10848 h 21600"/>
                <a:gd name="connsiteX2" fmla="*/ 12117 w 18750"/>
                <a:gd name="connsiteY2" fmla="*/ 9387 h 21600"/>
                <a:gd name="connsiteX3" fmla="*/ 12505 w 18750"/>
                <a:gd name="connsiteY3" fmla="*/ 6584 h 21600"/>
                <a:gd name="connsiteX4" fmla="*/ 8439 w 18750"/>
                <a:gd name="connsiteY4" fmla="*/ 0 h 21600"/>
                <a:gd name="connsiteX5" fmla="*/ 4372 w 18750"/>
                <a:gd name="connsiteY5" fmla="*/ 6403 h 21600"/>
                <a:gd name="connsiteX6" fmla="*/ 2492 w 18750"/>
                <a:gd name="connsiteY6" fmla="*/ 6403 h 21600"/>
                <a:gd name="connsiteX7" fmla="*/ 2492 w 18750"/>
                <a:gd name="connsiteY7" fmla="*/ 6765 h 21600"/>
                <a:gd name="connsiteX8" fmla="*/ 4380 w 18750"/>
                <a:gd name="connsiteY8" fmla="*/ 6765 h 21600"/>
                <a:gd name="connsiteX9" fmla="*/ 6021 w 18750"/>
                <a:gd name="connsiteY9" fmla="*/ 11875 h 21600"/>
                <a:gd name="connsiteX10" fmla="*/ 4529 w 18750"/>
                <a:gd name="connsiteY10" fmla="*/ 14170 h 21600"/>
                <a:gd name="connsiteX11" fmla="*/ 2671 w 18750"/>
                <a:gd name="connsiteY11" fmla="*/ 12950 h 21600"/>
                <a:gd name="connsiteX12" fmla="*/ 0 w 18750"/>
                <a:gd name="connsiteY12" fmla="*/ 17275 h 21600"/>
                <a:gd name="connsiteX13" fmla="*/ 2671 w 18750"/>
                <a:gd name="connsiteY13" fmla="*/ 21600 h 21600"/>
                <a:gd name="connsiteX14" fmla="*/ 5342 w 18750"/>
                <a:gd name="connsiteY14" fmla="*/ 17275 h 21600"/>
                <a:gd name="connsiteX15" fmla="*/ 4678 w 18750"/>
                <a:gd name="connsiteY15" fmla="*/ 14424 h 21600"/>
                <a:gd name="connsiteX16" fmla="*/ 6185 w 18750"/>
                <a:gd name="connsiteY16" fmla="*/ 12105 h 21600"/>
                <a:gd name="connsiteX17" fmla="*/ 6103 w 18750"/>
                <a:gd name="connsiteY17" fmla="*/ 11972 h 21600"/>
                <a:gd name="connsiteX18" fmla="*/ 8439 w 18750"/>
                <a:gd name="connsiteY18" fmla="*/ 13168 h 21600"/>
                <a:gd name="connsiteX19" fmla="*/ 12020 w 18750"/>
                <a:gd name="connsiteY19" fmla="*/ 9713 h 21600"/>
                <a:gd name="connsiteX20" fmla="*/ 13647 w 18750"/>
                <a:gd name="connsiteY20" fmla="*/ 11175 h 21600"/>
                <a:gd name="connsiteX21" fmla="*/ 13408 w 18750"/>
                <a:gd name="connsiteY21" fmla="*/ 12962 h 21600"/>
                <a:gd name="connsiteX22" fmla="*/ 16079 w 18750"/>
                <a:gd name="connsiteY22" fmla="*/ 17287 h 21600"/>
                <a:gd name="connsiteX23" fmla="*/ 18750 w 18750"/>
                <a:gd name="connsiteY23" fmla="*/ 12962 h 21600"/>
                <a:gd name="connsiteX24" fmla="*/ 16072 w 18750"/>
                <a:gd name="connsiteY24" fmla="*/ 8638 h 21600"/>
                <a:gd name="connsiteX25" fmla="*/ 6693 w 18750"/>
                <a:gd name="connsiteY25" fmla="*/ 10281 h 21600"/>
                <a:gd name="connsiteX26" fmla="*/ 5492 w 18750"/>
                <a:gd name="connsiteY26" fmla="*/ 10281 h 21600"/>
                <a:gd name="connsiteX27" fmla="*/ 4716 w 18750"/>
                <a:gd name="connsiteY27" fmla="*/ 6596 h 21600"/>
                <a:gd name="connsiteX28" fmla="*/ 5492 w 18750"/>
                <a:gd name="connsiteY28" fmla="*/ 2911 h 21600"/>
                <a:gd name="connsiteX29" fmla="*/ 6693 w 18750"/>
                <a:gd name="connsiteY29" fmla="*/ 2911 h 21600"/>
                <a:gd name="connsiteX30" fmla="*/ 7469 w 18750"/>
                <a:gd name="connsiteY30" fmla="*/ 6596 h 21600"/>
                <a:gd name="connsiteX31" fmla="*/ 6693 w 18750"/>
                <a:gd name="connsiteY31" fmla="*/ 10281 h 21600"/>
                <a:gd name="connsiteX0" fmla="*/ 16072 w 18750"/>
                <a:gd name="connsiteY0" fmla="*/ 8638 h 21600"/>
                <a:gd name="connsiteX1" fmla="*/ 13744 w 18750"/>
                <a:gd name="connsiteY1" fmla="*/ 10848 h 21600"/>
                <a:gd name="connsiteX2" fmla="*/ 12117 w 18750"/>
                <a:gd name="connsiteY2" fmla="*/ 9387 h 21600"/>
                <a:gd name="connsiteX3" fmla="*/ 12505 w 18750"/>
                <a:gd name="connsiteY3" fmla="*/ 6584 h 21600"/>
                <a:gd name="connsiteX4" fmla="*/ 8439 w 18750"/>
                <a:gd name="connsiteY4" fmla="*/ 0 h 21600"/>
                <a:gd name="connsiteX5" fmla="*/ 4372 w 18750"/>
                <a:gd name="connsiteY5" fmla="*/ 6403 h 21600"/>
                <a:gd name="connsiteX6" fmla="*/ 2492 w 18750"/>
                <a:gd name="connsiteY6" fmla="*/ 6403 h 21600"/>
                <a:gd name="connsiteX7" fmla="*/ 4380 w 18750"/>
                <a:gd name="connsiteY7" fmla="*/ 6765 h 21600"/>
                <a:gd name="connsiteX8" fmla="*/ 6021 w 18750"/>
                <a:gd name="connsiteY8" fmla="*/ 11875 h 21600"/>
                <a:gd name="connsiteX9" fmla="*/ 4529 w 18750"/>
                <a:gd name="connsiteY9" fmla="*/ 14170 h 21600"/>
                <a:gd name="connsiteX10" fmla="*/ 2671 w 18750"/>
                <a:gd name="connsiteY10" fmla="*/ 12950 h 21600"/>
                <a:gd name="connsiteX11" fmla="*/ 0 w 18750"/>
                <a:gd name="connsiteY11" fmla="*/ 17275 h 21600"/>
                <a:gd name="connsiteX12" fmla="*/ 2671 w 18750"/>
                <a:gd name="connsiteY12" fmla="*/ 21600 h 21600"/>
                <a:gd name="connsiteX13" fmla="*/ 5342 w 18750"/>
                <a:gd name="connsiteY13" fmla="*/ 17275 h 21600"/>
                <a:gd name="connsiteX14" fmla="*/ 4678 w 18750"/>
                <a:gd name="connsiteY14" fmla="*/ 14424 h 21600"/>
                <a:gd name="connsiteX15" fmla="*/ 6185 w 18750"/>
                <a:gd name="connsiteY15" fmla="*/ 12105 h 21600"/>
                <a:gd name="connsiteX16" fmla="*/ 6103 w 18750"/>
                <a:gd name="connsiteY16" fmla="*/ 11972 h 21600"/>
                <a:gd name="connsiteX17" fmla="*/ 8439 w 18750"/>
                <a:gd name="connsiteY17" fmla="*/ 13168 h 21600"/>
                <a:gd name="connsiteX18" fmla="*/ 12020 w 18750"/>
                <a:gd name="connsiteY18" fmla="*/ 9713 h 21600"/>
                <a:gd name="connsiteX19" fmla="*/ 13647 w 18750"/>
                <a:gd name="connsiteY19" fmla="*/ 11175 h 21600"/>
                <a:gd name="connsiteX20" fmla="*/ 13408 w 18750"/>
                <a:gd name="connsiteY20" fmla="*/ 12962 h 21600"/>
                <a:gd name="connsiteX21" fmla="*/ 16079 w 18750"/>
                <a:gd name="connsiteY21" fmla="*/ 17287 h 21600"/>
                <a:gd name="connsiteX22" fmla="*/ 18750 w 18750"/>
                <a:gd name="connsiteY22" fmla="*/ 12962 h 21600"/>
                <a:gd name="connsiteX23" fmla="*/ 16072 w 18750"/>
                <a:gd name="connsiteY23" fmla="*/ 8638 h 21600"/>
                <a:gd name="connsiteX24" fmla="*/ 6693 w 18750"/>
                <a:gd name="connsiteY24" fmla="*/ 10281 h 21600"/>
                <a:gd name="connsiteX25" fmla="*/ 5492 w 18750"/>
                <a:gd name="connsiteY25" fmla="*/ 10281 h 21600"/>
                <a:gd name="connsiteX26" fmla="*/ 4716 w 18750"/>
                <a:gd name="connsiteY26" fmla="*/ 6596 h 21600"/>
                <a:gd name="connsiteX27" fmla="*/ 5492 w 18750"/>
                <a:gd name="connsiteY27" fmla="*/ 2911 h 21600"/>
                <a:gd name="connsiteX28" fmla="*/ 6693 w 18750"/>
                <a:gd name="connsiteY28" fmla="*/ 2911 h 21600"/>
                <a:gd name="connsiteX29" fmla="*/ 7469 w 18750"/>
                <a:gd name="connsiteY29" fmla="*/ 6596 h 21600"/>
                <a:gd name="connsiteX30" fmla="*/ 6693 w 18750"/>
                <a:gd name="connsiteY30" fmla="*/ 10281 h 21600"/>
                <a:gd name="connsiteX0" fmla="*/ 16072 w 18750"/>
                <a:gd name="connsiteY0" fmla="*/ 8638 h 21600"/>
                <a:gd name="connsiteX1" fmla="*/ 13744 w 18750"/>
                <a:gd name="connsiteY1" fmla="*/ 10848 h 21600"/>
                <a:gd name="connsiteX2" fmla="*/ 12117 w 18750"/>
                <a:gd name="connsiteY2" fmla="*/ 9387 h 21600"/>
                <a:gd name="connsiteX3" fmla="*/ 12505 w 18750"/>
                <a:gd name="connsiteY3" fmla="*/ 6584 h 21600"/>
                <a:gd name="connsiteX4" fmla="*/ 8439 w 18750"/>
                <a:gd name="connsiteY4" fmla="*/ 0 h 21600"/>
                <a:gd name="connsiteX5" fmla="*/ 4372 w 18750"/>
                <a:gd name="connsiteY5" fmla="*/ 6403 h 21600"/>
                <a:gd name="connsiteX6" fmla="*/ 4380 w 18750"/>
                <a:gd name="connsiteY6" fmla="*/ 6765 h 21600"/>
                <a:gd name="connsiteX7" fmla="*/ 6021 w 18750"/>
                <a:gd name="connsiteY7" fmla="*/ 11875 h 21600"/>
                <a:gd name="connsiteX8" fmla="*/ 4529 w 18750"/>
                <a:gd name="connsiteY8" fmla="*/ 14170 h 21600"/>
                <a:gd name="connsiteX9" fmla="*/ 2671 w 18750"/>
                <a:gd name="connsiteY9" fmla="*/ 12950 h 21600"/>
                <a:gd name="connsiteX10" fmla="*/ 0 w 18750"/>
                <a:gd name="connsiteY10" fmla="*/ 17275 h 21600"/>
                <a:gd name="connsiteX11" fmla="*/ 2671 w 18750"/>
                <a:gd name="connsiteY11" fmla="*/ 21600 h 21600"/>
                <a:gd name="connsiteX12" fmla="*/ 5342 w 18750"/>
                <a:gd name="connsiteY12" fmla="*/ 17275 h 21600"/>
                <a:gd name="connsiteX13" fmla="*/ 4678 w 18750"/>
                <a:gd name="connsiteY13" fmla="*/ 14424 h 21600"/>
                <a:gd name="connsiteX14" fmla="*/ 6185 w 18750"/>
                <a:gd name="connsiteY14" fmla="*/ 12105 h 21600"/>
                <a:gd name="connsiteX15" fmla="*/ 6103 w 18750"/>
                <a:gd name="connsiteY15" fmla="*/ 11972 h 21600"/>
                <a:gd name="connsiteX16" fmla="*/ 8439 w 18750"/>
                <a:gd name="connsiteY16" fmla="*/ 13168 h 21600"/>
                <a:gd name="connsiteX17" fmla="*/ 12020 w 18750"/>
                <a:gd name="connsiteY17" fmla="*/ 9713 h 21600"/>
                <a:gd name="connsiteX18" fmla="*/ 13647 w 18750"/>
                <a:gd name="connsiteY18" fmla="*/ 11175 h 21600"/>
                <a:gd name="connsiteX19" fmla="*/ 13408 w 18750"/>
                <a:gd name="connsiteY19" fmla="*/ 12962 h 21600"/>
                <a:gd name="connsiteX20" fmla="*/ 16079 w 18750"/>
                <a:gd name="connsiteY20" fmla="*/ 17287 h 21600"/>
                <a:gd name="connsiteX21" fmla="*/ 18750 w 18750"/>
                <a:gd name="connsiteY21" fmla="*/ 12962 h 21600"/>
                <a:gd name="connsiteX22" fmla="*/ 16072 w 18750"/>
                <a:gd name="connsiteY22" fmla="*/ 8638 h 21600"/>
                <a:gd name="connsiteX23" fmla="*/ 6693 w 18750"/>
                <a:gd name="connsiteY23" fmla="*/ 10281 h 21600"/>
                <a:gd name="connsiteX24" fmla="*/ 5492 w 18750"/>
                <a:gd name="connsiteY24" fmla="*/ 10281 h 21600"/>
                <a:gd name="connsiteX25" fmla="*/ 4716 w 18750"/>
                <a:gd name="connsiteY25" fmla="*/ 6596 h 21600"/>
                <a:gd name="connsiteX26" fmla="*/ 5492 w 18750"/>
                <a:gd name="connsiteY26" fmla="*/ 2911 h 21600"/>
                <a:gd name="connsiteX27" fmla="*/ 6693 w 18750"/>
                <a:gd name="connsiteY27" fmla="*/ 2911 h 21600"/>
                <a:gd name="connsiteX28" fmla="*/ 7469 w 18750"/>
                <a:gd name="connsiteY28" fmla="*/ 6596 h 21600"/>
                <a:gd name="connsiteX29" fmla="*/ 6693 w 18750"/>
                <a:gd name="connsiteY29" fmla="*/ 10281 h 21600"/>
                <a:gd name="connsiteX0" fmla="*/ 16112 w 18790"/>
                <a:gd name="connsiteY0" fmla="*/ 8638 h 21600"/>
                <a:gd name="connsiteX1" fmla="*/ 13784 w 18790"/>
                <a:gd name="connsiteY1" fmla="*/ 10848 h 21600"/>
                <a:gd name="connsiteX2" fmla="*/ 12157 w 18790"/>
                <a:gd name="connsiteY2" fmla="*/ 9387 h 21600"/>
                <a:gd name="connsiteX3" fmla="*/ 12545 w 18790"/>
                <a:gd name="connsiteY3" fmla="*/ 6584 h 21600"/>
                <a:gd name="connsiteX4" fmla="*/ 8479 w 18790"/>
                <a:gd name="connsiteY4" fmla="*/ 0 h 21600"/>
                <a:gd name="connsiteX5" fmla="*/ 4412 w 18790"/>
                <a:gd name="connsiteY5" fmla="*/ 6403 h 21600"/>
                <a:gd name="connsiteX6" fmla="*/ 4420 w 18790"/>
                <a:gd name="connsiteY6" fmla="*/ 6765 h 21600"/>
                <a:gd name="connsiteX7" fmla="*/ 6061 w 18790"/>
                <a:gd name="connsiteY7" fmla="*/ 11875 h 21600"/>
                <a:gd name="connsiteX8" fmla="*/ 4569 w 18790"/>
                <a:gd name="connsiteY8" fmla="*/ 14170 h 21600"/>
                <a:gd name="connsiteX9" fmla="*/ 40 w 18790"/>
                <a:gd name="connsiteY9" fmla="*/ 17275 h 21600"/>
                <a:gd name="connsiteX10" fmla="*/ 2711 w 18790"/>
                <a:gd name="connsiteY10" fmla="*/ 21600 h 21600"/>
                <a:gd name="connsiteX11" fmla="*/ 5382 w 18790"/>
                <a:gd name="connsiteY11" fmla="*/ 17275 h 21600"/>
                <a:gd name="connsiteX12" fmla="*/ 4718 w 18790"/>
                <a:gd name="connsiteY12" fmla="*/ 14424 h 21600"/>
                <a:gd name="connsiteX13" fmla="*/ 6225 w 18790"/>
                <a:gd name="connsiteY13" fmla="*/ 12105 h 21600"/>
                <a:gd name="connsiteX14" fmla="*/ 6143 w 18790"/>
                <a:gd name="connsiteY14" fmla="*/ 11972 h 21600"/>
                <a:gd name="connsiteX15" fmla="*/ 8479 w 18790"/>
                <a:gd name="connsiteY15" fmla="*/ 13168 h 21600"/>
                <a:gd name="connsiteX16" fmla="*/ 12060 w 18790"/>
                <a:gd name="connsiteY16" fmla="*/ 9713 h 21600"/>
                <a:gd name="connsiteX17" fmla="*/ 13687 w 18790"/>
                <a:gd name="connsiteY17" fmla="*/ 11175 h 21600"/>
                <a:gd name="connsiteX18" fmla="*/ 13448 w 18790"/>
                <a:gd name="connsiteY18" fmla="*/ 12962 h 21600"/>
                <a:gd name="connsiteX19" fmla="*/ 16119 w 18790"/>
                <a:gd name="connsiteY19" fmla="*/ 17287 h 21600"/>
                <a:gd name="connsiteX20" fmla="*/ 18790 w 18790"/>
                <a:gd name="connsiteY20" fmla="*/ 12962 h 21600"/>
                <a:gd name="connsiteX21" fmla="*/ 16112 w 18790"/>
                <a:gd name="connsiteY21" fmla="*/ 8638 h 21600"/>
                <a:gd name="connsiteX22" fmla="*/ 6733 w 18790"/>
                <a:gd name="connsiteY22" fmla="*/ 10281 h 21600"/>
                <a:gd name="connsiteX23" fmla="*/ 5532 w 18790"/>
                <a:gd name="connsiteY23" fmla="*/ 10281 h 21600"/>
                <a:gd name="connsiteX24" fmla="*/ 4756 w 18790"/>
                <a:gd name="connsiteY24" fmla="*/ 6596 h 21600"/>
                <a:gd name="connsiteX25" fmla="*/ 5532 w 18790"/>
                <a:gd name="connsiteY25" fmla="*/ 2911 h 21600"/>
                <a:gd name="connsiteX26" fmla="*/ 6733 w 18790"/>
                <a:gd name="connsiteY26" fmla="*/ 2911 h 21600"/>
                <a:gd name="connsiteX27" fmla="*/ 7509 w 18790"/>
                <a:gd name="connsiteY27" fmla="*/ 6596 h 21600"/>
                <a:gd name="connsiteX28" fmla="*/ 6733 w 18790"/>
                <a:gd name="connsiteY28" fmla="*/ 10281 h 21600"/>
                <a:gd name="connsiteX0" fmla="*/ 13410 w 16088"/>
                <a:gd name="connsiteY0" fmla="*/ 8638 h 21600"/>
                <a:gd name="connsiteX1" fmla="*/ 11082 w 16088"/>
                <a:gd name="connsiteY1" fmla="*/ 10848 h 21600"/>
                <a:gd name="connsiteX2" fmla="*/ 9455 w 16088"/>
                <a:gd name="connsiteY2" fmla="*/ 9387 h 21600"/>
                <a:gd name="connsiteX3" fmla="*/ 9843 w 16088"/>
                <a:gd name="connsiteY3" fmla="*/ 6584 h 21600"/>
                <a:gd name="connsiteX4" fmla="*/ 5777 w 16088"/>
                <a:gd name="connsiteY4" fmla="*/ 0 h 21600"/>
                <a:gd name="connsiteX5" fmla="*/ 1710 w 16088"/>
                <a:gd name="connsiteY5" fmla="*/ 6403 h 21600"/>
                <a:gd name="connsiteX6" fmla="*/ 1718 w 16088"/>
                <a:gd name="connsiteY6" fmla="*/ 6765 h 21600"/>
                <a:gd name="connsiteX7" fmla="*/ 3359 w 16088"/>
                <a:gd name="connsiteY7" fmla="*/ 11875 h 21600"/>
                <a:gd name="connsiteX8" fmla="*/ 1867 w 16088"/>
                <a:gd name="connsiteY8" fmla="*/ 14170 h 21600"/>
                <a:gd name="connsiteX9" fmla="*/ 9 w 16088"/>
                <a:gd name="connsiteY9" fmla="*/ 21600 h 21600"/>
                <a:gd name="connsiteX10" fmla="*/ 2680 w 16088"/>
                <a:gd name="connsiteY10" fmla="*/ 17275 h 21600"/>
                <a:gd name="connsiteX11" fmla="*/ 2016 w 16088"/>
                <a:gd name="connsiteY11" fmla="*/ 14424 h 21600"/>
                <a:gd name="connsiteX12" fmla="*/ 3523 w 16088"/>
                <a:gd name="connsiteY12" fmla="*/ 12105 h 21600"/>
                <a:gd name="connsiteX13" fmla="*/ 3441 w 16088"/>
                <a:gd name="connsiteY13" fmla="*/ 11972 h 21600"/>
                <a:gd name="connsiteX14" fmla="*/ 5777 w 16088"/>
                <a:gd name="connsiteY14" fmla="*/ 13168 h 21600"/>
                <a:gd name="connsiteX15" fmla="*/ 9358 w 16088"/>
                <a:gd name="connsiteY15" fmla="*/ 9713 h 21600"/>
                <a:gd name="connsiteX16" fmla="*/ 10985 w 16088"/>
                <a:gd name="connsiteY16" fmla="*/ 11175 h 21600"/>
                <a:gd name="connsiteX17" fmla="*/ 10746 w 16088"/>
                <a:gd name="connsiteY17" fmla="*/ 12962 h 21600"/>
                <a:gd name="connsiteX18" fmla="*/ 13417 w 16088"/>
                <a:gd name="connsiteY18" fmla="*/ 17287 h 21600"/>
                <a:gd name="connsiteX19" fmla="*/ 16088 w 16088"/>
                <a:gd name="connsiteY19" fmla="*/ 12962 h 21600"/>
                <a:gd name="connsiteX20" fmla="*/ 13410 w 16088"/>
                <a:gd name="connsiteY20" fmla="*/ 8638 h 21600"/>
                <a:gd name="connsiteX21" fmla="*/ 4031 w 16088"/>
                <a:gd name="connsiteY21" fmla="*/ 10281 h 21600"/>
                <a:gd name="connsiteX22" fmla="*/ 2830 w 16088"/>
                <a:gd name="connsiteY22" fmla="*/ 10281 h 21600"/>
                <a:gd name="connsiteX23" fmla="*/ 2054 w 16088"/>
                <a:gd name="connsiteY23" fmla="*/ 6596 h 21600"/>
                <a:gd name="connsiteX24" fmla="*/ 2830 w 16088"/>
                <a:gd name="connsiteY24" fmla="*/ 2911 h 21600"/>
                <a:gd name="connsiteX25" fmla="*/ 4031 w 16088"/>
                <a:gd name="connsiteY25" fmla="*/ 2911 h 21600"/>
                <a:gd name="connsiteX26" fmla="*/ 4807 w 16088"/>
                <a:gd name="connsiteY26" fmla="*/ 6596 h 21600"/>
                <a:gd name="connsiteX27" fmla="*/ 4031 w 16088"/>
                <a:gd name="connsiteY27" fmla="*/ 10281 h 21600"/>
                <a:gd name="connsiteX0" fmla="*/ 11700 w 14378"/>
                <a:gd name="connsiteY0" fmla="*/ 8638 h 17287"/>
                <a:gd name="connsiteX1" fmla="*/ 9372 w 14378"/>
                <a:gd name="connsiteY1" fmla="*/ 10848 h 17287"/>
                <a:gd name="connsiteX2" fmla="*/ 7745 w 14378"/>
                <a:gd name="connsiteY2" fmla="*/ 9387 h 17287"/>
                <a:gd name="connsiteX3" fmla="*/ 8133 w 14378"/>
                <a:gd name="connsiteY3" fmla="*/ 6584 h 17287"/>
                <a:gd name="connsiteX4" fmla="*/ 4067 w 14378"/>
                <a:gd name="connsiteY4" fmla="*/ 0 h 17287"/>
                <a:gd name="connsiteX5" fmla="*/ 0 w 14378"/>
                <a:gd name="connsiteY5" fmla="*/ 6403 h 17287"/>
                <a:gd name="connsiteX6" fmla="*/ 8 w 14378"/>
                <a:gd name="connsiteY6" fmla="*/ 6765 h 17287"/>
                <a:gd name="connsiteX7" fmla="*/ 1649 w 14378"/>
                <a:gd name="connsiteY7" fmla="*/ 11875 h 17287"/>
                <a:gd name="connsiteX8" fmla="*/ 157 w 14378"/>
                <a:gd name="connsiteY8" fmla="*/ 14170 h 17287"/>
                <a:gd name="connsiteX9" fmla="*/ 970 w 14378"/>
                <a:gd name="connsiteY9" fmla="*/ 17275 h 17287"/>
                <a:gd name="connsiteX10" fmla="*/ 306 w 14378"/>
                <a:gd name="connsiteY10" fmla="*/ 14424 h 17287"/>
                <a:gd name="connsiteX11" fmla="*/ 1813 w 14378"/>
                <a:gd name="connsiteY11" fmla="*/ 12105 h 17287"/>
                <a:gd name="connsiteX12" fmla="*/ 1731 w 14378"/>
                <a:gd name="connsiteY12" fmla="*/ 11972 h 17287"/>
                <a:gd name="connsiteX13" fmla="*/ 4067 w 14378"/>
                <a:gd name="connsiteY13" fmla="*/ 13168 h 17287"/>
                <a:gd name="connsiteX14" fmla="*/ 7648 w 14378"/>
                <a:gd name="connsiteY14" fmla="*/ 9713 h 17287"/>
                <a:gd name="connsiteX15" fmla="*/ 9275 w 14378"/>
                <a:gd name="connsiteY15" fmla="*/ 11175 h 17287"/>
                <a:gd name="connsiteX16" fmla="*/ 9036 w 14378"/>
                <a:gd name="connsiteY16" fmla="*/ 12962 h 17287"/>
                <a:gd name="connsiteX17" fmla="*/ 11707 w 14378"/>
                <a:gd name="connsiteY17" fmla="*/ 17287 h 17287"/>
                <a:gd name="connsiteX18" fmla="*/ 14378 w 14378"/>
                <a:gd name="connsiteY18" fmla="*/ 12962 h 17287"/>
                <a:gd name="connsiteX19" fmla="*/ 11700 w 14378"/>
                <a:gd name="connsiteY19" fmla="*/ 8638 h 17287"/>
                <a:gd name="connsiteX20" fmla="*/ 2321 w 14378"/>
                <a:gd name="connsiteY20" fmla="*/ 10281 h 17287"/>
                <a:gd name="connsiteX21" fmla="*/ 1120 w 14378"/>
                <a:gd name="connsiteY21" fmla="*/ 10281 h 17287"/>
                <a:gd name="connsiteX22" fmla="*/ 344 w 14378"/>
                <a:gd name="connsiteY22" fmla="*/ 6596 h 17287"/>
                <a:gd name="connsiteX23" fmla="*/ 1120 w 14378"/>
                <a:gd name="connsiteY23" fmla="*/ 2911 h 17287"/>
                <a:gd name="connsiteX24" fmla="*/ 2321 w 14378"/>
                <a:gd name="connsiteY24" fmla="*/ 2911 h 17287"/>
                <a:gd name="connsiteX25" fmla="*/ 3097 w 14378"/>
                <a:gd name="connsiteY25" fmla="*/ 6596 h 17287"/>
                <a:gd name="connsiteX26" fmla="*/ 2321 w 14378"/>
                <a:gd name="connsiteY26" fmla="*/ 10281 h 17287"/>
                <a:gd name="connsiteX0" fmla="*/ 11700 w 14378"/>
                <a:gd name="connsiteY0" fmla="*/ 8638 h 17287"/>
                <a:gd name="connsiteX1" fmla="*/ 9372 w 14378"/>
                <a:gd name="connsiteY1" fmla="*/ 10848 h 17287"/>
                <a:gd name="connsiteX2" fmla="*/ 7745 w 14378"/>
                <a:gd name="connsiteY2" fmla="*/ 9387 h 17287"/>
                <a:gd name="connsiteX3" fmla="*/ 8133 w 14378"/>
                <a:gd name="connsiteY3" fmla="*/ 6584 h 17287"/>
                <a:gd name="connsiteX4" fmla="*/ 4067 w 14378"/>
                <a:gd name="connsiteY4" fmla="*/ 0 h 17287"/>
                <a:gd name="connsiteX5" fmla="*/ 0 w 14378"/>
                <a:gd name="connsiteY5" fmla="*/ 6403 h 17287"/>
                <a:gd name="connsiteX6" fmla="*/ 8 w 14378"/>
                <a:gd name="connsiteY6" fmla="*/ 6765 h 17287"/>
                <a:gd name="connsiteX7" fmla="*/ 1649 w 14378"/>
                <a:gd name="connsiteY7" fmla="*/ 11875 h 17287"/>
                <a:gd name="connsiteX8" fmla="*/ 157 w 14378"/>
                <a:gd name="connsiteY8" fmla="*/ 14170 h 17287"/>
                <a:gd name="connsiteX9" fmla="*/ 306 w 14378"/>
                <a:gd name="connsiteY9" fmla="*/ 14424 h 17287"/>
                <a:gd name="connsiteX10" fmla="*/ 1813 w 14378"/>
                <a:gd name="connsiteY10" fmla="*/ 12105 h 17287"/>
                <a:gd name="connsiteX11" fmla="*/ 1731 w 14378"/>
                <a:gd name="connsiteY11" fmla="*/ 11972 h 17287"/>
                <a:gd name="connsiteX12" fmla="*/ 4067 w 14378"/>
                <a:gd name="connsiteY12" fmla="*/ 13168 h 17287"/>
                <a:gd name="connsiteX13" fmla="*/ 7648 w 14378"/>
                <a:gd name="connsiteY13" fmla="*/ 9713 h 17287"/>
                <a:gd name="connsiteX14" fmla="*/ 9275 w 14378"/>
                <a:gd name="connsiteY14" fmla="*/ 11175 h 17287"/>
                <a:gd name="connsiteX15" fmla="*/ 9036 w 14378"/>
                <a:gd name="connsiteY15" fmla="*/ 12962 h 17287"/>
                <a:gd name="connsiteX16" fmla="*/ 11707 w 14378"/>
                <a:gd name="connsiteY16" fmla="*/ 17287 h 17287"/>
                <a:gd name="connsiteX17" fmla="*/ 14378 w 14378"/>
                <a:gd name="connsiteY17" fmla="*/ 12962 h 17287"/>
                <a:gd name="connsiteX18" fmla="*/ 11700 w 14378"/>
                <a:gd name="connsiteY18" fmla="*/ 8638 h 17287"/>
                <a:gd name="connsiteX19" fmla="*/ 2321 w 14378"/>
                <a:gd name="connsiteY19" fmla="*/ 10281 h 17287"/>
                <a:gd name="connsiteX20" fmla="*/ 1120 w 14378"/>
                <a:gd name="connsiteY20" fmla="*/ 10281 h 17287"/>
                <a:gd name="connsiteX21" fmla="*/ 344 w 14378"/>
                <a:gd name="connsiteY21" fmla="*/ 6596 h 17287"/>
                <a:gd name="connsiteX22" fmla="*/ 1120 w 14378"/>
                <a:gd name="connsiteY22" fmla="*/ 2911 h 17287"/>
                <a:gd name="connsiteX23" fmla="*/ 2321 w 14378"/>
                <a:gd name="connsiteY23" fmla="*/ 2911 h 17287"/>
                <a:gd name="connsiteX24" fmla="*/ 3097 w 14378"/>
                <a:gd name="connsiteY24" fmla="*/ 6596 h 17287"/>
                <a:gd name="connsiteX25" fmla="*/ 2321 w 14378"/>
                <a:gd name="connsiteY25" fmla="*/ 10281 h 17287"/>
                <a:gd name="connsiteX0" fmla="*/ 11700 w 14378"/>
                <a:gd name="connsiteY0" fmla="*/ 8638 h 17287"/>
                <a:gd name="connsiteX1" fmla="*/ 9372 w 14378"/>
                <a:gd name="connsiteY1" fmla="*/ 10848 h 17287"/>
                <a:gd name="connsiteX2" fmla="*/ 7745 w 14378"/>
                <a:gd name="connsiteY2" fmla="*/ 9387 h 17287"/>
                <a:gd name="connsiteX3" fmla="*/ 8133 w 14378"/>
                <a:gd name="connsiteY3" fmla="*/ 6584 h 17287"/>
                <a:gd name="connsiteX4" fmla="*/ 4067 w 14378"/>
                <a:gd name="connsiteY4" fmla="*/ 0 h 17287"/>
                <a:gd name="connsiteX5" fmla="*/ 0 w 14378"/>
                <a:gd name="connsiteY5" fmla="*/ 6403 h 17287"/>
                <a:gd name="connsiteX6" fmla="*/ 8 w 14378"/>
                <a:gd name="connsiteY6" fmla="*/ 6765 h 17287"/>
                <a:gd name="connsiteX7" fmla="*/ 1649 w 14378"/>
                <a:gd name="connsiteY7" fmla="*/ 11875 h 17287"/>
                <a:gd name="connsiteX8" fmla="*/ 157 w 14378"/>
                <a:gd name="connsiteY8" fmla="*/ 14170 h 17287"/>
                <a:gd name="connsiteX9" fmla="*/ 1813 w 14378"/>
                <a:gd name="connsiteY9" fmla="*/ 12105 h 17287"/>
                <a:gd name="connsiteX10" fmla="*/ 1731 w 14378"/>
                <a:gd name="connsiteY10" fmla="*/ 11972 h 17287"/>
                <a:gd name="connsiteX11" fmla="*/ 4067 w 14378"/>
                <a:gd name="connsiteY11" fmla="*/ 13168 h 17287"/>
                <a:gd name="connsiteX12" fmla="*/ 7648 w 14378"/>
                <a:gd name="connsiteY12" fmla="*/ 9713 h 17287"/>
                <a:gd name="connsiteX13" fmla="*/ 9275 w 14378"/>
                <a:gd name="connsiteY13" fmla="*/ 11175 h 17287"/>
                <a:gd name="connsiteX14" fmla="*/ 9036 w 14378"/>
                <a:gd name="connsiteY14" fmla="*/ 12962 h 17287"/>
                <a:gd name="connsiteX15" fmla="*/ 11707 w 14378"/>
                <a:gd name="connsiteY15" fmla="*/ 17287 h 17287"/>
                <a:gd name="connsiteX16" fmla="*/ 14378 w 14378"/>
                <a:gd name="connsiteY16" fmla="*/ 12962 h 17287"/>
                <a:gd name="connsiteX17" fmla="*/ 11700 w 14378"/>
                <a:gd name="connsiteY17" fmla="*/ 8638 h 17287"/>
                <a:gd name="connsiteX18" fmla="*/ 2321 w 14378"/>
                <a:gd name="connsiteY18" fmla="*/ 10281 h 17287"/>
                <a:gd name="connsiteX19" fmla="*/ 1120 w 14378"/>
                <a:gd name="connsiteY19" fmla="*/ 10281 h 17287"/>
                <a:gd name="connsiteX20" fmla="*/ 344 w 14378"/>
                <a:gd name="connsiteY20" fmla="*/ 6596 h 17287"/>
                <a:gd name="connsiteX21" fmla="*/ 1120 w 14378"/>
                <a:gd name="connsiteY21" fmla="*/ 2911 h 17287"/>
                <a:gd name="connsiteX22" fmla="*/ 2321 w 14378"/>
                <a:gd name="connsiteY22" fmla="*/ 2911 h 17287"/>
                <a:gd name="connsiteX23" fmla="*/ 3097 w 14378"/>
                <a:gd name="connsiteY23" fmla="*/ 6596 h 17287"/>
                <a:gd name="connsiteX24" fmla="*/ 2321 w 14378"/>
                <a:gd name="connsiteY24" fmla="*/ 10281 h 17287"/>
                <a:gd name="connsiteX0" fmla="*/ 11700 w 14378"/>
                <a:gd name="connsiteY0" fmla="*/ 8638 h 17287"/>
                <a:gd name="connsiteX1" fmla="*/ 9372 w 14378"/>
                <a:gd name="connsiteY1" fmla="*/ 10848 h 17287"/>
                <a:gd name="connsiteX2" fmla="*/ 7745 w 14378"/>
                <a:gd name="connsiteY2" fmla="*/ 9387 h 17287"/>
                <a:gd name="connsiteX3" fmla="*/ 8133 w 14378"/>
                <a:gd name="connsiteY3" fmla="*/ 6584 h 17287"/>
                <a:gd name="connsiteX4" fmla="*/ 4067 w 14378"/>
                <a:gd name="connsiteY4" fmla="*/ 0 h 17287"/>
                <a:gd name="connsiteX5" fmla="*/ 0 w 14378"/>
                <a:gd name="connsiteY5" fmla="*/ 6403 h 17287"/>
                <a:gd name="connsiteX6" fmla="*/ 8 w 14378"/>
                <a:gd name="connsiteY6" fmla="*/ 6765 h 17287"/>
                <a:gd name="connsiteX7" fmla="*/ 1649 w 14378"/>
                <a:gd name="connsiteY7" fmla="*/ 11875 h 17287"/>
                <a:gd name="connsiteX8" fmla="*/ 1813 w 14378"/>
                <a:gd name="connsiteY8" fmla="*/ 12105 h 17287"/>
                <a:gd name="connsiteX9" fmla="*/ 1731 w 14378"/>
                <a:gd name="connsiteY9" fmla="*/ 11972 h 17287"/>
                <a:gd name="connsiteX10" fmla="*/ 4067 w 14378"/>
                <a:gd name="connsiteY10" fmla="*/ 13168 h 17287"/>
                <a:gd name="connsiteX11" fmla="*/ 7648 w 14378"/>
                <a:gd name="connsiteY11" fmla="*/ 9713 h 17287"/>
                <a:gd name="connsiteX12" fmla="*/ 9275 w 14378"/>
                <a:gd name="connsiteY12" fmla="*/ 11175 h 17287"/>
                <a:gd name="connsiteX13" fmla="*/ 9036 w 14378"/>
                <a:gd name="connsiteY13" fmla="*/ 12962 h 17287"/>
                <a:gd name="connsiteX14" fmla="*/ 11707 w 14378"/>
                <a:gd name="connsiteY14" fmla="*/ 17287 h 17287"/>
                <a:gd name="connsiteX15" fmla="*/ 14378 w 14378"/>
                <a:gd name="connsiteY15" fmla="*/ 12962 h 17287"/>
                <a:gd name="connsiteX16" fmla="*/ 11700 w 14378"/>
                <a:gd name="connsiteY16" fmla="*/ 8638 h 17287"/>
                <a:gd name="connsiteX17" fmla="*/ 2321 w 14378"/>
                <a:gd name="connsiteY17" fmla="*/ 10281 h 17287"/>
                <a:gd name="connsiteX18" fmla="*/ 1120 w 14378"/>
                <a:gd name="connsiteY18" fmla="*/ 10281 h 17287"/>
                <a:gd name="connsiteX19" fmla="*/ 344 w 14378"/>
                <a:gd name="connsiteY19" fmla="*/ 6596 h 17287"/>
                <a:gd name="connsiteX20" fmla="*/ 1120 w 14378"/>
                <a:gd name="connsiteY20" fmla="*/ 2911 h 17287"/>
                <a:gd name="connsiteX21" fmla="*/ 2321 w 14378"/>
                <a:gd name="connsiteY21" fmla="*/ 2911 h 17287"/>
                <a:gd name="connsiteX22" fmla="*/ 3097 w 14378"/>
                <a:gd name="connsiteY22" fmla="*/ 6596 h 17287"/>
                <a:gd name="connsiteX23" fmla="*/ 2321 w 14378"/>
                <a:gd name="connsiteY23" fmla="*/ 10281 h 17287"/>
                <a:gd name="connsiteX0" fmla="*/ 11700 w 14378"/>
                <a:gd name="connsiteY0" fmla="*/ 8638 h 13359"/>
                <a:gd name="connsiteX1" fmla="*/ 9372 w 14378"/>
                <a:gd name="connsiteY1" fmla="*/ 10848 h 13359"/>
                <a:gd name="connsiteX2" fmla="*/ 7745 w 14378"/>
                <a:gd name="connsiteY2" fmla="*/ 9387 h 13359"/>
                <a:gd name="connsiteX3" fmla="*/ 8133 w 14378"/>
                <a:gd name="connsiteY3" fmla="*/ 6584 h 13359"/>
                <a:gd name="connsiteX4" fmla="*/ 4067 w 14378"/>
                <a:gd name="connsiteY4" fmla="*/ 0 h 13359"/>
                <a:gd name="connsiteX5" fmla="*/ 0 w 14378"/>
                <a:gd name="connsiteY5" fmla="*/ 6403 h 13359"/>
                <a:gd name="connsiteX6" fmla="*/ 8 w 14378"/>
                <a:gd name="connsiteY6" fmla="*/ 6765 h 13359"/>
                <a:gd name="connsiteX7" fmla="*/ 1649 w 14378"/>
                <a:gd name="connsiteY7" fmla="*/ 11875 h 13359"/>
                <a:gd name="connsiteX8" fmla="*/ 1813 w 14378"/>
                <a:gd name="connsiteY8" fmla="*/ 12105 h 13359"/>
                <a:gd name="connsiteX9" fmla="*/ 1731 w 14378"/>
                <a:gd name="connsiteY9" fmla="*/ 11972 h 13359"/>
                <a:gd name="connsiteX10" fmla="*/ 4067 w 14378"/>
                <a:gd name="connsiteY10" fmla="*/ 13168 h 13359"/>
                <a:gd name="connsiteX11" fmla="*/ 7648 w 14378"/>
                <a:gd name="connsiteY11" fmla="*/ 9713 h 13359"/>
                <a:gd name="connsiteX12" fmla="*/ 9275 w 14378"/>
                <a:gd name="connsiteY12" fmla="*/ 11175 h 13359"/>
                <a:gd name="connsiteX13" fmla="*/ 9036 w 14378"/>
                <a:gd name="connsiteY13" fmla="*/ 12962 h 13359"/>
                <a:gd name="connsiteX14" fmla="*/ 14378 w 14378"/>
                <a:gd name="connsiteY14" fmla="*/ 12962 h 13359"/>
                <a:gd name="connsiteX15" fmla="*/ 11700 w 14378"/>
                <a:gd name="connsiteY15" fmla="*/ 8638 h 13359"/>
                <a:gd name="connsiteX16" fmla="*/ 2321 w 14378"/>
                <a:gd name="connsiteY16" fmla="*/ 10281 h 13359"/>
                <a:gd name="connsiteX17" fmla="*/ 1120 w 14378"/>
                <a:gd name="connsiteY17" fmla="*/ 10281 h 13359"/>
                <a:gd name="connsiteX18" fmla="*/ 344 w 14378"/>
                <a:gd name="connsiteY18" fmla="*/ 6596 h 13359"/>
                <a:gd name="connsiteX19" fmla="*/ 1120 w 14378"/>
                <a:gd name="connsiteY19" fmla="*/ 2911 h 13359"/>
                <a:gd name="connsiteX20" fmla="*/ 2321 w 14378"/>
                <a:gd name="connsiteY20" fmla="*/ 2911 h 13359"/>
                <a:gd name="connsiteX21" fmla="*/ 3097 w 14378"/>
                <a:gd name="connsiteY21" fmla="*/ 6596 h 13359"/>
                <a:gd name="connsiteX22" fmla="*/ 2321 w 14378"/>
                <a:gd name="connsiteY22" fmla="*/ 10281 h 13359"/>
                <a:gd name="connsiteX0" fmla="*/ 11700 w 11700"/>
                <a:gd name="connsiteY0" fmla="*/ 8638 h 13168"/>
                <a:gd name="connsiteX1" fmla="*/ 9372 w 11700"/>
                <a:gd name="connsiteY1" fmla="*/ 10848 h 13168"/>
                <a:gd name="connsiteX2" fmla="*/ 7745 w 11700"/>
                <a:gd name="connsiteY2" fmla="*/ 9387 h 13168"/>
                <a:gd name="connsiteX3" fmla="*/ 8133 w 11700"/>
                <a:gd name="connsiteY3" fmla="*/ 6584 h 13168"/>
                <a:gd name="connsiteX4" fmla="*/ 4067 w 11700"/>
                <a:gd name="connsiteY4" fmla="*/ 0 h 13168"/>
                <a:gd name="connsiteX5" fmla="*/ 0 w 11700"/>
                <a:gd name="connsiteY5" fmla="*/ 6403 h 13168"/>
                <a:gd name="connsiteX6" fmla="*/ 8 w 11700"/>
                <a:gd name="connsiteY6" fmla="*/ 6765 h 13168"/>
                <a:gd name="connsiteX7" fmla="*/ 1649 w 11700"/>
                <a:gd name="connsiteY7" fmla="*/ 11875 h 13168"/>
                <a:gd name="connsiteX8" fmla="*/ 1813 w 11700"/>
                <a:gd name="connsiteY8" fmla="*/ 12105 h 13168"/>
                <a:gd name="connsiteX9" fmla="*/ 1731 w 11700"/>
                <a:gd name="connsiteY9" fmla="*/ 11972 h 13168"/>
                <a:gd name="connsiteX10" fmla="*/ 4067 w 11700"/>
                <a:gd name="connsiteY10" fmla="*/ 13168 h 13168"/>
                <a:gd name="connsiteX11" fmla="*/ 7648 w 11700"/>
                <a:gd name="connsiteY11" fmla="*/ 9713 h 13168"/>
                <a:gd name="connsiteX12" fmla="*/ 9275 w 11700"/>
                <a:gd name="connsiteY12" fmla="*/ 11175 h 13168"/>
                <a:gd name="connsiteX13" fmla="*/ 9036 w 11700"/>
                <a:gd name="connsiteY13" fmla="*/ 12962 h 13168"/>
                <a:gd name="connsiteX14" fmla="*/ 11700 w 11700"/>
                <a:gd name="connsiteY14" fmla="*/ 8638 h 13168"/>
                <a:gd name="connsiteX15" fmla="*/ 2321 w 11700"/>
                <a:gd name="connsiteY15" fmla="*/ 10281 h 13168"/>
                <a:gd name="connsiteX16" fmla="*/ 1120 w 11700"/>
                <a:gd name="connsiteY16" fmla="*/ 10281 h 13168"/>
                <a:gd name="connsiteX17" fmla="*/ 344 w 11700"/>
                <a:gd name="connsiteY17" fmla="*/ 6596 h 13168"/>
                <a:gd name="connsiteX18" fmla="*/ 1120 w 11700"/>
                <a:gd name="connsiteY18" fmla="*/ 2911 h 13168"/>
                <a:gd name="connsiteX19" fmla="*/ 2321 w 11700"/>
                <a:gd name="connsiteY19" fmla="*/ 2911 h 13168"/>
                <a:gd name="connsiteX20" fmla="*/ 3097 w 11700"/>
                <a:gd name="connsiteY20" fmla="*/ 6596 h 13168"/>
                <a:gd name="connsiteX21" fmla="*/ 2321 w 11700"/>
                <a:gd name="connsiteY21" fmla="*/ 10281 h 13168"/>
                <a:gd name="connsiteX0" fmla="*/ 9036 w 9422"/>
                <a:gd name="connsiteY0" fmla="*/ 12962 h 13168"/>
                <a:gd name="connsiteX1" fmla="*/ 9372 w 9422"/>
                <a:gd name="connsiteY1" fmla="*/ 10848 h 13168"/>
                <a:gd name="connsiteX2" fmla="*/ 7745 w 9422"/>
                <a:gd name="connsiteY2" fmla="*/ 9387 h 13168"/>
                <a:gd name="connsiteX3" fmla="*/ 8133 w 9422"/>
                <a:gd name="connsiteY3" fmla="*/ 6584 h 13168"/>
                <a:gd name="connsiteX4" fmla="*/ 4067 w 9422"/>
                <a:gd name="connsiteY4" fmla="*/ 0 h 13168"/>
                <a:gd name="connsiteX5" fmla="*/ 0 w 9422"/>
                <a:gd name="connsiteY5" fmla="*/ 6403 h 13168"/>
                <a:gd name="connsiteX6" fmla="*/ 8 w 9422"/>
                <a:gd name="connsiteY6" fmla="*/ 6765 h 13168"/>
                <a:gd name="connsiteX7" fmla="*/ 1649 w 9422"/>
                <a:gd name="connsiteY7" fmla="*/ 11875 h 13168"/>
                <a:gd name="connsiteX8" fmla="*/ 1813 w 9422"/>
                <a:gd name="connsiteY8" fmla="*/ 12105 h 13168"/>
                <a:gd name="connsiteX9" fmla="*/ 1731 w 9422"/>
                <a:gd name="connsiteY9" fmla="*/ 11972 h 13168"/>
                <a:gd name="connsiteX10" fmla="*/ 4067 w 9422"/>
                <a:gd name="connsiteY10" fmla="*/ 13168 h 13168"/>
                <a:gd name="connsiteX11" fmla="*/ 7648 w 9422"/>
                <a:gd name="connsiteY11" fmla="*/ 9713 h 13168"/>
                <a:gd name="connsiteX12" fmla="*/ 9275 w 9422"/>
                <a:gd name="connsiteY12" fmla="*/ 11175 h 13168"/>
                <a:gd name="connsiteX13" fmla="*/ 9036 w 9422"/>
                <a:gd name="connsiteY13" fmla="*/ 12962 h 13168"/>
                <a:gd name="connsiteX14" fmla="*/ 2321 w 9422"/>
                <a:gd name="connsiteY14" fmla="*/ 10281 h 13168"/>
                <a:gd name="connsiteX15" fmla="*/ 1120 w 9422"/>
                <a:gd name="connsiteY15" fmla="*/ 10281 h 13168"/>
                <a:gd name="connsiteX16" fmla="*/ 344 w 9422"/>
                <a:gd name="connsiteY16" fmla="*/ 6596 h 13168"/>
                <a:gd name="connsiteX17" fmla="*/ 1120 w 9422"/>
                <a:gd name="connsiteY17" fmla="*/ 2911 h 13168"/>
                <a:gd name="connsiteX18" fmla="*/ 2321 w 9422"/>
                <a:gd name="connsiteY18" fmla="*/ 2911 h 13168"/>
                <a:gd name="connsiteX19" fmla="*/ 3097 w 9422"/>
                <a:gd name="connsiteY19" fmla="*/ 6596 h 13168"/>
                <a:gd name="connsiteX20" fmla="*/ 2321 w 9422"/>
                <a:gd name="connsiteY20" fmla="*/ 10281 h 13168"/>
                <a:gd name="connsiteX0" fmla="*/ 9844 w 10116"/>
                <a:gd name="connsiteY0" fmla="*/ 8486 h 10000"/>
                <a:gd name="connsiteX1" fmla="*/ 9947 w 10116"/>
                <a:gd name="connsiteY1" fmla="*/ 8238 h 10000"/>
                <a:gd name="connsiteX2" fmla="*/ 8220 w 10116"/>
                <a:gd name="connsiteY2" fmla="*/ 7129 h 10000"/>
                <a:gd name="connsiteX3" fmla="*/ 8632 w 10116"/>
                <a:gd name="connsiteY3" fmla="*/ 5000 h 10000"/>
                <a:gd name="connsiteX4" fmla="*/ 4316 w 10116"/>
                <a:gd name="connsiteY4" fmla="*/ 0 h 10000"/>
                <a:gd name="connsiteX5" fmla="*/ 0 w 10116"/>
                <a:gd name="connsiteY5" fmla="*/ 4863 h 10000"/>
                <a:gd name="connsiteX6" fmla="*/ 8 w 10116"/>
                <a:gd name="connsiteY6" fmla="*/ 5137 h 10000"/>
                <a:gd name="connsiteX7" fmla="*/ 1750 w 10116"/>
                <a:gd name="connsiteY7" fmla="*/ 9018 h 10000"/>
                <a:gd name="connsiteX8" fmla="*/ 1924 w 10116"/>
                <a:gd name="connsiteY8" fmla="*/ 9193 h 10000"/>
                <a:gd name="connsiteX9" fmla="*/ 1837 w 10116"/>
                <a:gd name="connsiteY9" fmla="*/ 9092 h 10000"/>
                <a:gd name="connsiteX10" fmla="*/ 4316 w 10116"/>
                <a:gd name="connsiteY10" fmla="*/ 10000 h 10000"/>
                <a:gd name="connsiteX11" fmla="*/ 8117 w 10116"/>
                <a:gd name="connsiteY11" fmla="*/ 7376 h 10000"/>
                <a:gd name="connsiteX12" fmla="*/ 9844 w 10116"/>
                <a:gd name="connsiteY12" fmla="*/ 8486 h 10000"/>
                <a:gd name="connsiteX13" fmla="*/ 2463 w 10116"/>
                <a:gd name="connsiteY13" fmla="*/ 7808 h 10000"/>
                <a:gd name="connsiteX14" fmla="*/ 1189 w 10116"/>
                <a:gd name="connsiteY14" fmla="*/ 7808 h 10000"/>
                <a:gd name="connsiteX15" fmla="*/ 365 w 10116"/>
                <a:gd name="connsiteY15" fmla="*/ 5009 h 10000"/>
                <a:gd name="connsiteX16" fmla="*/ 1189 w 10116"/>
                <a:gd name="connsiteY16" fmla="*/ 2211 h 10000"/>
                <a:gd name="connsiteX17" fmla="*/ 2463 w 10116"/>
                <a:gd name="connsiteY17" fmla="*/ 2211 h 10000"/>
                <a:gd name="connsiteX18" fmla="*/ 3287 w 10116"/>
                <a:gd name="connsiteY18" fmla="*/ 5009 h 10000"/>
                <a:gd name="connsiteX19" fmla="*/ 2463 w 10116"/>
                <a:gd name="connsiteY19" fmla="*/ 7808 h 10000"/>
                <a:gd name="connsiteX0" fmla="*/ 8117 w 9947"/>
                <a:gd name="connsiteY0" fmla="*/ 7376 h 10000"/>
                <a:gd name="connsiteX1" fmla="*/ 9947 w 9947"/>
                <a:gd name="connsiteY1" fmla="*/ 8238 h 10000"/>
                <a:gd name="connsiteX2" fmla="*/ 8220 w 9947"/>
                <a:gd name="connsiteY2" fmla="*/ 7129 h 10000"/>
                <a:gd name="connsiteX3" fmla="*/ 8632 w 9947"/>
                <a:gd name="connsiteY3" fmla="*/ 5000 h 10000"/>
                <a:gd name="connsiteX4" fmla="*/ 4316 w 9947"/>
                <a:gd name="connsiteY4" fmla="*/ 0 h 10000"/>
                <a:gd name="connsiteX5" fmla="*/ 0 w 9947"/>
                <a:gd name="connsiteY5" fmla="*/ 4863 h 10000"/>
                <a:gd name="connsiteX6" fmla="*/ 8 w 9947"/>
                <a:gd name="connsiteY6" fmla="*/ 5137 h 10000"/>
                <a:gd name="connsiteX7" fmla="*/ 1750 w 9947"/>
                <a:gd name="connsiteY7" fmla="*/ 9018 h 10000"/>
                <a:gd name="connsiteX8" fmla="*/ 1924 w 9947"/>
                <a:gd name="connsiteY8" fmla="*/ 9193 h 10000"/>
                <a:gd name="connsiteX9" fmla="*/ 1837 w 9947"/>
                <a:gd name="connsiteY9" fmla="*/ 9092 h 10000"/>
                <a:gd name="connsiteX10" fmla="*/ 4316 w 9947"/>
                <a:gd name="connsiteY10" fmla="*/ 10000 h 10000"/>
                <a:gd name="connsiteX11" fmla="*/ 8117 w 9947"/>
                <a:gd name="connsiteY11" fmla="*/ 7376 h 10000"/>
                <a:gd name="connsiteX12" fmla="*/ 2463 w 9947"/>
                <a:gd name="connsiteY12" fmla="*/ 7808 h 10000"/>
                <a:gd name="connsiteX13" fmla="*/ 1189 w 9947"/>
                <a:gd name="connsiteY13" fmla="*/ 7808 h 10000"/>
                <a:gd name="connsiteX14" fmla="*/ 365 w 9947"/>
                <a:gd name="connsiteY14" fmla="*/ 5009 h 10000"/>
                <a:gd name="connsiteX15" fmla="*/ 1189 w 9947"/>
                <a:gd name="connsiteY15" fmla="*/ 2211 h 10000"/>
                <a:gd name="connsiteX16" fmla="*/ 2463 w 9947"/>
                <a:gd name="connsiteY16" fmla="*/ 2211 h 10000"/>
                <a:gd name="connsiteX17" fmla="*/ 3287 w 9947"/>
                <a:gd name="connsiteY17" fmla="*/ 5009 h 10000"/>
                <a:gd name="connsiteX18" fmla="*/ 2463 w 9947"/>
                <a:gd name="connsiteY18" fmla="*/ 7808 h 10000"/>
                <a:gd name="connsiteX0" fmla="*/ 8160 w 8678"/>
                <a:gd name="connsiteY0" fmla="*/ 7376 h 10000"/>
                <a:gd name="connsiteX1" fmla="*/ 8264 w 8678"/>
                <a:gd name="connsiteY1" fmla="*/ 7129 h 10000"/>
                <a:gd name="connsiteX2" fmla="*/ 8678 w 8678"/>
                <a:gd name="connsiteY2" fmla="*/ 5000 h 10000"/>
                <a:gd name="connsiteX3" fmla="*/ 4339 w 8678"/>
                <a:gd name="connsiteY3" fmla="*/ 0 h 10000"/>
                <a:gd name="connsiteX4" fmla="*/ 0 w 8678"/>
                <a:gd name="connsiteY4" fmla="*/ 4863 h 10000"/>
                <a:gd name="connsiteX5" fmla="*/ 8 w 8678"/>
                <a:gd name="connsiteY5" fmla="*/ 5137 h 10000"/>
                <a:gd name="connsiteX6" fmla="*/ 1759 w 8678"/>
                <a:gd name="connsiteY6" fmla="*/ 9018 h 10000"/>
                <a:gd name="connsiteX7" fmla="*/ 1934 w 8678"/>
                <a:gd name="connsiteY7" fmla="*/ 9193 h 10000"/>
                <a:gd name="connsiteX8" fmla="*/ 1847 w 8678"/>
                <a:gd name="connsiteY8" fmla="*/ 9092 h 10000"/>
                <a:gd name="connsiteX9" fmla="*/ 4339 w 8678"/>
                <a:gd name="connsiteY9" fmla="*/ 10000 h 10000"/>
                <a:gd name="connsiteX10" fmla="*/ 8160 w 8678"/>
                <a:gd name="connsiteY10" fmla="*/ 7376 h 10000"/>
                <a:gd name="connsiteX11" fmla="*/ 2476 w 8678"/>
                <a:gd name="connsiteY11" fmla="*/ 7808 h 10000"/>
                <a:gd name="connsiteX12" fmla="*/ 1195 w 8678"/>
                <a:gd name="connsiteY12" fmla="*/ 7808 h 10000"/>
                <a:gd name="connsiteX13" fmla="*/ 367 w 8678"/>
                <a:gd name="connsiteY13" fmla="*/ 5009 h 10000"/>
                <a:gd name="connsiteX14" fmla="*/ 1195 w 8678"/>
                <a:gd name="connsiteY14" fmla="*/ 2211 h 10000"/>
                <a:gd name="connsiteX15" fmla="*/ 2476 w 8678"/>
                <a:gd name="connsiteY15" fmla="*/ 2211 h 10000"/>
                <a:gd name="connsiteX16" fmla="*/ 3305 w 8678"/>
                <a:gd name="connsiteY16" fmla="*/ 5009 h 10000"/>
                <a:gd name="connsiteX17" fmla="*/ 2476 w 8678"/>
                <a:gd name="connsiteY17" fmla="*/ 780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678" h="10000" extrusionOk="0">
                  <a:moveTo>
                    <a:pt x="8160" y="7376"/>
                  </a:moveTo>
                  <a:cubicBezTo>
                    <a:pt x="8195" y="7294"/>
                    <a:pt x="8229" y="7211"/>
                    <a:pt x="8264" y="7129"/>
                  </a:cubicBezTo>
                  <a:cubicBezTo>
                    <a:pt x="8526" y="6477"/>
                    <a:pt x="8678" y="5762"/>
                    <a:pt x="8678" y="5000"/>
                  </a:cubicBezTo>
                  <a:cubicBezTo>
                    <a:pt x="8678" y="2239"/>
                    <a:pt x="6736" y="0"/>
                    <a:pt x="4339" y="0"/>
                  </a:cubicBezTo>
                  <a:cubicBezTo>
                    <a:pt x="1983" y="0"/>
                    <a:pt x="64" y="2165"/>
                    <a:pt x="0" y="4863"/>
                  </a:cubicBezTo>
                  <a:cubicBezTo>
                    <a:pt x="3" y="4954"/>
                    <a:pt x="5" y="5046"/>
                    <a:pt x="8" y="5137"/>
                  </a:cubicBezTo>
                  <a:cubicBezTo>
                    <a:pt x="48" y="6725"/>
                    <a:pt x="725" y="8128"/>
                    <a:pt x="1759" y="9018"/>
                  </a:cubicBezTo>
                  <a:lnTo>
                    <a:pt x="1934" y="9193"/>
                  </a:lnTo>
                  <a:cubicBezTo>
                    <a:pt x="1905" y="9159"/>
                    <a:pt x="1876" y="9126"/>
                    <a:pt x="1847" y="9092"/>
                  </a:cubicBezTo>
                  <a:cubicBezTo>
                    <a:pt x="2556" y="9661"/>
                    <a:pt x="3415" y="10000"/>
                    <a:pt x="4339" y="10000"/>
                  </a:cubicBezTo>
                  <a:cubicBezTo>
                    <a:pt x="5987" y="10000"/>
                    <a:pt x="7428" y="8935"/>
                    <a:pt x="8160" y="7376"/>
                  </a:cubicBezTo>
                  <a:close/>
                  <a:moveTo>
                    <a:pt x="2476" y="7808"/>
                  </a:moveTo>
                  <a:cubicBezTo>
                    <a:pt x="2150" y="8284"/>
                    <a:pt x="1520" y="8284"/>
                    <a:pt x="1195" y="7808"/>
                  </a:cubicBezTo>
                  <a:cubicBezTo>
                    <a:pt x="678" y="7037"/>
                    <a:pt x="367" y="6064"/>
                    <a:pt x="367" y="5009"/>
                  </a:cubicBezTo>
                  <a:cubicBezTo>
                    <a:pt x="367" y="3954"/>
                    <a:pt x="678" y="2981"/>
                    <a:pt x="1195" y="2211"/>
                  </a:cubicBezTo>
                  <a:cubicBezTo>
                    <a:pt x="1520" y="1734"/>
                    <a:pt x="2150" y="1734"/>
                    <a:pt x="2476" y="2211"/>
                  </a:cubicBezTo>
                  <a:cubicBezTo>
                    <a:pt x="2994" y="2981"/>
                    <a:pt x="3305" y="3954"/>
                    <a:pt x="3305" y="5009"/>
                  </a:cubicBezTo>
                  <a:cubicBezTo>
                    <a:pt x="3305" y="6064"/>
                    <a:pt x="3002" y="7028"/>
                    <a:pt x="2476" y="7808"/>
                  </a:cubicBezTo>
                  <a:close/>
                </a:path>
              </a:pathLst>
            </a:custGeom>
            <a:solidFill>
              <a:srgbClr val="FFC000"/>
            </a:solidFill>
            <a:ln w="12700">
              <a:solidFill>
                <a:schemeClr val="accent4"/>
              </a:solidFill>
              <a:miter lim="400000"/>
            </a:ln>
          </p:spPr>
          <p:txBody>
            <a:bodyPr lIns="57141" tIns="57141" rIns="57141" bIns="57141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lang="en-ID" sz="4499" b="1" dirty="0">
                <a:solidFill>
                  <a:schemeClr val="bg1"/>
                </a:solidFill>
              </a:endParaRPr>
            </a:p>
          </p:txBody>
        </p:sp>
        <p:sp>
          <p:nvSpPr>
            <p:cNvPr id="305" name="Rectangle 304">
              <a:extLst>
                <a:ext uri="{FF2B5EF4-FFF2-40B4-BE49-F238E27FC236}">
                  <a16:creationId xmlns:a16="http://schemas.microsoft.com/office/drawing/2014/main" id="{10F2CAB7-5B02-DC44-BF44-DB7D217780F3}"/>
                </a:ext>
              </a:extLst>
            </p:cNvPr>
            <p:cNvSpPr/>
            <p:nvPr/>
          </p:nvSpPr>
          <p:spPr>
            <a:xfrm>
              <a:off x="7991609" y="13386624"/>
              <a:ext cx="1303685" cy="6156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b"/>
              <a:r>
                <a:rPr lang="en-ID" b="1" dirty="0"/>
                <a:t>INTELLIGENT</a:t>
              </a:r>
            </a:p>
            <a:p>
              <a:pPr algn="r" fontAlgn="b"/>
              <a:r>
                <a:rPr lang="en-ID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TRANSPORT SYSTEM</a:t>
              </a:r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9ACB51CC-C34E-CB4F-8126-9671632088AA}"/>
                </a:ext>
              </a:extLst>
            </p:cNvPr>
            <p:cNvSpPr/>
            <p:nvPr/>
          </p:nvSpPr>
          <p:spPr>
            <a:xfrm rot="720000">
              <a:off x="9561264" y="12870995"/>
              <a:ext cx="473790" cy="459641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B44C05FE-58EE-3C4D-A952-DAFFCD6D6E1C}"/>
                </a:ext>
              </a:extLst>
            </p:cNvPr>
            <p:cNvSpPr/>
            <p:nvPr/>
          </p:nvSpPr>
          <p:spPr>
            <a:xfrm rot="720000">
              <a:off x="9794263" y="13517670"/>
              <a:ext cx="473790" cy="459641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0E82CFEB-90D3-1345-8AD2-AA43BE4FFCC2}"/>
                </a:ext>
              </a:extLst>
            </p:cNvPr>
            <p:cNvSpPr/>
            <p:nvPr/>
          </p:nvSpPr>
          <p:spPr>
            <a:xfrm rot="720000">
              <a:off x="9519138" y="14165653"/>
              <a:ext cx="473790" cy="459641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B1E44BB6-0F77-B043-A679-2E03B7134DB4}"/>
                </a:ext>
              </a:extLst>
            </p:cNvPr>
            <p:cNvSpPr/>
            <p:nvPr/>
          </p:nvSpPr>
          <p:spPr>
            <a:xfrm rot="720000">
              <a:off x="8960136" y="14637266"/>
              <a:ext cx="473790" cy="459641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310" name="Rectangle 309">
              <a:extLst>
                <a:ext uri="{FF2B5EF4-FFF2-40B4-BE49-F238E27FC236}">
                  <a16:creationId xmlns:a16="http://schemas.microsoft.com/office/drawing/2014/main" id="{3A508E38-078E-AF44-8988-88F588161637}"/>
                </a:ext>
              </a:extLst>
            </p:cNvPr>
            <p:cNvSpPr/>
            <p:nvPr/>
          </p:nvSpPr>
          <p:spPr>
            <a:xfrm>
              <a:off x="9451135" y="12868655"/>
              <a:ext cx="1650554" cy="5694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"/>
              <a:r>
                <a:rPr lang="en-ID" sz="1650" dirty="0"/>
                <a:t>INNOVATIVE TRANSPORTATION TECHNOLOGIES</a:t>
              </a:r>
              <a:endParaRPr lang="en-ID" sz="165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1" name="Rectangle 310">
              <a:extLst>
                <a:ext uri="{FF2B5EF4-FFF2-40B4-BE49-F238E27FC236}">
                  <a16:creationId xmlns:a16="http://schemas.microsoft.com/office/drawing/2014/main" id="{8926A0FE-13D5-4C45-A63F-B3D6AEF3F73E}"/>
                </a:ext>
              </a:extLst>
            </p:cNvPr>
            <p:cNvSpPr/>
            <p:nvPr/>
          </p:nvSpPr>
          <p:spPr>
            <a:xfrm>
              <a:off x="9736195" y="13425048"/>
              <a:ext cx="1568873" cy="5694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"/>
              <a:r>
                <a:rPr lang="en-ID" sz="1650" dirty="0"/>
                <a:t>INTELLIGENT  TRANSPORT SYSTEM AND MONITORING</a:t>
              </a:r>
              <a:endParaRPr lang="en-ID" sz="165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2" name="Rectangle 311">
              <a:extLst>
                <a:ext uri="{FF2B5EF4-FFF2-40B4-BE49-F238E27FC236}">
                  <a16:creationId xmlns:a16="http://schemas.microsoft.com/office/drawing/2014/main" id="{13A50793-CFBB-7045-B28F-D2F12BA053A7}"/>
                </a:ext>
              </a:extLst>
            </p:cNvPr>
            <p:cNvSpPr/>
            <p:nvPr/>
          </p:nvSpPr>
          <p:spPr>
            <a:xfrm>
              <a:off x="9429716" y="14200680"/>
              <a:ext cx="1568873" cy="4001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"/>
              <a:r>
                <a:rPr lang="en-ID" sz="1650" dirty="0"/>
                <a:t>ENABLE ONLINE TRANSPORTATION</a:t>
              </a:r>
              <a:endParaRPr lang="en-ID" sz="165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3" name="Rectangle 312">
              <a:extLst>
                <a:ext uri="{FF2B5EF4-FFF2-40B4-BE49-F238E27FC236}">
                  <a16:creationId xmlns:a16="http://schemas.microsoft.com/office/drawing/2014/main" id="{B4AC5EF9-0092-1442-8B2E-7765DB6CEDE7}"/>
                </a:ext>
              </a:extLst>
            </p:cNvPr>
            <p:cNvSpPr/>
            <p:nvPr/>
          </p:nvSpPr>
          <p:spPr>
            <a:xfrm>
              <a:off x="8612958" y="14793507"/>
              <a:ext cx="1568873" cy="2308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"/>
              <a:r>
                <a:rPr lang="en-ID" sz="1650" dirty="0"/>
                <a:t>RAILWAY ENGINEERING</a:t>
              </a:r>
              <a:endParaRPr lang="en-ID" sz="165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2976406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s">
  <a:themeElements>
    <a:clrScheme name="Polaris">
      <a:dk1>
        <a:srgbClr val="3C3C3C"/>
      </a:dk1>
      <a:lt1>
        <a:sysClr val="window" lastClr="FFFFFF"/>
      </a:lt1>
      <a:dk2>
        <a:srgbClr val="575454"/>
      </a:dk2>
      <a:lt2>
        <a:srgbClr val="E7E6E6"/>
      </a:lt2>
      <a:accent1>
        <a:srgbClr val="333333"/>
      </a:accent1>
      <a:accent2>
        <a:srgbClr val="515151"/>
      </a:accent2>
      <a:accent3>
        <a:srgbClr val="6F6F6F"/>
      </a:accent3>
      <a:accent4>
        <a:srgbClr val="8D8D8D"/>
      </a:accent4>
      <a:accent5>
        <a:srgbClr val="B2C7CE"/>
      </a:accent5>
      <a:accent6>
        <a:srgbClr val="009999"/>
      </a:accent6>
      <a:hlink>
        <a:srgbClr val="779CA8"/>
      </a:hlink>
      <a:folHlink>
        <a:srgbClr val="4A6A75"/>
      </a:folHlink>
    </a:clrScheme>
    <a:fontScheme name="Polaris">
      <a:majorFont>
        <a:latin typeface="Coo Hew"/>
        <a:ea typeface="Spica Neue Bold"/>
        <a:cs typeface=""/>
      </a:majorFont>
      <a:minorFont>
        <a:latin typeface="Gidole"/>
        <a:ea typeface="Spica Neue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>
            <a:lumMod val="40000"/>
            <a:lumOff val="60000"/>
          </a:schemeClr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5">
              <a:lumMod val="60000"/>
              <a:lumOff val="4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o Footer">
  <a:themeElements>
    <a:clrScheme name="Minimal">
      <a:dk1>
        <a:srgbClr val="3C3C3C"/>
      </a:dk1>
      <a:lt1>
        <a:sysClr val="window" lastClr="FFFFFF"/>
      </a:lt1>
      <a:dk2>
        <a:srgbClr val="575454"/>
      </a:dk2>
      <a:lt2>
        <a:srgbClr val="E7E6E6"/>
      </a:lt2>
      <a:accent1>
        <a:srgbClr val="333333"/>
      </a:accent1>
      <a:accent2>
        <a:srgbClr val="515151"/>
      </a:accent2>
      <a:accent3>
        <a:srgbClr val="6F6F6F"/>
      </a:accent3>
      <a:accent4>
        <a:srgbClr val="8D8D8D"/>
      </a:accent4>
      <a:accent5>
        <a:srgbClr val="B2C7CE"/>
      </a:accent5>
      <a:accent6>
        <a:srgbClr val="009999"/>
      </a:accent6>
      <a:hlink>
        <a:srgbClr val="0099CC"/>
      </a:hlink>
      <a:folHlink>
        <a:srgbClr val="007299"/>
      </a:folHlink>
    </a:clrScheme>
    <a:fontScheme name="Polaris">
      <a:majorFont>
        <a:latin typeface="Coo Hew"/>
        <a:ea typeface="Spica Neue Bold"/>
        <a:cs typeface=""/>
      </a:majorFont>
      <a:minorFont>
        <a:latin typeface="Gidole"/>
        <a:ea typeface="Spica Neue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7266</TotalTime>
  <Words>1482</Words>
  <Application>Microsoft Macintosh PowerPoint</Application>
  <PresentationFormat>Custom</PresentationFormat>
  <Paragraphs>438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游ゴシック</vt:lpstr>
      <vt:lpstr>Arial</vt:lpstr>
      <vt:lpstr>Calibri</vt:lpstr>
      <vt:lpstr>Coo Hew</vt:lpstr>
      <vt:lpstr>Gidole</vt:lpstr>
      <vt:lpstr>Times New Roman</vt:lpstr>
      <vt:lpstr>Wingdings</vt:lpstr>
      <vt:lpstr>Contents</vt:lpstr>
      <vt:lpstr>No Footer</vt:lpstr>
      <vt:lpstr>The future starts today, not tomorrow.</vt:lpstr>
      <vt:lpstr>UMY 2020-2025 : RESEARCH EXCELLENCE</vt:lpstr>
      <vt:lpstr>KLUSTER RISET</vt:lpstr>
      <vt:lpstr>TUJUAN PEMBENTUKAN KLUSTER RISET</vt:lpstr>
      <vt:lpstr>ROADMAP RISET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Penyelarasan Skema Penelitian</vt:lpstr>
      <vt:lpstr>TUJUAN PENELITIAN</vt:lpstr>
      <vt:lpstr>PowerPoint Presentation</vt:lpstr>
      <vt:lpstr>KUALIFIKASI PENGUSUL</vt:lpstr>
      <vt:lpstr>KETENTUAN, SYARAT DLL</vt:lpstr>
      <vt:lpstr>RENCANA HIBAH RISET 2020/2021</vt:lpstr>
      <vt:lpstr>Sekian dan Terimakasih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Polaris</dc:title>
  <dc:creator>Jun Akizaki</dc:creator>
  <cp:lastModifiedBy>Microsoft Office User</cp:lastModifiedBy>
  <cp:revision>449</cp:revision>
  <dcterms:created xsi:type="dcterms:W3CDTF">2016-10-08T14:15:50Z</dcterms:created>
  <dcterms:modified xsi:type="dcterms:W3CDTF">2020-12-15T08:02:51Z</dcterms:modified>
</cp:coreProperties>
</file>